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4" r:id="rId2"/>
    <p:sldMasterId id="2147483737" r:id="rId3"/>
  </p:sldMasterIdLst>
  <p:notesMasterIdLst>
    <p:notesMasterId r:id="rId33"/>
  </p:notesMasterIdLst>
  <p:sldIdLst>
    <p:sldId id="277" r:id="rId4"/>
    <p:sldId id="274" r:id="rId5"/>
    <p:sldId id="276" r:id="rId6"/>
    <p:sldId id="316" r:id="rId7"/>
    <p:sldId id="271" r:id="rId8"/>
    <p:sldId id="315" r:id="rId9"/>
    <p:sldId id="278" r:id="rId10"/>
    <p:sldId id="281" r:id="rId11"/>
    <p:sldId id="317" r:id="rId12"/>
    <p:sldId id="280" r:id="rId13"/>
    <p:sldId id="264" r:id="rId14"/>
    <p:sldId id="318" r:id="rId15"/>
    <p:sldId id="270" r:id="rId16"/>
    <p:sldId id="290" r:id="rId17"/>
    <p:sldId id="286" r:id="rId18"/>
    <p:sldId id="298" r:id="rId19"/>
    <p:sldId id="304" r:id="rId20"/>
    <p:sldId id="321" r:id="rId21"/>
    <p:sldId id="319" r:id="rId22"/>
    <p:sldId id="306" r:id="rId23"/>
    <p:sldId id="301" r:id="rId24"/>
    <p:sldId id="308" r:id="rId25"/>
    <p:sldId id="309" r:id="rId26"/>
    <p:sldId id="312" r:id="rId27"/>
    <p:sldId id="311" r:id="rId28"/>
    <p:sldId id="322" r:id="rId29"/>
    <p:sldId id="323" r:id="rId30"/>
    <p:sldId id="325" r:id="rId31"/>
    <p:sldId id="326" r:id="rId32"/>
  </p:sldIdLst>
  <p:sldSz cx="11704638" cy="7864475"/>
  <p:notesSz cx="6858000" cy="9144000"/>
  <p:defaultTextStyle>
    <a:defPPr>
      <a:defRPr lang="en-US"/>
    </a:defPPr>
    <a:lvl1pPr marL="0" algn="l" defTabSz="1118146" rtl="0" eaLnBrk="1" latinLnBrk="0" hangingPunct="1">
      <a:defRPr sz="2200" kern="1200">
        <a:solidFill>
          <a:schemeClr val="tx1"/>
        </a:solidFill>
        <a:latin typeface="+mn-lt"/>
        <a:ea typeface="+mn-ea"/>
        <a:cs typeface="+mn-cs"/>
      </a:defRPr>
    </a:lvl1pPr>
    <a:lvl2pPr marL="559072" algn="l" defTabSz="1118146" rtl="0" eaLnBrk="1" latinLnBrk="0" hangingPunct="1">
      <a:defRPr sz="2200" kern="1200">
        <a:solidFill>
          <a:schemeClr val="tx1"/>
        </a:solidFill>
        <a:latin typeface="+mn-lt"/>
        <a:ea typeface="+mn-ea"/>
        <a:cs typeface="+mn-cs"/>
      </a:defRPr>
    </a:lvl2pPr>
    <a:lvl3pPr marL="1118146" algn="l" defTabSz="1118146" rtl="0" eaLnBrk="1" latinLnBrk="0" hangingPunct="1">
      <a:defRPr sz="2200" kern="1200">
        <a:solidFill>
          <a:schemeClr val="tx1"/>
        </a:solidFill>
        <a:latin typeface="+mn-lt"/>
        <a:ea typeface="+mn-ea"/>
        <a:cs typeface="+mn-cs"/>
      </a:defRPr>
    </a:lvl3pPr>
    <a:lvl4pPr marL="1677218" algn="l" defTabSz="1118146" rtl="0" eaLnBrk="1" latinLnBrk="0" hangingPunct="1">
      <a:defRPr sz="2200" kern="1200">
        <a:solidFill>
          <a:schemeClr val="tx1"/>
        </a:solidFill>
        <a:latin typeface="+mn-lt"/>
        <a:ea typeface="+mn-ea"/>
        <a:cs typeface="+mn-cs"/>
      </a:defRPr>
    </a:lvl4pPr>
    <a:lvl5pPr marL="2236291" algn="l" defTabSz="1118146" rtl="0" eaLnBrk="1" latinLnBrk="0" hangingPunct="1">
      <a:defRPr sz="2200" kern="1200">
        <a:solidFill>
          <a:schemeClr val="tx1"/>
        </a:solidFill>
        <a:latin typeface="+mn-lt"/>
        <a:ea typeface="+mn-ea"/>
        <a:cs typeface="+mn-cs"/>
      </a:defRPr>
    </a:lvl5pPr>
    <a:lvl6pPr marL="2795363" algn="l" defTabSz="1118146" rtl="0" eaLnBrk="1" latinLnBrk="0" hangingPunct="1">
      <a:defRPr sz="2200" kern="1200">
        <a:solidFill>
          <a:schemeClr val="tx1"/>
        </a:solidFill>
        <a:latin typeface="+mn-lt"/>
        <a:ea typeface="+mn-ea"/>
        <a:cs typeface="+mn-cs"/>
      </a:defRPr>
    </a:lvl6pPr>
    <a:lvl7pPr marL="3354437" algn="l" defTabSz="1118146" rtl="0" eaLnBrk="1" latinLnBrk="0" hangingPunct="1">
      <a:defRPr sz="2200" kern="1200">
        <a:solidFill>
          <a:schemeClr val="tx1"/>
        </a:solidFill>
        <a:latin typeface="+mn-lt"/>
        <a:ea typeface="+mn-ea"/>
        <a:cs typeface="+mn-cs"/>
      </a:defRPr>
    </a:lvl7pPr>
    <a:lvl8pPr marL="3913509" algn="l" defTabSz="1118146" rtl="0" eaLnBrk="1" latinLnBrk="0" hangingPunct="1">
      <a:defRPr sz="2200" kern="1200">
        <a:solidFill>
          <a:schemeClr val="tx1"/>
        </a:solidFill>
        <a:latin typeface="+mn-lt"/>
        <a:ea typeface="+mn-ea"/>
        <a:cs typeface="+mn-cs"/>
      </a:defRPr>
    </a:lvl8pPr>
    <a:lvl9pPr marL="4472582" algn="l" defTabSz="1118146" rtl="0" eaLnBrk="1" latinLnBrk="0" hangingPunct="1">
      <a:defRPr sz="22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EC402D-AAC6-4F91-8BDE-1B44092602A3}">
          <p14:sldIdLst>
            <p14:sldId id="277"/>
            <p14:sldId id="274"/>
            <p14:sldId id="276"/>
            <p14:sldId id="316"/>
            <p14:sldId id="271"/>
            <p14:sldId id="315"/>
            <p14:sldId id="278"/>
            <p14:sldId id="281"/>
            <p14:sldId id="317"/>
            <p14:sldId id="280"/>
            <p14:sldId id="264"/>
            <p14:sldId id="318"/>
            <p14:sldId id="270"/>
            <p14:sldId id="290"/>
          </p14:sldIdLst>
        </p14:section>
        <p14:section name="Untitled Section" id="{7725F518-5983-4DE9-B0D9-07D335C8A12B}">
          <p14:sldIdLst>
            <p14:sldId id="286"/>
            <p14:sldId id="298"/>
            <p14:sldId id="304"/>
            <p14:sldId id="321"/>
            <p14:sldId id="319"/>
            <p14:sldId id="306"/>
            <p14:sldId id="301"/>
            <p14:sldId id="308"/>
            <p14:sldId id="309"/>
            <p14:sldId id="312"/>
            <p14:sldId id="311"/>
            <p14:sldId id="322"/>
            <p14:sldId id="323"/>
            <p14:sldId id="325"/>
            <p14:sldId id="326"/>
          </p14:sldIdLst>
        </p14:section>
      </p14:sectionLst>
    </p:ext>
    <p:ext uri="{EFAFB233-063F-42B5-8137-9DF3F51BA10A}">
      <p15:sldGuideLst xmlns:p15="http://schemas.microsoft.com/office/powerpoint/2012/main">
        <p15:guide id="1" orient="horz" pos="2478">
          <p15:clr>
            <a:srgbClr val="A4A3A4"/>
          </p15:clr>
        </p15:guide>
        <p15:guide id="2" pos="36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3C5D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804" y="68"/>
      </p:cViewPr>
      <p:guideLst>
        <p:guide orient="horz" pos="2478"/>
        <p:guide pos="3687"/>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D1808-E4D4-44FE-B9F6-39EBB1489617}" type="datetimeFigureOut">
              <a:rPr lang="en-US" smtClean="0"/>
              <a:t>2/24/2025</a:t>
            </a:fld>
            <a:endParaRPr lang="en-US"/>
          </a:p>
        </p:txBody>
      </p:sp>
      <p:sp>
        <p:nvSpPr>
          <p:cNvPr id="4" name="Slide Image Placeholder 3"/>
          <p:cNvSpPr>
            <a:spLocks noGrp="1" noRot="1" noChangeAspect="1"/>
          </p:cNvSpPr>
          <p:nvPr>
            <p:ph type="sldImg" idx="2"/>
          </p:nvPr>
        </p:nvSpPr>
        <p:spPr>
          <a:xfrm>
            <a:off x="1131888" y="1143000"/>
            <a:ext cx="4594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C8BAEA-7920-4EBB-87E2-1132F0358BB4}" type="slidenum">
              <a:rPr lang="en-US" smtClean="0"/>
              <a:t>‹#›</a:t>
            </a:fld>
            <a:endParaRPr lang="en-US"/>
          </a:p>
        </p:txBody>
      </p:sp>
    </p:spTree>
    <p:extLst>
      <p:ext uri="{BB962C8B-B14F-4D97-AF65-F5344CB8AC3E}">
        <p14:creationId xmlns:p14="http://schemas.microsoft.com/office/powerpoint/2010/main" val="2484127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77888" y="685800"/>
            <a:ext cx="51022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7</a:t>
            </a:fld>
            <a:endParaRPr lang="zh-CN" altLang="en-US"/>
          </a:p>
        </p:txBody>
      </p:sp>
    </p:spTree>
    <p:extLst>
      <p:ext uri="{BB962C8B-B14F-4D97-AF65-F5344CB8AC3E}">
        <p14:creationId xmlns:p14="http://schemas.microsoft.com/office/powerpoint/2010/main" val="3319265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77888" y="685800"/>
            <a:ext cx="51022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313269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736AF4-8A0E-4A45-B571-32A20BC8A0B3}" type="slidenum">
              <a:rPr lang="zh-CN" altLang="en-US" smtClean="0"/>
              <a:t>17</a:t>
            </a:fld>
            <a:endParaRPr lang="zh-CN" altLang="en-US"/>
          </a:p>
        </p:txBody>
      </p:sp>
    </p:spTree>
    <p:extLst>
      <p:ext uri="{BB962C8B-B14F-4D97-AF65-F5344CB8AC3E}">
        <p14:creationId xmlns:p14="http://schemas.microsoft.com/office/powerpoint/2010/main" val="2780946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118146" rtl="0" eaLnBrk="1" fontAlgn="auto" latinLnBrk="0" hangingPunct="1">
              <a:lnSpc>
                <a:spcPct val="100000"/>
              </a:lnSpc>
              <a:spcBef>
                <a:spcPts val="0"/>
              </a:spcBef>
              <a:spcAft>
                <a:spcPts val="0"/>
              </a:spcAft>
              <a:buClrTx/>
              <a:buSzTx/>
              <a:buFontTx/>
              <a:buNone/>
              <a:tabLst/>
              <a:defRPr/>
            </a:pPr>
            <a:fld id="{59736AF4-8A0E-4A45-B571-32A20BC8A0B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cs typeface="+mn-cs"/>
              </a:rPr>
              <a:pPr marL="0" marR="0" lvl="0" indent="0" algn="r" defTabSz="1118146"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2178448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118146" rtl="0" eaLnBrk="1" fontAlgn="auto" latinLnBrk="0" hangingPunct="1">
              <a:lnSpc>
                <a:spcPct val="100000"/>
              </a:lnSpc>
              <a:spcBef>
                <a:spcPts val="0"/>
              </a:spcBef>
              <a:spcAft>
                <a:spcPts val="0"/>
              </a:spcAft>
              <a:buClrTx/>
              <a:buSzTx/>
              <a:buFontTx/>
              <a:buNone/>
              <a:tabLst/>
              <a:defRPr/>
            </a:pPr>
            <a:fld id="{59736AF4-8A0E-4A45-B571-32A20BC8A0B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cs typeface="+mn-cs"/>
              </a:rPr>
              <a:pPr marL="0" marR="0" lvl="0" indent="0" algn="r" defTabSz="1118146"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3254645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118146" rtl="0" eaLnBrk="1" fontAlgn="auto" latinLnBrk="0" hangingPunct="1">
              <a:lnSpc>
                <a:spcPct val="100000"/>
              </a:lnSpc>
              <a:spcBef>
                <a:spcPts val="0"/>
              </a:spcBef>
              <a:spcAft>
                <a:spcPts val="0"/>
              </a:spcAft>
              <a:buClrTx/>
              <a:buSzTx/>
              <a:buFontTx/>
              <a:buNone/>
              <a:tabLst/>
              <a:defRPr/>
            </a:pPr>
            <a:fld id="{59736AF4-8A0E-4A45-B571-32A20BC8A0B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cs typeface="+mn-cs"/>
              </a:rPr>
              <a:pPr marL="0" marR="0" lvl="0" indent="0" algn="r" defTabSz="1118146"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1694479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36AF4-8A0E-4A45-B571-32A20BC8A0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7249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7849" y="2443086"/>
            <a:ext cx="9948942" cy="1685764"/>
          </a:xfrm>
        </p:spPr>
        <p:txBody>
          <a:bodyPr/>
          <a:lstStyle/>
          <a:p>
            <a:r>
              <a:rPr lang="en-US" smtClean="0"/>
              <a:t>Click to edit Master title style</a:t>
            </a:r>
            <a:endParaRPr lang="en-US"/>
          </a:p>
        </p:txBody>
      </p:sp>
      <p:sp>
        <p:nvSpPr>
          <p:cNvPr id="3" name="Subtitle 2"/>
          <p:cNvSpPr>
            <a:spLocks noGrp="1"/>
          </p:cNvSpPr>
          <p:nvPr>
            <p:ph type="subTitle" idx="1"/>
          </p:nvPr>
        </p:nvSpPr>
        <p:spPr>
          <a:xfrm>
            <a:off x="1755696" y="4456536"/>
            <a:ext cx="8193247" cy="2009810"/>
          </a:xfrm>
        </p:spPr>
        <p:txBody>
          <a:bodyPr/>
          <a:lstStyle>
            <a:lvl1pPr marL="0" indent="0" algn="ctr">
              <a:buNone/>
              <a:defRPr>
                <a:solidFill>
                  <a:schemeClr val="tx1">
                    <a:tint val="75000"/>
                  </a:schemeClr>
                </a:solidFill>
              </a:defRPr>
            </a:lvl1pPr>
            <a:lvl2pPr marL="559072" indent="0" algn="ctr">
              <a:buNone/>
              <a:defRPr>
                <a:solidFill>
                  <a:schemeClr val="tx1">
                    <a:tint val="75000"/>
                  </a:schemeClr>
                </a:solidFill>
              </a:defRPr>
            </a:lvl2pPr>
            <a:lvl3pPr marL="1118146" indent="0" algn="ctr">
              <a:buNone/>
              <a:defRPr>
                <a:solidFill>
                  <a:schemeClr val="tx1">
                    <a:tint val="75000"/>
                  </a:schemeClr>
                </a:solidFill>
              </a:defRPr>
            </a:lvl3pPr>
            <a:lvl4pPr marL="1677218" indent="0" algn="ctr">
              <a:buNone/>
              <a:defRPr>
                <a:solidFill>
                  <a:schemeClr val="tx1">
                    <a:tint val="75000"/>
                  </a:schemeClr>
                </a:solidFill>
              </a:defRPr>
            </a:lvl4pPr>
            <a:lvl5pPr marL="2236291" indent="0" algn="ctr">
              <a:buNone/>
              <a:defRPr>
                <a:solidFill>
                  <a:schemeClr val="tx1">
                    <a:tint val="75000"/>
                  </a:schemeClr>
                </a:solidFill>
              </a:defRPr>
            </a:lvl5pPr>
            <a:lvl6pPr marL="2795363" indent="0" algn="ctr">
              <a:buNone/>
              <a:defRPr>
                <a:solidFill>
                  <a:schemeClr val="tx1">
                    <a:tint val="75000"/>
                  </a:schemeClr>
                </a:solidFill>
              </a:defRPr>
            </a:lvl6pPr>
            <a:lvl7pPr marL="3354437" indent="0" algn="ctr">
              <a:buNone/>
              <a:defRPr>
                <a:solidFill>
                  <a:schemeClr val="tx1">
                    <a:tint val="75000"/>
                  </a:schemeClr>
                </a:solidFill>
              </a:defRPr>
            </a:lvl7pPr>
            <a:lvl8pPr marL="3913509" indent="0" algn="ctr">
              <a:buNone/>
              <a:defRPr>
                <a:solidFill>
                  <a:schemeClr val="tx1">
                    <a:tint val="75000"/>
                  </a:schemeClr>
                </a:solidFill>
              </a:defRPr>
            </a:lvl8pPr>
            <a:lvl9pPr marL="44725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5B088B-D2D1-4430-899B-E3A96A23ACB6}"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55469-FB21-4FA2-A221-C4F768A44E38}" type="slidenum">
              <a:rPr lang="en-US" smtClean="0"/>
              <a:t>‹#›</a:t>
            </a:fld>
            <a:endParaRPr lang="en-US"/>
          </a:p>
        </p:txBody>
      </p:sp>
    </p:spTree>
    <p:extLst>
      <p:ext uri="{BB962C8B-B14F-4D97-AF65-F5344CB8AC3E}">
        <p14:creationId xmlns:p14="http://schemas.microsoft.com/office/powerpoint/2010/main" val="3637788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B088B-D2D1-4430-899B-E3A96A23ACB6}"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55469-FB21-4FA2-A221-C4F768A44E38}" type="slidenum">
              <a:rPr lang="en-US" smtClean="0"/>
              <a:t>‹#›</a:t>
            </a:fld>
            <a:endParaRPr lang="en-US"/>
          </a:p>
        </p:txBody>
      </p:sp>
    </p:spTree>
    <p:extLst>
      <p:ext uri="{BB962C8B-B14F-4D97-AF65-F5344CB8AC3E}">
        <p14:creationId xmlns:p14="http://schemas.microsoft.com/office/powerpoint/2010/main" val="392085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5864" y="314945"/>
            <a:ext cx="2633543" cy="671029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5232" y="314945"/>
            <a:ext cx="7705553" cy="67102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B088B-D2D1-4430-899B-E3A96A23ACB6}"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55469-FB21-4FA2-A221-C4F768A44E38}" type="slidenum">
              <a:rPr lang="en-US" smtClean="0"/>
              <a:t>‹#›</a:t>
            </a:fld>
            <a:endParaRPr lang="en-US"/>
          </a:p>
        </p:txBody>
      </p:sp>
    </p:spTree>
    <p:extLst>
      <p:ext uri="{BB962C8B-B14F-4D97-AF65-F5344CB8AC3E}">
        <p14:creationId xmlns:p14="http://schemas.microsoft.com/office/powerpoint/2010/main" val="1753665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229886" y="-958526"/>
            <a:ext cx="12782330" cy="1807932"/>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0283" y="6904969"/>
            <a:ext cx="2304386" cy="1100277"/>
          </a:xfrm>
          <a:prstGeom prst="rect">
            <a:avLst/>
          </a:prstGeom>
        </p:spPr>
      </p:pic>
    </p:spTree>
    <p:extLst>
      <p:ext uri="{BB962C8B-B14F-4D97-AF65-F5344CB8AC3E}">
        <p14:creationId xmlns:p14="http://schemas.microsoft.com/office/powerpoint/2010/main" val="190432545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63080" y="1287080"/>
            <a:ext cx="8778479" cy="2738002"/>
          </a:xfrm>
        </p:spPr>
        <p:txBody>
          <a:bodyPr anchor="b"/>
          <a:lstStyle>
            <a:lvl1pPr algn="ctr">
              <a:defRPr sz="5760"/>
            </a:lvl1pPr>
          </a:lstStyle>
          <a:p>
            <a:r>
              <a:rPr lang="en-US" altLang="zh-CN"/>
              <a:t>Click to edit Master title style</a:t>
            </a:r>
            <a:endParaRPr lang="zh-CN" altLang="en-US"/>
          </a:p>
        </p:txBody>
      </p:sp>
      <p:sp>
        <p:nvSpPr>
          <p:cNvPr id="3" name="副标题 2"/>
          <p:cNvSpPr>
            <a:spLocks noGrp="1"/>
          </p:cNvSpPr>
          <p:nvPr>
            <p:ph type="subTitle" idx="1"/>
          </p:nvPr>
        </p:nvSpPr>
        <p:spPr>
          <a:xfrm>
            <a:off x="1463080" y="4130671"/>
            <a:ext cx="8778479" cy="1898760"/>
          </a:xfrm>
        </p:spPr>
        <p:txBody>
          <a:bodyPr/>
          <a:lstStyle>
            <a:lvl1pPr marL="0" indent="0" algn="ctr">
              <a:buNone/>
              <a:defRPr sz="2304"/>
            </a:lvl1pPr>
            <a:lvl2pPr marL="438912" indent="0" algn="ctr">
              <a:buNone/>
              <a:defRPr sz="1920"/>
            </a:lvl2pPr>
            <a:lvl3pPr marL="877824" indent="0" algn="ctr">
              <a:buNone/>
              <a:defRPr sz="1728"/>
            </a:lvl3pPr>
            <a:lvl4pPr marL="1316736" indent="0" algn="ctr">
              <a:buNone/>
              <a:defRPr sz="1536"/>
            </a:lvl4pPr>
            <a:lvl5pPr marL="1755648" indent="0" algn="ctr">
              <a:buNone/>
              <a:defRPr sz="1536"/>
            </a:lvl5pPr>
            <a:lvl6pPr marL="2194560" indent="0" algn="ctr">
              <a:buNone/>
              <a:defRPr sz="1536"/>
            </a:lvl6pPr>
            <a:lvl7pPr marL="2633472" indent="0" algn="ctr">
              <a:buNone/>
              <a:defRPr sz="1536"/>
            </a:lvl7pPr>
            <a:lvl8pPr marL="3072384" indent="0" algn="ctr">
              <a:buNone/>
              <a:defRPr sz="1536"/>
            </a:lvl8pPr>
            <a:lvl9pPr marL="3511296" indent="0" algn="ctr">
              <a:buNone/>
              <a:defRPr sz="1536"/>
            </a:lvl9pPr>
          </a:lstStyle>
          <a:p>
            <a:r>
              <a:rPr lang="en-US" altLang="zh-CN"/>
              <a:t>Click to edit Master subtitle style</a:t>
            </a:r>
            <a:endParaRPr lang="zh-CN" altLang="en-US"/>
          </a:p>
        </p:txBody>
      </p:sp>
      <p:sp>
        <p:nvSpPr>
          <p:cNvPr id="4" name="日期占位符 3"/>
          <p:cNvSpPr>
            <a:spLocks noGrp="1"/>
          </p:cNvSpPr>
          <p:nvPr>
            <p:ph type="dt" sz="half" idx="10"/>
          </p:nvPr>
        </p:nvSpPr>
        <p:spPr/>
        <p:txBody>
          <a:bodyPr/>
          <a:lstStyle/>
          <a:p>
            <a:pPr defTabSz="877824"/>
            <a:fld id="{D997B5FA-0921-464F-AAE1-844C04324D75}" type="datetimeFigureOut">
              <a:rPr lang="zh-CN" altLang="en-US" smtClean="0">
                <a:solidFill>
                  <a:prstClr val="black">
                    <a:tint val="75000"/>
                  </a:prstClr>
                </a:solidFill>
              </a:rPr>
              <a:pPr defTabSz="877824"/>
              <a:t>2025/2/24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877824"/>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877824"/>
            <a:fld id="{565CE74E-AB26-4998-AD42-012C4C1AD076}" type="slidenum">
              <a:rPr lang="zh-CN" altLang="en-US" smtClean="0">
                <a:solidFill>
                  <a:prstClr val="black">
                    <a:tint val="75000"/>
                  </a:prstClr>
                </a:solidFill>
              </a:rPr>
              <a:pPr defTabSz="877824"/>
              <a:t>‹#›</a:t>
            </a:fld>
            <a:endParaRPr lang="zh-CN" altLang="en-US">
              <a:solidFill>
                <a:prstClr val="black">
                  <a:tint val="75000"/>
                </a:prstClr>
              </a:solidFill>
            </a:endParaRPr>
          </a:p>
        </p:txBody>
      </p:sp>
    </p:spTree>
    <p:extLst>
      <p:ext uri="{BB962C8B-B14F-4D97-AF65-F5344CB8AC3E}">
        <p14:creationId xmlns:p14="http://schemas.microsoft.com/office/powerpoint/2010/main" val="13208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pPr defTabSz="877824"/>
            <a:fld id="{D997B5FA-0921-464F-AAE1-844C04324D75}" type="datetimeFigureOut">
              <a:rPr lang="zh-CN" altLang="en-US" smtClean="0">
                <a:solidFill>
                  <a:prstClr val="black">
                    <a:tint val="75000"/>
                  </a:prstClr>
                </a:solidFill>
              </a:rPr>
              <a:pPr defTabSz="877824"/>
              <a:t>2025/2/24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877824"/>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877824"/>
            <a:fld id="{565CE74E-AB26-4998-AD42-012C4C1AD076}" type="slidenum">
              <a:rPr lang="zh-CN" altLang="en-US" smtClean="0">
                <a:solidFill>
                  <a:prstClr val="black">
                    <a:tint val="75000"/>
                  </a:prstClr>
                </a:solidFill>
              </a:rPr>
              <a:pPr defTabSz="877824"/>
              <a:t>‹#›</a:t>
            </a:fld>
            <a:endParaRPr lang="zh-CN" altLang="en-US">
              <a:solidFill>
                <a:prstClr val="black">
                  <a:tint val="75000"/>
                </a:prstClr>
              </a:solidFill>
            </a:endParaRPr>
          </a:p>
        </p:txBody>
      </p:sp>
    </p:spTree>
    <p:extLst>
      <p:ext uri="{BB962C8B-B14F-4D97-AF65-F5344CB8AC3E}">
        <p14:creationId xmlns:p14="http://schemas.microsoft.com/office/powerpoint/2010/main" val="1484510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98598" y="1960658"/>
            <a:ext cx="10095250" cy="3271403"/>
          </a:xfrm>
        </p:spPr>
        <p:txBody>
          <a:bodyPr anchor="b"/>
          <a:lstStyle>
            <a:lvl1pPr>
              <a:defRPr sz="5760"/>
            </a:lvl1pPr>
          </a:lstStyle>
          <a:p>
            <a:r>
              <a:rPr lang="en-US" altLang="zh-CN"/>
              <a:t>Click to edit Master title style</a:t>
            </a:r>
            <a:endParaRPr lang="zh-CN" altLang="en-US"/>
          </a:p>
        </p:txBody>
      </p:sp>
      <p:sp>
        <p:nvSpPr>
          <p:cNvPr id="3" name="文本占位符 2"/>
          <p:cNvSpPr>
            <a:spLocks noGrp="1"/>
          </p:cNvSpPr>
          <p:nvPr>
            <p:ph type="body" idx="1"/>
          </p:nvPr>
        </p:nvSpPr>
        <p:spPr>
          <a:xfrm>
            <a:off x="798598" y="5263010"/>
            <a:ext cx="10095250" cy="1720353"/>
          </a:xfrm>
        </p:spPr>
        <p:txBody>
          <a:bodyPr/>
          <a:lstStyle>
            <a:lvl1pPr marL="0" indent="0">
              <a:buNone/>
              <a:defRPr sz="2304">
                <a:solidFill>
                  <a:schemeClr val="tx1">
                    <a:tint val="75000"/>
                  </a:schemeClr>
                </a:solidFill>
              </a:defRPr>
            </a:lvl1pPr>
            <a:lvl2pPr marL="438912" indent="0">
              <a:buNone/>
              <a:defRPr sz="1920">
                <a:solidFill>
                  <a:schemeClr val="tx1">
                    <a:tint val="75000"/>
                  </a:schemeClr>
                </a:solidFill>
              </a:defRPr>
            </a:lvl2pPr>
            <a:lvl3pPr marL="877824" indent="0">
              <a:buNone/>
              <a:defRPr sz="1728">
                <a:solidFill>
                  <a:schemeClr val="tx1">
                    <a:tint val="75000"/>
                  </a:schemeClr>
                </a:solidFill>
              </a:defRPr>
            </a:lvl3pPr>
            <a:lvl4pPr marL="1316736" indent="0">
              <a:buNone/>
              <a:defRPr sz="1536">
                <a:solidFill>
                  <a:schemeClr val="tx1">
                    <a:tint val="75000"/>
                  </a:schemeClr>
                </a:solidFill>
              </a:defRPr>
            </a:lvl4pPr>
            <a:lvl5pPr marL="1755648" indent="0">
              <a:buNone/>
              <a:defRPr sz="1536">
                <a:solidFill>
                  <a:schemeClr val="tx1">
                    <a:tint val="75000"/>
                  </a:schemeClr>
                </a:solidFill>
              </a:defRPr>
            </a:lvl5pPr>
            <a:lvl6pPr marL="2194560" indent="0">
              <a:buNone/>
              <a:defRPr sz="1536">
                <a:solidFill>
                  <a:schemeClr val="tx1">
                    <a:tint val="75000"/>
                  </a:schemeClr>
                </a:solidFill>
              </a:defRPr>
            </a:lvl6pPr>
            <a:lvl7pPr marL="2633472" indent="0">
              <a:buNone/>
              <a:defRPr sz="1536">
                <a:solidFill>
                  <a:schemeClr val="tx1">
                    <a:tint val="75000"/>
                  </a:schemeClr>
                </a:solidFill>
              </a:defRPr>
            </a:lvl7pPr>
            <a:lvl8pPr marL="3072384" indent="0">
              <a:buNone/>
              <a:defRPr sz="1536">
                <a:solidFill>
                  <a:schemeClr val="tx1">
                    <a:tint val="75000"/>
                  </a:schemeClr>
                </a:solidFill>
              </a:defRPr>
            </a:lvl8pPr>
            <a:lvl9pPr marL="3511296" indent="0">
              <a:buNone/>
              <a:defRPr sz="1536">
                <a:solidFill>
                  <a:schemeClr val="tx1">
                    <a:tint val="75000"/>
                  </a:schemeClr>
                </a:solidFill>
              </a:defRPr>
            </a:lvl9pPr>
          </a:lstStyle>
          <a:p>
            <a:pPr lvl="0"/>
            <a:r>
              <a:rPr lang="en-US" altLang="zh-CN"/>
              <a:t>Click to edit Master text styles</a:t>
            </a:r>
          </a:p>
        </p:txBody>
      </p:sp>
      <p:sp>
        <p:nvSpPr>
          <p:cNvPr id="4" name="日期占位符 3"/>
          <p:cNvSpPr>
            <a:spLocks noGrp="1"/>
          </p:cNvSpPr>
          <p:nvPr>
            <p:ph type="dt" sz="half" idx="10"/>
          </p:nvPr>
        </p:nvSpPr>
        <p:spPr/>
        <p:txBody>
          <a:bodyPr/>
          <a:lstStyle/>
          <a:p>
            <a:pPr defTabSz="877824"/>
            <a:fld id="{D997B5FA-0921-464F-AAE1-844C04324D75}" type="datetimeFigureOut">
              <a:rPr lang="zh-CN" altLang="en-US" smtClean="0">
                <a:solidFill>
                  <a:prstClr val="black">
                    <a:tint val="75000"/>
                  </a:prstClr>
                </a:solidFill>
              </a:rPr>
              <a:pPr defTabSz="877824"/>
              <a:t>2025/2/24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877824"/>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877824"/>
            <a:fld id="{565CE74E-AB26-4998-AD42-012C4C1AD076}" type="slidenum">
              <a:rPr lang="zh-CN" altLang="en-US" smtClean="0">
                <a:solidFill>
                  <a:prstClr val="black">
                    <a:tint val="75000"/>
                  </a:prstClr>
                </a:solidFill>
              </a:rPr>
              <a:pPr defTabSz="877824"/>
              <a:t>‹#›</a:t>
            </a:fld>
            <a:endParaRPr lang="zh-CN" altLang="en-US">
              <a:solidFill>
                <a:prstClr val="black">
                  <a:tint val="75000"/>
                </a:prstClr>
              </a:solidFill>
            </a:endParaRPr>
          </a:p>
        </p:txBody>
      </p:sp>
    </p:spTree>
    <p:extLst>
      <p:ext uri="{BB962C8B-B14F-4D97-AF65-F5344CB8AC3E}">
        <p14:creationId xmlns:p14="http://schemas.microsoft.com/office/powerpoint/2010/main" val="157808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804694" y="2093552"/>
            <a:ext cx="4974471" cy="49899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5925473" y="2093552"/>
            <a:ext cx="4974471" cy="49899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p:cNvSpPr>
            <a:spLocks noGrp="1"/>
          </p:cNvSpPr>
          <p:nvPr>
            <p:ph type="dt" sz="half" idx="10"/>
          </p:nvPr>
        </p:nvSpPr>
        <p:spPr/>
        <p:txBody>
          <a:bodyPr/>
          <a:lstStyle/>
          <a:p>
            <a:pPr defTabSz="877824"/>
            <a:fld id="{D997B5FA-0921-464F-AAE1-844C04324D75}" type="datetimeFigureOut">
              <a:rPr lang="zh-CN" altLang="en-US" smtClean="0">
                <a:solidFill>
                  <a:prstClr val="black">
                    <a:tint val="75000"/>
                  </a:prstClr>
                </a:solidFill>
              </a:rPr>
              <a:pPr defTabSz="877824"/>
              <a:t>2025/2/24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877824"/>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877824"/>
            <a:fld id="{565CE74E-AB26-4998-AD42-012C4C1AD076}" type="slidenum">
              <a:rPr lang="zh-CN" altLang="en-US" smtClean="0">
                <a:solidFill>
                  <a:prstClr val="black">
                    <a:tint val="75000"/>
                  </a:prstClr>
                </a:solidFill>
              </a:rPr>
              <a:pPr defTabSz="877824"/>
              <a:t>‹#›</a:t>
            </a:fld>
            <a:endParaRPr lang="zh-CN" altLang="en-US">
              <a:solidFill>
                <a:prstClr val="black">
                  <a:tint val="75000"/>
                </a:prstClr>
              </a:solidFill>
            </a:endParaRPr>
          </a:p>
        </p:txBody>
      </p:sp>
    </p:spTree>
    <p:extLst>
      <p:ext uri="{BB962C8B-B14F-4D97-AF65-F5344CB8AC3E}">
        <p14:creationId xmlns:p14="http://schemas.microsoft.com/office/powerpoint/2010/main" val="3445773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06219" y="418711"/>
            <a:ext cx="10095250" cy="1520102"/>
          </a:xfrm>
        </p:spPr>
        <p:txBody>
          <a:bodyPr/>
          <a:lstStyle/>
          <a:p>
            <a:r>
              <a:rPr lang="en-US" altLang="zh-CN"/>
              <a:t>Click to edit Master title style</a:t>
            </a:r>
            <a:endParaRPr lang="zh-CN" altLang="en-US"/>
          </a:p>
        </p:txBody>
      </p:sp>
      <p:sp>
        <p:nvSpPr>
          <p:cNvPr id="3" name="文本占位符 2"/>
          <p:cNvSpPr>
            <a:spLocks noGrp="1"/>
          </p:cNvSpPr>
          <p:nvPr>
            <p:ph type="body" idx="1"/>
          </p:nvPr>
        </p:nvSpPr>
        <p:spPr>
          <a:xfrm>
            <a:off x="806219" y="1927889"/>
            <a:ext cx="4951610" cy="944829"/>
          </a:xfrm>
        </p:spPr>
        <p:txBody>
          <a:bodyPr anchor="b"/>
          <a:lstStyle>
            <a:lvl1pPr marL="0" indent="0">
              <a:buNone/>
              <a:defRPr sz="2304" b="1"/>
            </a:lvl1pPr>
            <a:lvl2pPr marL="438912" indent="0">
              <a:buNone/>
              <a:defRPr sz="1920" b="1"/>
            </a:lvl2pPr>
            <a:lvl3pPr marL="877824" indent="0">
              <a:buNone/>
              <a:defRPr sz="1728" b="1"/>
            </a:lvl3pPr>
            <a:lvl4pPr marL="1316736" indent="0">
              <a:buNone/>
              <a:defRPr sz="1536" b="1"/>
            </a:lvl4pPr>
            <a:lvl5pPr marL="1755648" indent="0">
              <a:buNone/>
              <a:defRPr sz="1536" b="1"/>
            </a:lvl5pPr>
            <a:lvl6pPr marL="2194560" indent="0">
              <a:buNone/>
              <a:defRPr sz="1536" b="1"/>
            </a:lvl6pPr>
            <a:lvl7pPr marL="2633472" indent="0">
              <a:buNone/>
              <a:defRPr sz="1536" b="1"/>
            </a:lvl7pPr>
            <a:lvl8pPr marL="3072384" indent="0">
              <a:buNone/>
              <a:defRPr sz="1536" b="1"/>
            </a:lvl8pPr>
            <a:lvl9pPr marL="3511296" indent="0">
              <a:buNone/>
              <a:defRPr sz="1536" b="1"/>
            </a:lvl9pPr>
          </a:lstStyle>
          <a:p>
            <a:pPr lvl="0"/>
            <a:r>
              <a:rPr lang="en-US" altLang="zh-CN"/>
              <a:t>Click to edit Master text styles</a:t>
            </a:r>
          </a:p>
        </p:txBody>
      </p:sp>
      <p:sp>
        <p:nvSpPr>
          <p:cNvPr id="4" name="内容占位符 3"/>
          <p:cNvSpPr>
            <a:spLocks noGrp="1"/>
          </p:cNvSpPr>
          <p:nvPr>
            <p:ph sz="half" idx="2"/>
          </p:nvPr>
        </p:nvSpPr>
        <p:spPr>
          <a:xfrm>
            <a:off x="806219" y="2872718"/>
            <a:ext cx="4951610" cy="4225335"/>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5925473" y="1927889"/>
            <a:ext cx="4975996" cy="944829"/>
          </a:xfrm>
        </p:spPr>
        <p:txBody>
          <a:bodyPr anchor="b"/>
          <a:lstStyle>
            <a:lvl1pPr marL="0" indent="0">
              <a:buNone/>
              <a:defRPr sz="2304" b="1"/>
            </a:lvl1pPr>
            <a:lvl2pPr marL="438912" indent="0">
              <a:buNone/>
              <a:defRPr sz="1920" b="1"/>
            </a:lvl2pPr>
            <a:lvl3pPr marL="877824" indent="0">
              <a:buNone/>
              <a:defRPr sz="1728" b="1"/>
            </a:lvl3pPr>
            <a:lvl4pPr marL="1316736" indent="0">
              <a:buNone/>
              <a:defRPr sz="1536" b="1"/>
            </a:lvl4pPr>
            <a:lvl5pPr marL="1755648" indent="0">
              <a:buNone/>
              <a:defRPr sz="1536" b="1"/>
            </a:lvl5pPr>
            <a:lvl6pPr marL="2194560" indent="0">
              <a:buNone/>
              <a:defRPr sz="1536" b="1"/>
            </a:lvl6pPr>
            <a:lvl7pPr marL="2633472" indent="0">
              <a:buNone/>
              <a:defRPr sz="1536" b="1"/>
            </a:lvl7pPr>
            <a:lvl8pPr marL="3072384" indent="0">
              <a:buNone/>
              <a:defRPr sz="1536" b="1"/>
            </a:lvl8pPr>
            <a:lvl9pPr marL="3511296" indent="0">
              <a:buNone/>
              <a:defRPr sz="1536" b="1"/>
            </a:lvl9pPr>
          </a:lstStyle>
          <a:p>
            <a:pPr lvl="0"/>
            <a:r>
              <a:rPr lang="en-US" altLang="zh-CN"/>
              <a:t>Click to edit Master text styles</a:t>
            </a:r>
          </a:p>
        </p:txBody>
      </p:sp>
      <p:sp>
        <p:nvSpPr>
          <p:cNvPr id="6" name="内容占位符 5"/>
          <p:cNvSpPr>
            <a:spLocks noGrp="1"/>
          </p:cNvSpPr>
          <p:nvPr>
            <p:ph sz="quarter" idx="4"/>
          </p:nvPr>
        </p:nvSpPr>
        <p:spPr>
          <a:xfrm>
            <a:off x="5925473" y="2872718"/>
            <a:ext cx="4975996" cy="4225335"/>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p:cNvSpPr>
            <a:spLocks noGrp="1"/>
          </p:cNvSpPr>
          <p:nvPr>
            <p:ph type="dt" sz="half" idx="10"/>
          </p:nvPr>
        </p:nvSpPr>
        <p:spPr/>
        <p:txBody>
          <a:bodyPr/>
          <a:lstStyle/>
          <a:p>
            <a:pPr defTabSz="877824"/>
            <a:fld id="{D997B5FA-0921-464F-AAE1-844C04324D75}" type="datetimeFigureOut">
              <a:rPr lang="zh-CN" altLang="en-US" smtClean="0">
                <a:solidFill>
                  <a:prstClr val="black">
                    <a:tint val="75000"/>
                  </a:prstClr>
                </a:solidFill>
              </a:rPr>
              <a:pPr defTabSz="877824"/>
              <a:t>2025/2/24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defTabSz="877824"/>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defTabSz="877824"/>
            <a:fld id="{565CE74E-AB26-4998-AD42-012C4C1AD076}" type="slidenum">
              <a:rPr lang="zh-CN" altLang="en-US" smtClean="0">
                <a:solidFill>
                  <a:prstClr val="black">
                    <a:tint val="75000"/>
                  </a:prstClr>
                </a:solidFill>
              </a:rPr>
              <a:pPr defTabSz="877824"/>
              <a:t>‹#›</a:t>
            </a:fld>
            <a:endParaRPr lang="zh-CN" altLang="en-US">
              <a:solidFill>
                <a:prstClr val="black">
                  <a:tint val="75000"/>
                </a:prstClr>
              </a:solidFill>
            </a:endParaRPr>
          </a:p>
        </p:txBody>
      </p:sp>
    </p:spTree>
    <p:extLst>
      <p:ext uri="{BB962C8B-B14F-4D97-AF65-F5344CB8AC3E}">
        <p14:creationId xmlns:p14="http://schemas.microsoft.com/office/powerpoint/2010/main" val="3878737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95060" y="418711"/>
            <a:ext cx="10095250" cy="645307"/>
          </a:xfrm>
        </p:spPr>
        <p:txBody>
          <a:bodyPr>
            <a:normAutofit/>
          </a:bodyPr>
          <a:lstStyle>
            <a:lvl1pPr>
              <a:defRPr sz="2304"/>
            </a:lvl1pPr>
          </a:lstStyle>
          <a:p>
            <a:r>
              <a:rPr lang="en-US" altLang="zh-CN"/>
              <a:t>Click to edit Master title style</a:t>
            </a:r>
            <a:endParaRPr lang="zh-CN" altLang="en-US"/>
          </a:p>
        </p:txBody>
      </p:sp>
      <p:sp>
        <p:nvSpPr>
          <p:cNvPr id="3" name="日期占位符 2"/>
          <p:cNvSpPr>
            <a:spLocks noGrp="1"/>
          </p:cNvSpPr>
          <p:nvPr>
            <p:ph type="dt" sz="half" idx="10"/>
          </p:nvPr>
        </p:nvSpPr>
        <p:spPr/>
        <p:txBody>
          <a:bodyPr/>
          <a:lstStyle/>
          <a:p>
            <a:pPr defTabSz="877824"/>
            <a:fld id="{D997B5FA-0921-464F-AAE1-844C04324D75}" type="datetimeFigureOut">
              <a:rPr lang="zh-CN" altLang="en-US" smtClean="0">
                <a:solidFill>
                  <a:prstClr val="black">
                    <a:tint val="75000"/>
                  </a:prstClr>
                </a:solidFill>
              </a:rPr>
              <a:pPr defTabSz="877824"/>
              <a:t>2025/2/24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defTabSz="877824"/>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defTabSz="877824"/>
            <a:fld id="{565CE74E-AB26-4998-AD42-012C4C1AD076}" type="slidenum">
              <a:rPr lang="zh-CN" altLang="en-US" smtClean="0">
                <a:solidFill>
                  <a:prstClr val="black">
                    <a:tint val="75000"/>
                  </a:prstClr>
                </a:solidFill>
              </a:rPr>
              <a:pPr defTabSz="877824"/>
              <a:t>‹#›</a:t>
            </a:fld>
            <a:endParaRPr lang="zh-CN" altLang="en-US">
              <a:solidFill>
                <a:prstClr val="black">
                  <a:tint val="75000"/>
                </a:prstClr>
              </a:solidFill>
            </a:endParaRPr>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23004" cy="1775183"/>
          </a:xfrm>
          <a:prstGeom prst="rect">
            <a:avLst/>
          </a:prstGeom>
        </p:spPr>
      </p:pic>
    </p:spTree>
    <p:extLst>
      <p:ext uri="{BB962C8B-B14F-4D97-AF65-F5344CB8AC3E}">
        <p14:creationId xmlns:p14="http://schemas.microsoft.com/office/powerpoint/2010/main" val="4252582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877824"/>
            <a:fld id="{D997B5FA-0921-464F-AAE1-844C04324D75}" type="datetimeFigureOut">
              <a:rPr lang="zh-CN" altLang="en-US" smtClean="0">
                <a:solidFill>
                  <a:prstClr val="black">
                    <a:tint val="75000"/>
                  </a:prstClr>
                </a:solidFill>
              </a:rPr>
              <a:pPr defTabSz="877824"/>
              <a:t>2025/2/24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877824"/>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877824"/>
            <a:fld id="{565CE74E-AB26-4998-AD42-012C4C1AD076}" type="slidenum">
              <a:rPr lang="zh-CN" altLang="en-US" smtClean="0">
                <a:solidFill>
                  <a:prstClr val="black">
                    <a:tint val="75000"/>
                  </a:prstClr>
                </a:solidFill>
              </a:rPr>
              <a:pPr defTabSz="877824"/>
              <a:t>‹#›</a:t>
            </a:fld>
            <a:endParaRPr lang="zh-CN" altLang="en-US">
              <a:solidFill>
                <a:prstClr val="black">
                  <a:tint val="75000"/>
                </a:prstClr>
              </a:solidFill>
            </a:endParaRPr>
          </a:p>
        </p:txBody>
      </p:sp>
    </p:spTree>
    <p:extLst>
      <p:ext uri="{BB962C8B-B14F-4D97-AF65-F5344CB8AC3E}">
        <p14:creationId xmlns:p14="http://schemas.microsoft.com/office/powerpoint/2010/main" val="409196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B088B-D2D1-4430-899B-E3A96A23ACB6}"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55469-FB21-4FA2-A221-C4F768A44E38}" type="slidenum">
              <a:rPr lang="en-US" smtClean="0"/>
              <a:t>‹#›</a:t>
            </a:fld>
            <a:endParaRPr lang="en-US"/>
          </a:p>
        </p:txBody>
      </p:sp>
    </p:spTree>
    <p:extLst>
      <p:ext uri="{BB962C8B-B14F-4D97-AF65-F5344CB8AC3E}">
        <p14:creationId xmlns:p14="http://schemas.microsoft.com/office/powerpoint/2010/main" val="789189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6219" y="524298"/>
            <a:ext cx="3775050" cy="1835044"/>
          </a:xfrm>
        </p:spPr>
        <p:txBody>
          <a:bodyPr anchor="b"/>
          <a:lstStyle>
            <a:lvl1pPr>
              <a:defRPr sz="3072"/>
            </a:lvl1pPr>
          </a:lstStyle>
          <a:p>
            <a:r>
              <a:rPr lang="en-US" altLang="zh-CN"/>
              <a:t>Click to edit Master title style</a:t>
            </a:r>
            <a:endParaRPr lang="zh-CN" altLang="en-US"/>
          </a:p>
        </p:txBody>
      </p:sp>
      <p:sp>
        <p:nvSpPr>
          <p:cNvPr id="3" name="内容占位符 2"/>
          <p:cNvSpPr>
            <a:spLocks noGrp="1"/>
          </p:cNvSpPr>
          <p:nvPr>
            <p:ph idx="1"/>
          </p:nvPr>
        </p:nvSpPr>
        <p:spPr>
          <a:xfrm>
            <a:off x="4975996" y="1132339"/>
            <a:ext cx="5925473" cy="5588875"/>
          </a:xfrm>
        </p:spPr>
        <p:txBody>
          <a:bodyPr/>
          <a:lstStyle>
            <a:lvl1pPr>
              <a:defRPr sz="3072"/>
            </a:lvl1pPr>
            <a:lvl2pPr>
              <a:defRPr sz="2688"/>
            </a:lvl2pPr>
            <a:lvl3pPr>
              <a:defRPr sz="2304"/>
            </a:lvl3pPr>
            <a:lvl4pPr>
              <a:defRPr sz="1920"/>
            </a:lvl4pPr>
            <a:lvl5pPr>
              <a:defRPr sz="1920"/>
            </a:lvl5pPr>
            <a:lvl6pPr>
              <a:defRPr sz="1920"/>
            </a:lvl6pPr>
            <a:lvl7pPr>
              <a:defRPr sz="1920"/>
            </a:lvl7pPr>
            <a:lvl8pPr>
              <a:defRPr sz="1920"/>
            </a:lvl8pPr>
            <a:lvl9pPr>
              <a:defRPr sz="192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806219" y="2359342"/>
            <a:ext cx="3775050" cy="4370974"/>
          </a:xfrm>
        </p:spPr>
        <p:txBody>
          <a:bodyPr/>
          <a:lstStyle>
            <a:lvl1pPr marL="0" indent="0">
              <a:buNone/>
              <a:defRPr sz="1536"/>
            </a:lvl1pPr>
            <a:lvl2pPr marL="438912" indent="0">
              <a:buNone/>
              <a:defRPr sz="1344"/>
            </a:lvl2pPr>
            <a:lvl3pPr marL="877824" indent="0">
              <a:buNone/>
              <a:defRPr sz="1152"/>
            </a:lvl3pPr>
            <a:lvl4pPr marL="1316736" indent="0">
              <a:buNone/>
              <a:defRPr sz="960"/>
            </a:lvl4pPr>
            <a:lvl5pPr marL="1755648" indent="0">
              <a:buNone/>
              <a:defRPr sz="960"/>
            </a:lvl5pPr>
            <a:lvl6pPr marL="2194560" indent="0">
              <a:buNone/>
              <a:defRPr sz="960"/>
            </a:lvl6pPr>
            <a:lvl7pPr marL="2633472" indent="0">
              <a:buNone/>
              <a:defRPr sz="960"/>
            </a:lvl7pPr>
            <a:lvl8pPr marL="3072384" indent="0">
              <a:buNone/>
              <a:defRPr sz="960"/>
            </a:lvl8pPr>
            <a:lvl9pPr marL="3511296" indent="0">
              <a:buNone/>
              <a:defRPr sz="960"/>
            </a:lvl9pPr>
          </a:lstStyle>
          <a:p>
            <a:pPr lvl="0"/>
            <a:r>
              <a:rPr lang="en-US" altLang="zh-CN"/>
              <a:t>Click to edit Master text styles</a:t>
            </a:r>
          </a:p>
        </p:txBody>
      </p:sp>
      <p:sp>
        <p:nvSpPr>
          <p:cNvPr id="5" name="日期占位符 4"/>
          <p:cNvSpPr>
            <a:spLocks noGrp="1"/>
          </p:cNvSpPr>
          <p:nvPr>
            <p:ph type="dt" sz="half" idx="10"/>
          </p:nvPr>
        </p:nvSpPr>
        <p:spPr/>
        <p:txBody>
          <a:bodyPr/>
          <a:lstStyle/>
          <a:p>
            <a:pPr defTabSz="877824"/>
            <a:fld id="{D997B5FA-0921-464F-AAE1-844C04324D75}" type="datetimeFigureOut">
              <a:rPr lang="zh-CN" altLang="en-US" smtClean="0">
                <a:solidFill>
                  <a:prstClr val="black">
                    <a:tint val="75000"/>
                  </a:prstClr>
                </a:solidFill>
              </a:rPr>
              <a:pPr defTabSz="877824"/>
              <a:t>2025/2/24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877824"/>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877824"/>
            <a:fld id="{565CE74E-AB26-4998-AD42-012C4C1AD076}" type="slidenum">
              <a:rPr lang="zh-CN" altLang="en-US" smtClean="0">
                <a:solidFill>
                  <a:prstClr val="black">
                    <a:tint val="75000"/>
                  </a:prstClr>
                </a:solidFill>
              </a:rPr>
              <a:pPr defTabSz="877824"/>
              <a:t>‹#›</a:t>
            </a:fld>
            <a:endParaRPr lang="zh-CN" altLang="en-US">
              <a:solidFill>
                <a:prstClr val="black">
                  <a:tint val="75000"/>
                </a:prstClr>
              </a:solidFill>
            </a:endParaRPr>
          </a:p>
        </p:txBody>
      </p:sp>
    </p:spTree>
    <p:extLst>
      <p:ext uri="{BB962C8B-B14F-4D97-AF65-F5344CB8AC3E}">
        <p14:creationId xmlns:p14="http://schemas.microsoft.com/office/powerpoint/2010/main" val="69784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6219" y="524298"/>
            <a:ext cx="3775050" cy="1835044"/>
          </a:xfrm>
        </p:spPr>
        <p:txBody>
          <a:bodyPr anchor="b"/>
          <a:lstStyle>
            <a:lvl1pPr>
              <a:defRPr sz="3072"/>
            </a:lvl1pPr>
          </a:lstStyle>
          <a:p>
            <a:r>
              <a:rPr lang="en-US" altLang="zh-CN"/>
              <a:t>Click to edit Master title style</a:t>
            </a:r>
            <a:endParaRPr lang="zh-CN" altLang="en-US"/>
          </a:p>
        </p:txBody>
      </p:sp>
      <p:sp>
        <p:nvSpPr>
          <p:cNvPr id="3" name="图片占位符 2"/>
          <p:cNvSpPr>
            <a:spLocks noGrp="1"/>
          </p:cNvSpPr>
          <p:nvPr>
            <p:ph type="pic" idx="1"/>
          </p:nvPr>
        </p:nvSpPr>
        <p:spPr>
          <a:xfrm>
            <a:off x="4975996" y="1132339"/>
            <a:ext cx="5925473" cy="5588875"/>
          </a:xfrm>
        </p:spPr>
        <p:txBody>
          <a:bodyPr/>
          <a:lstStyle>
            <a:lvl1pPr marL="0" indent="0">
              <a:buNone/>
              <a:defRPr sz="3072"/>
            </a:lvl1pPr>
            <a:lvl2pPr marL="438912" indent="0">
              <a:buNone/>
              <a:defRPr sz="2688"/>
            </a:lvl2pPr>
            <a:lvl3pPr marL="877824" indent="0">
              <a:buNone/>
              <a:defRPr sz="2304"/>
            </a:lvl3pPr>
            <a:lvl4pPr marL="1316736" indent="0">
              <a:buNone/>
              <a:defRPr sz="1920"/>
            </a:lvl4pPr>
            <a:lvl5pPr marL="1755648" indent="0">
              <a:buNone/>
              <a:defRPr sz="1920"/>
            </a:lvl5pPr>
            <a:lvl6pPr marL="2194560" indent="0">
              <a:buNone/>
              <a:defRPr sz="1920"/>
            </a:lvl6pPr>
            <a:lvl7pPr marL="2633472" indent="0">
              <a:buNone/>
              <a:defRPr sz="1920"/>
            </a:lvl7pPr>
            <a:lvl8pPr marL="3072384" indent="0">
              <a:buNone/>
              <a:defRPr sz="1920"/>
            </a:lvl8pPr>
            <a:lvl9pPr marL="3511296" indent="0">
              <a:buNone/>
              <a:defRPr sz="1920"/>
            </a:lvl9pPr>
          </a:lstStyle>
          <a:p>
            <a:r>
              <a:rPr lang="en-US" altLang="zh-CN"/>
              <a:t>Click icon to add picture</a:t>
            </a:r>
            <a:endParaRPr lang="zh-CN" altLang="en-US"/>
          </a:p>
        </p:txBody>
      </p:sp>
      <p:sp>
        <p:nvSpPr>
          <p:cNvPr id="4" name="文本占位符 3"/>
          <p:cNvSpPr>
            <a:spLocks noGrp="1"/>
          </p:cNvSpPr>
          <p:nvPr>
            <p:ph type="body" sz="half" idx="2"/>
          </p:nvPr>
        </p:nvSpPr>
        <p:spPr>
          <a:xfrm>
            <a:off x="806219" y="2359342"/>
            <a:ext cx="3775050" cy="4370974"/>
          </a:xfrm>
        </p:spPr>
        <p:txBody>
          <a:bodyPr/>
          <a:lstStyle>
            <a:lvl1pPr marL="0" indent="0">
              <a:buNone/>
              <a:defRPr sz="1536"/>
            </a:lvl1pPr>
            <a:lvl2pPr marL="438912" indent="0">
              <a:buNone/>
              <a:defRPr sz="1344"/>
            </a:lvl2pPr>
            <a:lvl3pPr marL="877824" indent="0">
              <a:buNone/>
              <a:defRPr sz="1152"/>
            </a:lvl3pPr>
            <a:lvl4pPr marL="1316736" indent="0">
              <a:buNone/>
              <a:defRPr sz="960"/>
            </a:lvl4pPr>
            <a:lvl5pPr marL="1755648" indent="0">
              <a:buNone/>
              <a:defRPr sz="960"/>
            </a:lvl5pPr>
            <a:lvl6pPr marL="2194560" indent="0">
              <a:buNone/>
              <a:defRPr sz="960"/>
            </a:lvl6pPr>
            <a:lvl7pPr marL="2633472" indent="0">
              <a:buNone/>
              <a:defRPr sz="960"/>
            </a:lvl7pPr>
            <a:lvl8pPr marL="3072384" indent="0">
              <a:buNone/>
              <a:defRPr sz="960"/>
            </a:lvl8pPr>
            <a:lvl9pPr marL="3511296" indent="0">
              <a:buNone/>
              <a:defRPr sz="960"/>
            </a:lvl9pPr>
          </a:lstStyle>
          <a:p>
            <a:pPr lvl="0"/>
            <a:r>
              <a:rPr lang="en-US" altLang="zh-CN"/>
              <a:t>Click to edit Master text styles</a:t>
            </a:r>
          </a:p>
        </p:txBody>
      </p:sp>
      <p:sp>
        <p:nvSpPr>
          <p:cNvPr id="5" name="日期占位符 4"/>
          <p:cNvSpPr>
            <a:spLocks noGrp="1"/>
          </p:cNvSpPr>
          <p:nvPr>
            <p:ph type="dt" sz="half" idx="10"/>
          </p:nvPr>
        </p:nvSpPr>
        <p:spPr/>
        <p:txBody>
          <a:bodyPr/>
          <a:lstStyle/>
          <a:p>
            <a:pPr defTabSz="877824"/>
            <a:fld id="{D997B5FA-0921-464F-AAE1-844C04324D75}" type="datetimeFigureOut">
              <a:rPr lang="zh-CN" altLang="en-US" smtClean="0">
                <a:solidFill>
                  <a:prstClr val="black">
                    <a:tint val="75000"/>
                  </a:prstClr>
                </a:solidFill>
              </a:rPr>
              <a:pPr defTabSz="877824"/>
              <a:t>2025/2/24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877824"/>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877824"/>
            <a:fld id="{565CE74E-AB26-4998-AD42-012C4C1AD076}" type="slidenum">
              <a:rPr lang="zh-CN" altLang="en-US" smtClean="0">
                <a:solidFill>
                  <a:prstClr val="black">
                    <a:tint val="75000"/>
                  </a:prstClr>
                </a:solidFill>
              </a:rPr>
              <a:pPr defTabSz="877824"/>
              <a:t>‹#›</a:t>
            </a:fld>
            <a:endParaRPr lang="zh-CN" altLang="en-US">
              <a:solidFill>
                <a:prstClr val="black">
                  <a:tint val="75000"/>
                </a:prstClr>
              </a:solidFill>
            </a:endParaRPr>
          </a:p>
        </p:txBody>
      </p:sp>
    </p:spTree>
    <p:extLst>
      <p:ext uri="{BB962C8B-B14F-4D97-AF65-F5344CB8AC3E}">
        <p14:creationId xmlns:p14="http://schemas.microsoft.com/office/powerpoint/2010/main" val="4189307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pPr defTabSz="877824"/>
            <a:fld id="{D997B5FA-0921-464F-AAE1-844C04324D75}" type="datetimeFigureOut">
              <a:rPr lang="zh-CN" altLang="en-US" smtClean="0">
                <a:solidFill>
                  <a:prstClr val="black">
                    <a:tint val="75000"/>
                  </a:prstClr>
                </a:solidFill>
              </a:rPr>
              <a:pPr defTabSz="877824"/>
              <a:t>2025/2/24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877824"/>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877824"/>
            <a:fld id="{565CE74E-AB26-4998-AD42-012C4C1AD076}" type="slidenum">
              <a:rPr lang="zh-CN" altLang="en-US" smtClean="0">
                <a:solidFill>
                  <a:prstClr val="black">
                    <a:tint val="75000"/>
                  </a:prstClr>
                </a:solidFill>
              </a:rPr>
              <a:pPr defTabSz="877824"/>
              <a:t>‹#›</a:t>
            </a:fld>
            <a:endParaRPr lang="zh-CN" altLang="en-US">
              <a:solidFill>
                <a:prstClr val="black">
                  <a:tint val="75000"/>
                </a:prstClr>
              </a:solidFill>
            </a:endParaRPr>
          </a:p>
        </p:txBody>
      </p:sp>
    </p:spTree>
    <p:extLst>
      <p:ext uri="{BB962C8B-B14F-4D97-AF65-F5344CB8AC3E}">
        <p14:creationId xmlns:p14="http://schemas.microsoft.com/office/powerpoint/2010/main" val="2771510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376131" y="418710"/>
            <a:ext cx="2523813" cy="6664779"/>
          </a:xfr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804694" y="418710"/>
            <a:ext cx="7425130" cy="6664779"/>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pPr defTabSz="877824"/>
            <a:fld id="{D997B5FA-0921-464F-AAE1-844C04324D75}" type="datetimeFigureOut">
              <a:rPr lang="zh-CN" altLang="en-US" smtClean="0">
                <a:solidFill>
                  <a:prstClr val="black">
                    <a:tint val="75000"/>
                  </a:prstClr>
                </a:solidFill>
              </a:rPr>
              <a:pPr defTabSz="877824"/>
              <a:t>2025/2/24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877824"/>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877824"/>
            <a:fld id="{565CE74E-AB26-4998-AD42-012C4C1AD076}" type="slidenum">
              <a:rPr lang="zh-CN" altLang="en-US" smtClean="0">
                <a:solidFill>
                  <a:prstClr val="black">
                    <a:tint val="75000"/>
                  </a:prstClr>
                </a:solidFill>
              </a:rPr>
              <a:pPr defTabSz="877824"/>
              <a:t>‹#›</a:t>
            </a:fld>
            <a:endParaRPr lang="zh-CN" altLang="en-US">
              <a:solidFill>
                <a:prstClr val="black">
                  <a:tint val="75000"/>
                </a:prstClr>
              </a:solidFill>
            </a:endParaRPr>
          </a:p>
        </p:txBody>
      </p:sp>
    </p:spTree>
    <p:extLst>
      <p:ext uri="{BB962C8B-B14F-4D97-AF65-F5344CB8AC3E}">
        <p14:creationId xmlns:p14="http://schemas.microsoft.com/office/powerpoint/2010/main" val="350664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533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486DFE-8C4C-470D-B384-1EF55835A0D7}"/>
              </a:ext>
            </a:extLst>
          </p:cNvPr>
          <p:cNvSpPr>
            <a:spLocks noGrp="1"/>
          </p:cNvSpPr>
          <p:nvPr>
            <p:ph type="ctrTitle"/>
          </p:nvPr>
        </p:nvSpPr>
        <p:spPr>
          <a:xfrm>
            <a:off x="1463080" y="1287080"/>
            <a:ext cx="8778479" cy="2738002"/>
          </a:xfrm>
        </p:spPr>
        <p:txBody>
          <a:bodyPr anchor="b"/>
          <a:lstStyle>
            <a:lvl1pPr algn="ctr">
              <a:defRPr sz="5760"/>
            </a:lvl1pPr>
          </a:lstStyle>
          <a:p>
            <a:r>
              <a:rPr lang="zh-CN" altLang="en-US"/>
              <a:t>单击此处编辑母版标题样式</a:t>
            </a:r>
          </a:p>
        </p:txBody>
      </p:sp>
      <p:sp>
        <p:nvSpPr>
          <p:cNvPr id="3" name="副标题 2">
            <a:extLst>
              <a:ext uri="{FF2B5EF4-FFF2-40B4-BE49-F238E27FC236}">
                <a16:creationId xmlns:a16="http://schemas.microsoft.com/office/drawing/2014/main" id="{630D349F-E20B-439B-9CCB-FD502C93CA85}"/>
              </a:ext>
            </a:extLst>
          </p:cNvPr>
          <p:cNvSpPr>
            <a:spLocks noGrp="1"/>
          </p:cNvSpPr>
          <p:nvPr>
            <p:ph type="subTitle" idx="1"/>
          </p:nvPr>
        </p:nvSpPr>
        <p:spPr>
          <a:xfrm>
            <a:off x="1463080" y="4130671"/>
            <a:ext cx="8778479" cy="1898760"/>
          </a:xfrm>
        </p:spPr>
        <p:txBody>
          <a:bodyPr/>
          <a:lstStyle>
            <a:lvl1pPr marL="0" indent="0" algn="ctr">
              <a:buNone/>
              <a:defRPr sz="2304"/>
            </a:lvl1pPr>
            <a:lvl2pPr marL="438912" indent="0" algn="ctr">
              <a:buNone/>
              <a:defRPr sz="1920"/>
            </a:lvl2pPr>
            <a:lvl3pPr marL="877824" indent="0" algn="ctr">
              <a:buNone/>
              <a:defRPr sz="1728"/>
            </a:lvl3pPr>
            <a:lvl4pPr marL="1316736" indent="0" algn="ctr">
              <a:buNone/>
              <a:defRPr sz="1536"/>
            </a:lvl4pPr>
            <a:lvl5pPr marL="1755648" indent="0" algn="ctr">
              <a:buNone/>
              <a:defRPr sz="1536"/>
            </a:lvl5pPr>
            <a:lvl6pPr marL="2194560" indent="0" algn="ctr">
              <a:buNone/>
              <a:defRPr sz="1536"/>
            </a:lvl6pPr>
            <a:lvl7pPr marL="2633472" indent="0" algn="ctr">
              <a:buNone/>
              <a:defRPr sz="1536"/>
            </a:lvl7pPr>
            <a:lvl8pPr marL="3072384" indent="0" algn="ctr">
              <a:buNone/>
              <a:defRPr sz="1536"/>
            </a:lvl8pPr>
            <a:lvl9pPr marL="3511296" indent="0" algn="ctr">
              <a:buNone/>
              <a:defRPr sz="1536"/>
            </a:lvl9pPr>
          </a:lstStyle>
          <a:p>
            <a:r>
              <a:rPr lang="zh-CN" altLang="en-US"/>
              <a:t>单击此处编辑母版副标题样式</a:t>
            </a:r>
          </a:p>
        </p:txBody>
      </p:sp>
      <p:sp>
        <p:nvSpPr>
          <p:cNvPr id="4" name="日期占位符 3">
            <a:extLst>
              <a:ext uri="{FF2B5EF4-FFF2-40B4-BE49-F238E27FC236}">
                <a16:creationId xmlns:a16="http://schemas.microsoft.com/office/drawing/2014/main" id="{813FD3AE-9501-49E2-B7A3-FF3A39D0A05F}"/>
              </a:ext>
            </a:extLst>
          </p:cNvPr>
          <p:cNvSpPr>
            <a:spLocks noGrp="1"/>
          </p:cNvSpPr>
          <p:nvPr>
            <p:ph type="dt" sz="half" idx="10"/>
          </p:nvPr>
        </p:nvSpPr>
        <p:spPr/>
        <p:txBody>
          <a:bodyPr/>
          <a:lstStyle/>
          <a:p>
            <a:pPr defTabSz="877824"/>
            <a:fld id="{610F9972-FEE2-4A35-985D-647920DD1A93}" type="datetimeFigureOut">
              <a:rPr lang="zh-CN" altLang="en-US" smtClean="0">
                <a:solidFill>
                  <a:prstClr val="black">
                    <a:tint val="75000"/>
                  </a:prstClr>
                </a:solidFill>
              </a:rPr>
              <a:pPr defTabSz="877824"/>
              <a:t>2025/2/24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F1AB2FF6-F1AB-4920-9503-88206FCBAEB1}"/>
              </a:ext>
            </a:extLst>
          </p:cNvPr>
          <p:cNvSpPr>
            <a:spLocks noGrp="1"/>
          </p:cNvSpPr>
          <p:nvPr>
            <p:ph type="ftr" sz="quarter" idx="11"/>
          </p:nvPr>
        </p:nvSpPr>
        <p:spPr/>
        <p:txBody>
          <a:bodyPr/>
          <a:lstStyle/>
          <a:p>
            <a:pPr defTabSz="877824"/>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860123C1-D928-4C99-9A17-D28F10BF3624}"/>
              </a:ext>
            </a:extLst>
          </p:cNvPr>
          <p:cNvSpPr>
            <a:spLocks noGrp="1"/>
          </p:cNvSpPr>
          <p:nvPr>
            <p:ph type="sldNum" sz="quarter" idx="12"/>
          </p:nvPr>
        </p:nvSpPr>
        <p:spPr/>
        <p:txBody>
          <a:bodyPr/>
          <a:lstStyle/>
          <a:p>
            <a:pPr defTabSz="877824"/>
            <a:fld id="{A2B7C418-D7A3-4F60-8D8E-D190BA8432DE}" type="slidenum">
              <a:rPr lang="zh-CN" altLang="en-US" smtClean="0">
                <a:solidFill>
                  <a:prstClr val="black">
                    <a:tint val="75000"/>
                  </a:prstClr>
                </a:solidFill>
              </a:rPr>
              <a:pPr defTabSz="877824"/>
              <a:t>‹#›</a:t>
            </a:fld>
            <a:endParaRPr lang="zh-CN" altLang="en-US">
              <a:solidFill>
                <a:prstClr val="black">
                  <a:tint val="75000"/>
                </a:prstClr>
              </a:solidFill>
            </a:endParaRPr>
          </a:p>
        </p:txBody>
      </p:sp>
    </p:spTree>
    <p:extLst>
      <p:ext uri="{BB962C8B-B14F-4D97-AF65-F5344CB8AC3E}">
        <p14:creationId xmlns:p14="http://schemas.microsoft.com/office/powerpoint/2010/main" val="3695274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82FE17-E8EC-4135-B364-5BF3D9B2B22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756DE8D-ED46-42F7-B663-44F8309B41A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920C2C1-3F75-4B1A-A514-2CF57277F79E}"/>
              </a:ext>
            </a:extLst>
          </p:cNvPr>
          <p:cNvSpPr>
            <a:spLocks noGrp="1"/>
          </p:cNvSpPr>
          <p:nvPr>
            <p:ph type="dt" sz="half" idx="10"/>
          </p:nvPr>
        </p:nvSpPr>
        <p:spPr/>
        <p:txBody>
          <a:bodyPr/>
          <a:lstStyle/>
          <a:p>
            <a:pPr defTabSz="877824"/>
            <a:fld id="{610F9972-FEE2-4A35-985D-647920DD1A93}" type="datetimeFigureOut">
              <a:rPr lang="zh-CN" altLang="en-US" smtClean="0">
                <a:solidFill>
                  <a:prstClr val="black">
                    <a:tint val="75000"/>
                  </a:prstClr>
                </a:solidFill>
              </a:rPr>
              <a:pPr defTabSz="877824"/>
              <a:t>2025/2/24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A4F2A891-337C-4B41-8D9A-81770991E32E}"/>
              </a:ext>
            </a:extLst>
          </p:cNvPr>
          <p:cNvSpPr>
            <a:spLocks noGrp="1"/>
          </p:cNvSpPr>
          <p:nvPr>
            <p:ph type="ftr" sz="quarter" idx="11"/>
          </p:nvPr>
        </p:nvSpPr>
        <p:spPr/>
        <p:txBody>
          <a:bodyPr/>
          <a:lstStyle/>
          <a:p>
            <a:pPr defTabSz="877824"/>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4A4588D6-255D-42EF-A48F-272409E7623B}"/>
              </a:ext>
            </a:extLst>
          </p:cNvPr>
          <p:cNvSpPr>
            <a:spLocks noGrp="1"/>
          </p:cNvSpPr>
          <p:nvPr>
            <p:ph type="sldNum" sz="quarter" idx="12"/>
          </p:nvPr>
        </p:nvSpPr>
        <p:spPr/>
        <p:txBody>
          <a:bodyPr/>
          <a:lstStyle/>
          <a:p>
            <a:pPr defTabSz="877824"/>
            <a:fld id="{A2B7C418-D7A3-4F60-8D8E-D190BA8432DE}" type="slidenum">
              <a:rPr lang="zh-CN" altLang="en-US" smtClean="0">
                <a:solidFill>
                  <a:prstClr val="black">
                    <a:tint val="75000"/>
                  </a:prstClr>
                </a:solidFill>
              </a:rPr>
              <a:pPr defTabSz="877824"/>
              <a:t>‹#›</a:t>
            </a:fld>
            <a:endParaRPr lang="zh-CN" altLang="en-US">
              <a:solidFill>
                <a:prstClr val="black">
                  <a:tint val="75000"/>
                </a:prstClr>
              </a:solidFill>
            </a:endParaRPr>
          </a:p>
        </p:txBody>
      </p:sp>
    </p:spTree>
    <p:extLst>
      <p:ext uri="{BB962C8B-B14F-4D97-AF65-F5344CB8AC3E}">
        <p14:creationId xmlns:p14="http://schemas.microsoft.com/office/powerpoint/2010/main" val="1580552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CF5E4C-BE1F-4088-A3F7-2F5A0D572654}"/>
              </a:ext>
            </a:extLst>
          </p:cNvPr>
          <p:cNvSpPr>
            <a:spLocks noGrp="1"/>
          </p:cNvSpPr>
          <p:nvPr>
            <p:ph type="title"/>
          </p:nvPr>
        </p:nvSpPr>
        <p:spPr>
          <a:xfrm>
            <a:off x="798598" y="1960658"/>
            <a:ext cx="10095250" cy="3271403"/>
          </a:xfrm>
        </p:spPr>
        <p:txBody>
          <a:bodyPr anchor="b"/>
          <a:lstStyle>
            <a:lvl1pPr>
              <a:defRPr sz="5760"/>
            </a:lvl1pPr>
          </a:lstStyle>
          <a:p>
            <a:r>
              <a:rPr lang="zh-CN" altLang="en-US"/>
              <a:t>单击此处编辑母版标题样式</a:t>
            </a:r>
          </a:p>
        </p:txBody>
      </p:sp>
      <p:sp>
        <p:nvSpPr>
          <p:cNvPr id="3" name="文本占位符 2">
            <a:extLst>
              <a:ext uri="{FF2B5EF4-FFF2-40B4-BE49-F238E27FC236}">
                <a16:creationId xmlns:a16="http://schemas.microsoft.com/office/drawing/2014/main" id="{8C036523-8F63-4750-8B29-3532604ED1D6}"/>
              </a:ext>
            </a:extLst>
          </p:cNvPr>
          <p:cNvSpPr>
            <a:spLocks noGrp="1"/>
          </p:cNvSpPr>
          <p:nvPr>
            <p:ph type="body" idx="1"/>
          </p:nvPr>
        </p:nvSpPr>
        <p:spPr>
          <a:xfrm>
            <a:off x="798598" y="5263010"/>
            <a:ext cx="10095250" cy="1720353"/>
          </a:xfrm>
        </p:spPr>
        <p:txBody>
          <a:bodyPr/>
          <a:lstStyle>
            <a:lvl1pPr marL="0" indent="0">
              <a:buNone/>
              <a:defRPr sz="2304">
                <a:solidFill>
                  <a:schemeClr val="tx1">
                    <a:tint val="75000"/>
                  </a:schemeClr>
                </a:solidFill>
              </a:defRPr>
            </a:lvl1pPr>
            <a:lvl2pPr marL="438912" indent="0">
              <a:buNone/>
              <a:defRPr sz="1920">
                <a:solidFill>
                  <a:schemeClr val="tx1">
                    <a:tint val="75000"/>
                  </a:schemeClr>
                </a:solidFill>
              </a:defRPr>
            </a:lvl2pPr>
            <a:lvl3pPr marL="877824" indent="0">
              <a:buNone/>
              <a:defRPr sz="1728">
                <a:solidFill>
                  <a:schemeClr val="tx1">
                    <a:tint val="75000"/>
                  </a:schemeClr>
                </a:solidFill>
              </a:defRPr>
            </a:lvl3pPr>
            <a:lvl4pPr marL="1316736" indent="0">
              <a:buNone/>
              <a:defRPr sz="1536">
                <a:solidFill>
                  <a:schemeClr val="tx1">
                    <a:tint val="75000"/>
                  </a:schemeClr>
                </a:solidFill>
              </a:defRPr>
            </a:lvl4pPr>
            <a:lvl5pPr marL="1755648" indent="0">
              <a:buNone/>
              <a:defRPr sz="1536">
                <a:solidFill>
                  <a:schemeClr val="tx1">
                    <a:tint val="75000"/>
                  </a:schemeClr>
                </a:solidFill>
              </a:defRPr>
            </a:lvl5pPr>
            <a:lvl6pPr marL="2194560" indent="0">
              <a:buNone/>
              <a:defRPr sz="1536">
                <a:solidFill>
                  <a:schemeClr val="tx1">
                    <a:tint val="75000"/>
                  </a:schemeClr>
                </a:solidFill>
              </a:defRPr>
            </a:lvl6pPr>
            <a:lvl7pPr marL="2633472" indent="0">
              <a:buNone/>
              <a:defRPr sz="1536">
                <a:solidFill>
                  <a:schemeClr val="tx1">
                    <a:tint val="75000"/>
                  </a:schemeClr>
                </a:solidFill>
              </a:defRPr>
            </a:lvl7pPr>
            <a:lvl8pPr marL="3072384" indent="0">
              <a:buNone/>
              <a:defRPr sz="1536">
                <a:solidFill>
                  <a:schemeClr val="tx1">
                    <a:tint val="75000"/>
                  </a:schemeClr>
                </a:solidFill>
              </a:defRPr>
            </a:lvl8pPr>
            <a:lvl9pPr marL="3511296" indent="0">
              <a:buNone/>
              <a:defRPr sz="1536">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5F357B8-C473-4F7A-9611-51B8B551135C}"/>
              </a:ext>
            </a:extLst>
          </p:cNvPr>
          <p:cNvSpPr>
            <a:spLocks noGrp="1"/>
          </p:cNvSpPr>
          <p:nvPr>
            <p:ph type="dt" sz="half" idx="10"/>
          </p:nvPr>
        </p:nvSpPr>
        <p:spPr/>
        <p:txBody>
          <a:bodyPr/>
          <a:lstStyle/>
          <a:p>
            <a:pPr defTabSz="877824"/>
            <a:fld id="{610F9972-FEE2-4A35-985D-647920DD1A93}" type="datetimeFigureOut">
              <a:rPr lang="zh-CN" altLang="en-US" smtClean="0">
                <a:solidFill>
                  <a:prstClr val="black">
                    <a:tint val="75000"/>
                  </a:prstClr>
                </a:solidFill>
              </a:rPr>
              <a:pPr defTabSz="877824"/>
              <a:t>2025/2/24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706992A-4BC4-4546-8E51-5FF3C300EFC5}"/>
              </a:ext>
            </a:extLst>
          </p:cNvPr>
          <p:cNvSpPr>
            <a:spLocks noGrp="1"/>
          </p:cNvSpPr>
          <p:nvPr>
            <p:ph type="ftr" sz="quarter" idx="11"/>
          </p:nvPr>
        </p:nvSpPr>
        <p:spPr/>
        <p:txBody>
          <a:bodyPr/>
          <a:lstStyle/>
          <a:p>
            <a:pPr defTabSz="877824"/>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C6BDCE3-35CB-42D4-A012-DED234D99A5E}"/>
              </a:ext>
            </a:extLst>
          </p:cNvPr>
          <p:cNvSpPr>
            <a:spLocks noGrp="1"/>
          </p:cNvSpPr>
          <p:nvPr>
            <p:ph type="sldNum" sz="quarter" idx="12"/>
          </p:nvPr>
        </p:nvSpPr>
        <p:spPr/>
        <p:txBody>
          <a:bodyPr/>
          <a:lstStyle/>
          <a:p>
            <a:pPr defTabSz="877824"/>
            <a:fld id="{A2B7C418-D7A3-4F60-8D8E-D190BA8432DE}" type="slidenum">
              <a:rPr lang="zh-CN" altLang="en-US" smtClean="0">
                <a:solidFill>
                  <a:prstClr val="black">
                    <a:tint val="75000"/>
                  </a:prstClr>
                </a:solidFill>
              </a:rPr>
              <a:pPr defTabSz="877824"/>
              <a:t>‹#›</a:t>
            </a:fld>
            <a:endParaRPr lang="zh-CN" altLang="en-US">
              <a:solidFill>
                <a:prstClr val="black">
                  <a:tint val="75000"/>
                </a:prstClr>
              </a:solidFill>
            </a:endParaRPr>
          </a:p>
        </p:txBody>
      </p:sp>
    </p:spTree>
    <p:extLst>
      <p:ext uri="{BB962C8B-B14F-4D97-AF65-F5344CB8AC3E}">
        <p14:creationId xmlns:p14="http://schemas.microsoft.com/office/powerpoint/2010/main" val="3368293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8A196B-02B1-4361-8298-1F2DACC20FA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116FD9D-A741-4440-9A25-E3C4CCF00298}"/>
              </a:ext>
            </a:extLst>
          </p:cNvPr>
          <p:cNvSpPr>
            <a:spLocks noGrp="1"/>
          </p:cNvSpPr>
          <p:nvPr>
            <p:ph sz="half" idx="1"/>
          </p:nvPr>
        </p:nvSpPr>
        <p:spPr>
          <a:xfrm>
            <a:off x="804694" y="2093552"/>
            <a:ext cx="4974471" cy="49899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8AABCFF4-1A15-4036-8AE4-48C848B5B839}"/>
              </a:ext>
            </a:extLst>
          </p:cNvPr>
          <p:cNvSpPr>
            <a:spLocks noGrp="1"/>
          </p:cNvSpPr>
          <p:nvPr>
            <p:ph sz="half" idx="2"/>
          </p:nvPr>
        </p:nvSpPr>
        <p:spPr>
          <a:xfrm>
            <a:off x="5925473" y="2093552"/>
            <a:ext cx="4974471" cy="49899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915CEA5-11AF-4F03-B2C3-A61E6E82CE47}"/>
              </a:ext>
            </a:extLst>
          </p:cNvPr>
          <p:cNvSpPr>
            <a:spLocks noGrp="1"/>
          </p:cNvSpPr>
          <p:nvPr>
            <p:ph type="dt" sz="half" idx="10"/>
          </p:nvPr>
        </p:nvSpPr>
        <p:spPr/>
        <p:txBody>
          <a:bodyPr/>
          <a:lstStyle/>
          <a:p>
            <a:pPr defTabSz="877824"/>
            <a:fld id="{610F9972-FEE2-4A35-985D-647920DD1A93}" type="datetimeFigureOut">
              <a:rPr lang="zh-CN" altLang="en-US" smtClean="0">
                <a:solidFill>
                  <a:prstClr val="black">
                    <a:tint val="75000"/>
                  </a:prstClr>
                </a:solidFill>
              </a:rPr>
              <a:pPr defTabSz="877824"/>
              <a:t>2025/2/24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4CF323DD-8A23-4AA5-853F-D2494DC1AB6A}"/>
              </a:ext>
            </a:extLst>
          </p:cNvPr>
          <p:cNvSpPr>
            <a:spLocks noGrp="1"/>
          </p:cNvSpPr>
          <p:nvPr>
            <p:ph type="ftr" sz="quarter" idx="11"/>
          </p:nvPr>
        </p:nvSpPr>
        <p:spPr/>
        <p:txBody>
          <a:bodyPr/>
          <a:lstStyle/>
          <a:p>
            <a:pPr defTabSz="877824"/>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9D2F8814-DF3F-413D-BC4E-706117E8D530}"/>
              </a:ext>
            </a:extLst>
          </p:cNvPr>
          <p:cNvSpPr>
            <a:spLocks noGrp="1"/>
          </p:cNvSpPr>
          <p:nvPr>
            <p:ph type="sldNum" sz="quarter" idx="12"/>
          </p:nvPr>
        </p:nvSpPr>
        <p:spPr/>
        <p:txBody>
          <a:bodyPr/>
          <a:lstStyle/>
          <a:p>
            <a:pPr defTabSz="877824"/>
            <a:fld id="{A2B7C418-D7A3-4F60-8D8E-D190BA8432DE}" type="slidenum">
              <a:rPr lang="zh-CN" altLang="en-US" smtClean="0">
                <a:solidFill>
                  <a:prstClr val="black">
                    <a:tint val="75000"/>
                  </a:prstClr>
                </a:solidFill>
              </a:rPr>
              <a:pPr defTabSz="877824"/>
              <a:t>‹#›</a:t>
            </a:fld>
            <a:endParaRPr lang="zh-CN" altLang="en-US">
              <a:solidFill>
                <a:prstClr val="black">
                  <a:tint val="75000"/>
                </a:prstClr>
              </a:solidFill>
            </a:endParaRPr>
          </a:p>
        </p:txBody>
      </p:sp>
    </p:spTree>
    <p:extLst>
      <p:ext uri="{BB962C8B-B14F-4D97-AF65-F5344CB8AC3E}">
        <p14:creationId xmlns:p14="http://schemas.microsoft.com/office/powerpoint/2010/main" val="124519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92C423-25E0-4D10-919A-078D6F17185C}"/>
              </a:ext>
            </a:extLst>
          </p:cNvPr>
          <p:cNvSpPr>
            <a:spLocks noGrp="1"/>
          </p:cNvSpPr>
          <p:nvPr>
            <p:ph type="title"/>
          </p:nvPr>
        </p:nvSpPr>
        <p:spPr>
          <a:xfrm>
            <a:off x="806219" y="418711"/>
            <a:ext cx="10095250" cy="152010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CD3716B-5E00-4E94-A83D-B18DA9118312}"/>
              </a:ext>
            </a:extLst>
          </p:cNvPr>
          <p:cNvSpPr>
            <a:spLocks noGrp="1"/>
          </p:cNvSpPr>
          <p:nvPr>
            <p:ph type="body" idx="1"/>
          </p:nvPr>
        </p:nvSpPr>
        <p:spPr>
          <a:xfrm>
            <a:off x="806219" y="1927889"/>
            <a:ext cx="4951610" cy="944829"/>
          </a:xfrm>
        </p:spPr>
        <p:txBody>
          <a:bodyPr anchor="b"/>
          <a:lstStyle>
            <a:lvl1pPr marL="0" indent="0">
              <a:buNone/>
              <a:defRPr sz="2304" b="1"/>
            </a:lvl1pPr>
            <a:lvl2pPr marL="438912" indent="0">
              <a:buNone/>
              <a:defRPr sz="1920" b="1"/>
            </a:lvl2pPr>
            <a:lvl3pPr marL="877824" indent="0">
              <a:buNone/>
              <a:defRPr sz="1728" b="1"/>
            </a:lvl3pPr>
            <a:lvl4pPr marL="1316736" indent="0">
              <a:buNone/>
              <a:defRPr sz="1536" b="1"/>
            </a:lvl4pPr>
            <a:lvl5pPr marL="1755648" indent="0">
              <a:buNone/>
              <a:defRPr sz="1536" b="1"/>
            </a:lvl5pPr>
            <a:lvl6pPr marL="2194560" indent="0">
              <a:buNone/>
              <a:defRPr sz="1536" b="1"/>
            </a:lvl6pPr>
            <a:lvl7pPr marL="2633472" indent="0">
              <a:buNone/>
              <a:defRPr sz="1536" b="1"/>
            </a:lvl7pPr>
            <a:lvl8pPr marL="3072384" indent="0">
              <a:buNone/>
              <a:defRPr sz="1536" b="1"/>
            </a:lvl8pPr>
            <a:lvl9pPr marL="3511296" indent="0">
              <a:buNone/>
              <a:defRPr sz="1536" b="1"/>
            </a:lvl9pPr>
          </a:lstStyle>
          <a:p>
            <a:pPr lvl="0"/>
            <a:r>
              <a:rPr lang="zh-CN" altLang="en-US"/>
              <a:t>编辑母版文本样式</a:t>
            </a:r>
          </a:p>
        </p:txBody>
      </p:sp>
      <p:sp>
        <p:nvSpPr>
          <p:cNvPr id="4" name="内容占位符 3">
            <a:extLst>
              <a:ext uri="{FF2B5EF4-FFF2-40B4-BE49-F238E27FC236}">
                <a16:creationId xmlns:a16="http://schemas.microsoft.com/office/drawing/2014/main" id="{17E2B733-10B3-4B18-B5CF-20F1B8840B49}"/>
              </a:ext>
            </a:extLst>
          </p:cNvPr>
          <p:cNvSpPr>
            <a:spLocks noGrp="1"/>
          </p:cNvSpPr>
          <p:nvPr>
            <p:ph sz="half" idx="2"/>
          </p:nvPr>
        </p:nvSpPr>
        <p:spPr>
          <a:xfrm>
            <a:off x="806219" y="2872718"/>
            <a:ext cx="4951610" cy="422533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13379A11-293C-4BAA-A351-401216958200}"/>
              </a:ext>
            </a:extLst>
          </p:cNvPr>
          <p:cNvSpPr>
            <a:spLocks noGrp="1"/>
          </p:cNvSpPr>
          <p:nvPr>
            <p:ph type="body" sz="quarter" idx="3"/>
          </p:nvPr>
        </p:nvSpPr>
        <p:spPr>
          <a:xfrm>
            <a:off x="5925473" y="1927889"/>
            <a:ext cx="4975996" cy="944829"/>
          </a:xfrm>
        </p:spPr>
        <p:txBody>
          <a:bodyPr anchor="b"/>
          <a:lstStyle>
            <a:lvl1pPr marL="0" indent="0">
              <a:buNone/>
              <a:defRPr sz="2304" b="1"/>
            </a:lvl1pPr>
            <a:lvl2pPr marL="438912" indent="0">
              <a:buNone/>
              <a:defRPr sz="1920" b="1"/>
            </a:lvl2pPr>
            <a:lvl3pPr marL="877824" indent="0">
              <a:buNone/>
              <a:defRPr sz="1728" b="1"/>
            </a:lvl3pPr>
            <a:lvl4pPr marL="1316736" indent="0">
              <a:buNone/>
              <a:defRPr sz="1536" b="1"/>
            </a:lvl4pPr>
            <a:lvl5pPr marL="1755648" indent="0">
              <a:buNone/>
              <a:defRPr sz="1536" b="1"/>
            </a:lvl5pPr>
            <a:lvl6pPr marL="2194560" indent="0">
              <a:buNone/>
              <a:defRPr sz="1536" b="1"/>
            </a:lvl6pPr>
            <a:lvl7pPr marL="2633472" indent="0">
              <a:buNone/>
              <a:defRPr sz="1536" b="1"/>
            </a:lvl7pPr>
            <a:lvl8pPr marL="3072384" indent="0">
              <a:buNone/>
              <a:defRPr sz="1536" b="1"/>
            </a:lvl8pPr>
            <a:lvl9pPr marL="3511296" indent="0">
              <a:buNone/>
              <a:defRPr sz="1536" b="1"/>
            </a:lvl9pPr>
          </a:lstStyle>
          <a:p>
            <a:pPr lvl="0"/>
            <a:r>
              <a:rPr lang="zh-CN" altLang="en-US"/>
              <a:t>编辑母版文本样式</a:t>
            </a:r>
          </a:p>
        </p:txBody>
      </p:sp>
      <p:sp>
        <p:nvSpPr>
          <p:cNvPr id="6" name="内容占位符 5">
            <a:extLst>
              <a:ext uri="{FF2B5EF4-FFF2-40B4-BE49-F238E27FC236}">
                <a16:creationId xmlns:a16="http://schemas.microsoft.com/office/drawing/2014/main" id="{F9349449-DD20-4BCB-8F58-420F3B1651DC}"/>
              </a:ext>
            </a:extLst>
          </p:cNvPr>
          <p:cNvSpPr>
            <a:spLocks noGrp="1"/>
          </p:cNvSpPr>
          <p:nvPr>
            <p:ph sz="quarter" idx="4"/>
          </p:nvPr>
        </p:nvSpPr>
        <p:spPr>
          <a:xfrm>
            <a:off x="5925473" y="2872718"/>
            <a:ext cx="4975996" cy="422533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0CD29793-5CF4-4155-9A3C-6F4D088D0C6A}"/>
              </a:ext>
            </a:extLst>
          </p:cNvPr>
          <p:cNvSpPr>
            <a:spLocks noGrp="1"/>
          </p:cNvSpPr>
          <p:nvPr>
            <p:ph type="dt" sz="half" idx="10"/>
          </p:nvPr>
        </p:nvSpPr>
        <p:spPr/>
        <p:txBody>
          <a:bodyPr/>
          <a:lstStyle/>
          <a:p>
            <a:pPr defTabSz="877824"/>
            <a:fld id="{610F9972-FEE2-4A35-985D-647920DD1A93}" type="datetimeFigureOut">
              <a:rPr lang="zh-CN" altLang="en-US" smtClean="0">
                <a:solidFill>
                  <a:prstClr val="black">
                    <a:tint val="75000"/>
                  </a:prstClr>
                </a:solidFill>
              </a:rPr>
              <a:pPr defTabSz="877824"/>
              <a:t>2025/2/24</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41D63F03-5C23-4760-AB79-378EEB3B831D}"/>
              </a:ext>
            </a:extLst>
          </p:cNvPr>
          <p:cNvSpPr>
            <a:spLocks noGrp="1"/>
          </p:cNvSpPr>
          <p:nvPr>
            <p:ph type="ftr" sz="quarter" idx="11"/>
          </p:nvPr>
        </p:nvSpPr>
        <p:spPr/>
        <p:txBody>
          <a:bodyPr/>
          <a:lstStyle/>
          <a:p>
            <a:pPr defTabSz="877824"/>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2B89C1F4-CEDF-45D7-B779-06FED2FCB8A7}"/>
              </a:ext>
            </a:extLst>
          </p:cNvPr>
          <p:cNvSpPr>
            <a:spLocks noGrp="1"/>
          </p:cNvSpPr>
          <p:nvPr>
            <p:ph type="sldNum" sz="quarter" idx="12"/>
          </p:nvPr>
        </p:nvSpPr>
        <p:spPr/>
        <p:txBody>
          <a:bodyPr/>
          <a:lstStyle/>
          <a:p>
            <a:pPr defTabSz="877824"/>
            <a:fld id="{A2B7C418-D7A3-4F60-8D8E-D190BA8432DE}" type="slidenum">
              <a:rPr lang="zh-CN" altLang="en-US" smtClean="0">
                <a:solidFill>
                  <a:prstClr val="black">
                    <a:tint val="75000"/>
                  </a:prstClr>
                </a:solidFill>
              </a:rPr>
              <a:pPr defTabSz="877824"/>
              <a:t>‹#›</a:t>
            </a:fld>
            <a:endParaRPr lang="zh-CN" altLang="en-US">
              <a:solidFill>
                <a:prstClr val="black">
                  <a:tint val="75000"/>
                </a:prstClr>
              </a:solidFill>
            </a:endParaRPr>
          </a:p>
        </p:txBody>
      </p:sp>
    </p:spTree>
    <p:extLst>
      <p:ext uri="{BB962C8B-B14F-4D97-AF65-F5344CB8AC3E}">
        <p14:creationId xmlns:p14="http://schemas.microsoft.com/office/powerpoint/2010/main" val="244762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4586" y="5053655"/>
            <a:ext cx="9948942" cy="1561972"/>
          </a:xfrm>
        </p:spPr>
        <p:txBody>
          <a:bodyPr anchor="t"/>
          <a:lstStyle>
            <a:lvl1pPr algn="l">
              <a:defRPr sz="4900" b="1" cap="all"/>
            </a:lvl1pPr>
          </a:lstStyle>
          <a:p>
            <a:r>
              <a:rPr lang="en-US" smtClean="0"/>
              <a:t>Click to edit Master title style</a:t>
            </a:r>
            <a:endParaRPr lang="en-US"/>
          </a:p>
        </p:txBody>
      </p:sp>
      <p:sp>
        <p:nvSpPr>
          <p:cNvPr id="3" name="Text Placeholder 2"/>
          <p:cNvSpPr>
            <a:spLocks noGrp="1"/>
          </p:cNvSpPr>
          <p:nvPr>
            <p:ph type="body" idx="1"/>
          </p:nvPr>
        </p:nvSpPr>
        <p:spPr>
          <a:xfrm>
            <a:off x="924586" y="3333301"/>
            <a:ext cx="9948942" cy="1720353"/>
          </a:xfrm>
        </p:spPr>
        <p:txBody>
          <a:bodyPr anchor="b"/>
          <a:lstStyle>
            <a:lvl1pPr marL="0" indent="0">
              <a:buNone/>
              <a:defRPr sz="2400">
                <a:solidFill>
                  <a:schemeClr val="tx1">
                    <a:tint val="75000"/>
                  </a:schemeClr>
                </a:solidFill>
              </a:defRPr>
            </a:lvl1pPr>
            <a:lvl2pPr marL="559072" indent="0">
              <a:buNone/>
              <a:defRPr sz="2200">
                <a:solidFill>
                  <a:schemeClr val="tx1">
                    <a:tint val="75000"/>
                  </a:schemeClr>
                </a:solidFill>
              </a:defRPr>
            </a:lvl2pPr>
            <a:lvl3pPr marL="1118146" indent="0">
              <a:buNone/>
              <a:defRPr sz="2000">
                <a:solidFill>
                  <a:schemeClr val="tx1">
                    <a:tint val="75000"/>
                  </a:schemeClr>
                </a:solidFill>
              </a:defRPr>
            </a:lvl3pPr>
            <a:lvl4pPr marL="1677218" indent="0">
              <a:buNone/>
              <a:defRPr sz="1700">
                <a:solidFill>
                  <a:schemeClr val="tx1">
                    <a:tint val="75000"/>
                  </a:schemeClr>
                </a:solidFill>
              </a:defRPr>
            </a:lvl4pPr>
            <a:lvl5pPr marL="2236291" indent="0">
              <a:buNone/>
              <a:defRPr sz="1700">
                <a:solidFill>
                  <a:schemeClr val="tx1">
                    <a:tint val="75000"/>
                  </a:schemeClr>
                </a:solidFill>
              </a:defRPr>
            </a:lvl5pPr>
            <a:lvl6pPr marL="2795363" indent="0">
              <a:buNone/>
              <a:defRPr sz="1700">
                <a:solidFill>
                  <a:schemeClr val="tx1">
                    <a:tint val="75000"/>
                  </a:schemeClr>
                </a:solidFill>
              </a:defRPr>
            </a:lvl6pPr>
            <a:lvl7pPr marL="3354437" indent="0">
              <a:buNone/>
              <a:defRPr sz="1700">
                <a:solidFill>
                  <a:schemeClr val="tx1">
                    <a:tint val="75000"/>
                  </a:schemeClr>
                </a:solidFill>
              </a:defRPr>
            </a:lvl7pPr>
            <a:lvl8pPr marL="3913509" indent="0">
              <a:buNone/>
              <a:defRPr sz="1700">
                <a:solidFill>
                  <a:schemeClr val="tx1">
                    <a:tint val="75000"/>
                  </a:schemeClr>
                </a:solidFill>
              </a:defRPr>
            </a:lvl8pPr>
            <a:lvl9pPr marL="4472582"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5B088B-D2D1-4430-899B-E3A96A23ACB6}"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55469-FB21-4FA2-A221-C4F768A44E38}" type="slidenum">
              <a:rPr lang="en-US" smtClean="0"/>
              <a:t>‹#›</a:t>
            </a:fld>
            <a:endParaRPr lang="en-US"/>
          </a:p>
        </p:txBody>
      </p:sp>
    </p:spTree>
    <p:extLst>
      <p:ext uri="{BB962C8B-B14F-4D97-AF65-F5344CB8AC3E}">
        <p14:creationId xmlns:p14="http://schemas.microsoft.com/office/powerpoint/2010/main" val="14348569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5C4D1E-B385-4699-AA0B-C883F102F49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11F2207-F065-4580-A3B0-03BCCFABCB2A}"/>
              </a:ext>
            </a:extLst>
          </p:cNvPr>
          <p:cNvSpPr>
            <a:spLocks noGrp="1"/>
          </p:cNvSpPr>
          <p:nvPr>
            <p:ph type="dt" sz="half" idx="10"/>
          </p:nvPr>
        </p:nvSpPr>
        <p:spPr/>
        <p:txBody>
          <a:bodyPr/>
          <a:lstStyle/>
          <a:p>
            <a:pPr defTabSz="877824"/>
            <a:fld id="{610F9972-FEE2-4A35-985D-647920DD1A93}" type="datetimeFigureOut">
              <a:rPr lang="zh-CN" altLang="en-US" smtClean="0">
                <a:solidFill>
                  <a:prstClr val="black">
                    <a:tint val="75000"/>
                  </a:prstClr>
                </a:solidFill>
              </a:rPr>
              <a:pPr defTabSz="877824"/>
              <a:t>2025/2/24</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118FE3EE-BE4C-42D2-8FE2-45E271A81DE5}"/>
              </a:ext>
            </a:extLst>
          </p:cNvPr>
          <p:cNvSpPr>
            <a:spLocks noGrp="1"/>
          </p:cNvSpPr>
          <p:nvPr>
            <p:ph type="ftr" sz="quarter" idx="11"/>
          </p:nvPr>
        </p:nvSpPr>
        <p:spPr/>
        <p:txBody>
          <a:bodyPr/>
          <a:lstStyle/>
          <a:p>
            <a:pPr defTabSz="877824"/>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5C297D39-25EE-4721-83FC-03498F5F87ED}"/>
              </a:ext>
            </a:extLst>
          </p:cNvPr>
          <p:cNvSpPr>
            <a:spLocks noGrp="1"/>
          </p:cNvSpPr>
          <p:nvPr>
            <p:ph type="sldNum" sz="quarter" idx="12"/>
          </p:nvPr>
        </p:nvSpPr>
        <p:spPr/>
        <p:txBody>
          <a:bodyPr/>
          <a:lstStyle/>
          <a:p>
            <a:pPr defTabSz="877824"/>
            <a:fld id="{A2B7C418-D7A3-4F60-8D8E-D190BA8432DE}" type="slidenum">
              <a:rPr lang="zh-CN" altLang="en-US" smtClean="0">
                <a:solidFill>
                  <a:prstClr val="black">
                    <a:tint val="75000"/>
                  </a:prstClr>
                </a:solidFill>
              </a:rPr>
              <a:pPr defTabSz="877824"/>
              <a:t>‹#›</a:t>
            </a:fld>
            <a:endParaRPr lang="zh-CN" altLang="en-US">
              <a:solidFill>
                <a:prstClr val="black">
                  <a:tint val="75000"/>
                </a:prstClr>
              </a:solidFill>
            </a:endParaRPr>
          </a:p>
        </p:txBody>
      </p:sp>
    </p:spTree>
    <p:extLst>
      <p:ext uri="{BB962C8B-B14F-4D97-AF65-F5344CB8AC3E}">
        <p14:creationId xmlns:p14="http://schemas.microsoft.com/office/powerpoint/2010/main" val="2390830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A6BA583-3922-47EB-80ED-0358B62CF02C}"/>
              </a:ext>
            </a:extLst>
          </p:cNvPr>
          <p:cNvSpPr>
            <a:spLocks noGrp="1"/>
          </p:cNvSpPr>
          <p:nvPr>
            <p:ph type="dt" sz="half" idx="10"/>
          </p:nvPr>
        </p:nvSpPr>
        <p:spPr/>
        <p:txBody>
          <a:bodyPr/>
          <a:lstStyle/>
          <a:p>
            <a:pPr defTabSz="877824"/>
            <a:fld id="{610F9972-FEE2-4A35-985D-647920DD1A93}" type="datetimeFigureOut">
              <a:rPr lang="zh-CN" altLang="en-US" smtClean="0">
                <a:solidFill>
                  <a:prstClr val="black">
                    <a:tint val="75000"/>
                  </a:prstClr>
                </a:solidFill>
              </a:rPr>
              <a:pPr defTabSz="877824"/>
              <a:t>2025/2/24</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C24EBB8E-B0E5-46C5-B3EF-6841F30409DC}"/>
              </a:ext>
            </a:extLst>
          </p:cNvPr>
          <p:cNvSpPr>
            <a:spLocks noGrp="1"/>
          </p:cNvSpPr>
          <p:nvPr>
            <p:ph type="ftr" sz="quarter" idx="11"/>
          </p:nvPr>
        </p:nvSpPr>
        <p:spPr/>
        <p:txBody>
          <a:bodyPr/>
          <a:lstStyle/>
          <a:p>
            <a:pPr defTabSz="877824"/>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4B50225C-085A-4D94-815D-4E47C487E5CF}"/>
              </a:ext>
            </a:extLst>
          </p:cNvPr>
          <p:cNvSpPr>
            <a:spLocks noGrp="1"/>
          </p:cNvSpPr>
          <p:nvPr>
            <p:ph type="sldNum" sz="quarter" idx="12"/>
          </p:nvPr>
        </p:nvSpPr>
        <p:spPr/>
        <p:txBody>
          <a:bodyPr/>
          <a:lstStyle/>
          <a:p>
            <a:pPr defTabSz="877824"/>
            <a:fld id="{A2B7C418-D7A3-4F60-8D8E-D190BA8432DE}" type="slidenum">
              <a:rPr lang="zh-CN" altLang="en-US" smtClean="0">
                <a:solidFill>
                  <a:prstClr val="black">
                    <a:tint val="75000"/>
                  </a:prstClr>
                </a:solidFill>
              </a:rPr>
              <a:pPr defTabSz="877824"/>
              <a:t>‹#›</a:t>
            </a:fld>
            <a:endParaRPr lang="zh-CN" altLang="en-US">
              <a:solidFill>
                <a:prstClr val="black">
                  <a:tint val="75000"/>
                </a:prstClr>
              </a:solidFill>
            </a:endParaRPr>
          </a:p>
        </p:txBody>
      </p:sp>
    </p:spTree>
    <p:extLst>
      <p:ext uri="{BB962C8B-B14F-4D97-AF65-F5344CB8AC3E}">
        <p14:creationId xmlns:p14="http://schemas.microsoft.com/office/powerpoint/2010/main" val="1319433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5F893E-A5D1-48CF-93BC-D414A2C3155A}"/>
              </a:ext>
            </a:extLst>
          </p:cNvPr>
          <p:cNvSpPr>
            <a:spLocks noGrp="1"/>
          </p:cNvSpPr>
          <p:nvPr>
            <p:ph type="title"/>
          </p:nvPr>
        </p:nvSpPr>
        <p:spPr>
          <a:xfrm>
            <a:off x="806219" y="524298"/>
            <a:ext cx="3775050" cy="1835044"/>
          </a:xfrm>
        </p:spPr>
        <p:txBody>
          <a:bodyPr anchor="b"/>
          <a:lstStyle>
            <a:lvl1pPr>
              <a:defRPr sz="3072"/>
            </a:lvl1pPr>
          </a:lstStyle>
          <a:p>
            <a:r>
              <a:rPr lang="zh-CN" altLang="en-US"/>
              <a:t>单击此处编辑母版标题样式</a:t>
            </a:r>
          </a:p>
        </p:txBody>
      </p:sp>
      <p:sp>
        <p:nvSpPr>
          <p:cNvPr id="3" name="内容占位符 2">
            <a:extLst>
              <a:ext uri="{FF2B5EF4-FFF2-40B4-BE49-F238E27FC236}">
                <a16:creationId xmlns:a16="http://schemas.microsoft.com/office/drawing/2014/main" id="{A2B0D0F4-185F-493A-B22D-7DEA3DEF2C9B}"/>
              </a:ext>
            </a:extLst>
          </p:cNvPr>
          <p:cNvSpPr>
            <a:spLocks noGrp="1"/>
          </p:cNvSpPr>
          <p:nvPr>
            <p:ph idx="1"/>
          </p:nvPr>
        </p:nvSpPr>
        <p:spPr>
          <a:xfrm>
            <a:off x="4975996" y="1132339"/>
            <a:ext cx="5925473" cy="5588875"/>
          </a:xfrm>
        </p:spPr>
        <p:txBody>
          <a:bodyPr/>
          <a:lstStyle>
            <a:lvl1pPr>
              <a:defRPr sz="3072"/>
            </a:lvl1pPr>
            <a:lvl2pPr>
              <a:defRPr sz="2688"/>
            </a:lvl2pPr>
            <a:lvl3pPr>
              <a:defRPr sz="2304"/>
            </a:lvl3pPr>
            <a:lvl4pPr>
              <a:defRPr sz="1920"/>
            </a:lvl4pPr>
            <a:lvl5pPr>
              <a:defRPr sz="1920"/>
            </a:lvl5pPr>
            <a:lvl6pPr>
              <a:defRPr sz="1920"/>
            </a:lvl6pPr>
            <a:lvl7pPr>
              <a:defRPr sz="1920"/>
            </a:lvl7pPr>
            <a:lvl8pPr>
              <a:defRPr sz="1920"/>
            </a:lvl8pPr>
            <a:lvl9pPr>
              <a:defRPr sz="192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73A2CA6-7F00-470A-AD05-C57B7911AC36}"/>
              </a:ext>
            </a:extLst>
          </p:cNvPr>
          <p:cNvSpPr>
            <a:spLocks noGrp="1"/>
          </p:cNvSpPr>
          <p:nvPr>
            <p:ph type="body" sz="half" idx="2"/>
          </p:nvPr>
        </p:nvSpPr>
        <p:spPr>
          <a:xfrm>
            <a:off x="806219" y="2359342"/>
            <a:ext cx="3775050" cy="4370974"/>
          </a:xfrm>
        </p:spPr>
        <p:txBody>
          <a:bodyPr/>
          <a:lstStyle>
            <a:lvl1pPr marL="0" indent="0">
              <a:buNone/>
              <a:defRPr sz="1536"/>
            </a:lvl1pPr>
            <a:lvl2pPr marL="438912" indent="0">
              <a:buNone/>
              <a:defRPr sz="1344"/>
            </a:lvl2pPr>
            <a:lvl3pPr marL="877824" indent="0">
              <a:buNone/>
              <a:defRPr sz="1152"/>
            </a:lvl3pPr>
            <a:lvl4pPr marL="1316736" indent="0">
              <a:buNone/>
              <a:defRPr sz="960"/>
            </a:lvl4pPr>
            <a:lvl5pPr marL="1755648" indent="0">
              <a:buNone/>
              <a:defRPr sz="960"/>
            </a:lvl5pPr>
            <a:lvl6pPr marL="2194560" indent="0">
              <a:buNone/>
              <a:defRPr sz="960"/>
            </a:lvl6pPr>
            <a:lvl7pPr marL="2633472" indent="0">
              <a:buNone/>
              <a:defRPr sz="960"/>
            </a:lvl7pPr>
            <a:lvl8pPr marL="3072384" indent="0">
              <a:buNone/>
              <a:defRPr sz="960"/>
            </a:lvl8pPr>
            <a:lvl9pPr marL="3511296" indent="0">
              <a:buNone/>
              <a:defRPr sz="960"/>
            </a:lvl9pPr>
          </a:lstStyle>
          <a:p>
            <a:pPr lvl="0"/>
            <a:r>
              <a:rPr lang="zh-CN" altLang="en-US"/>
              <a:t>编辑母版文本样式</a:t>
            </a:r>
          </a:p>
        </p:txBody>
      </p:sp>
      <p:sp>
        <p:nvSpPr>
          <p:cNvPr id="5" name="日期占位符 4">
            <a:extLst>
              <a:ext uri="{FF2B5EF4-FFF2-40B4-BE49-F238E27FC236}">
                <a16:creationId xmlns:a16="http://schemas.microsoft.com/office/drawing/2014/main" id="{40242774-5D54-49C9-8112-37830F2CF6BE}"/>
              </a:ext>
            </a:extLst>
          </p:cNvPr>
          <p:cNvSpPr>
            <a:spLocks noGrp="1"/>
          </p:cNvSpPr>
          <p:nvPr>
            <p:ph type="dt" sz="half" idx="10"/>
          </p:nvPr>
        </p:nvSpPr>
        <p:spPr/>
        <p:txBody>
          <a:bodyPr/>
          <a:lstStyle/>
          <a:p>
            <a:pPr defTabSz="877824"/>
            <a:fld id="{610F9972-FEE2-4A35-985D-647920DD1A93}" type="datetimeFigureOut">
              <a:rPr lang="zh-CN" altLang="en-US" smtClean="0">
                <a:solidFill>
                  <a:prstClr val="black">
                    <a:tint val="75000"/>
                  </a:prstClr>
                </a:solidFill>
              </a:rPr>
              <a:pPr defTabSz="877824"/>
              <a:t>2025/2/24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E87B09DA-7216-47C2-B4EF-3A079C99BD15}"/>
              </a:ext>
            </a:extLst>
          </p:cNvPr>
          <p:cNvSpPr>
            <a:spLocks noGrp="1"/>
          </p:cNvSpPr>
          <p:nvPr>
            <p:ph type="ftr" sz="quarter" idx="11"/>
          </p:nvPr>
        </p:nvSpPr>
        <p:spPr/>
        <p:txBody>
          <a:bodyPr/>
          <a:lstStyle/>
          <a:p>
            <a:pPr defTabSz="877824"/>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CD778183-6FAC-490F-B049-ABFB66EE2A3F}"/>
              </a:ext>
            </a:extLst>
          </p:cNvPr>
          <p:cNvSpPr>
            <a:spLocks noGrp="1"/>
          </p:cNvSpPr>
          <p:nvPr>
            <p:ph type="sldNum" sz="quarter" idx="12"/>
          </p:nvPr>
        </p:nvSpPr>
        <p:spPr/>
        <p:txBody>
          <a:bodyPr/>
          <a:lstStyle/>
          <a:p>
            <a:pPr defTabSz="877824"/>
            <a:fld id="{A2B7C418-D7A3-4F60-8D8E-D190BA8432DE}" type="slidenum">
              <a:rPr lang="zh-CN" altLang="en-US" smtClean="0">
                <a:solidFill>
                  <a:prstClr val="black">
                    <a:tint val="75000"/>
                  </a:prstClr>
                </a:solidFill>
              </a:rPr>
              <a:pPr defTabSz="877824"/>
              <a:t>‹#›</a:t>
            </a:fld>
            <a:endParaRPr lang="zh-CN" altLang="en-US">
              <a:solidFill>
                <a:prstClr val="black">
                  <a:tint val="75000"/>
                </a:prstClr>
              </a:solidFill>
            </a:endParaRPr>
          </a:p>
        </p:txBody>
      </p:sp>
    </p:spTree>
    <p:extLst>
      <p:ext uri="{BB962C8B-B14F-4D97-AF65-F5344CB8AC3E}">
        <p14:creationId xmlns:p14="http://schemas.microsoft.com/office/powerpoint/2010/main" val="39943929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BABE60-F34F-48EA-96F1-092EC2052794}"/>
              </a:ext>
            </a:extLst>
          </p:cNvPr>
          <p:cNvSpPr>
            <a:spLocks noGrp="1"/>
          </p:cNvSpPr>
          <p:nvPr>
            <p:ph type="title"/>
          </p:nvPr>
        </p:nvSpPr>
        <p:spPr>
          <a:xfrm>
            <a:off x="806219" y="524298"/>
            <a:ext cx="3775050" cy="1835044"/>
          </a:xfrm>
        </p:spPr>
        <p:txBody>
          <a:bodyPr anchor="b"/>
          <a:lstStyle>
            <a:lvl1pPr>
              <a:defRPr sz="3072"/>
            </a:lvl1pPr>
          </a:lstStyle>
          <a:p>
            <a:r>
              <a:rPr lang="zh-CN" altLang="en-US"/>
              <a:t>单击此处编辑母版标题样式</a:t>
            </a:r>
          </a:p>
        </p:txBody>
      </p:sp>
      <p:sp>
        <p:nvSpPr>
          <p:cNvPr id="3" name="图片占位符 2">
            <a:extLst>
              <a:ext uri="{FF2B5EF4-FFF2-40B4-BE49-F238E27FC236}">
                <a16:creationId xmlns:a16="http://schemas.microsoft.com/office/drawing/2014/main" id="{2DD97255-2EDE-4DF8-B955-16070E8A8E31}"/>
              </a:ext>
            </a:extLst>
          </p:cNvPr>
          <p:cNvSpPr>
            <a:spLocks noGrp="1"/>
          </p:cNvSpPr>
          <p:nvPr>
            <p:ph type="pic" idx="1"/>
          </p:nvPr>
        </p:nvSpPr>
        <p:spPr>
          <a:xfrm>
            <a:off x="4975996" y="1132339"/>
            <a:ext cx="5925473" cy="5588875"/>
          </a:xfrm>
        </p:spPr>
        <p:txBody>
          <a:bodyPr/>
          <a:lstStyle>
            <a:lvl1pPr marL="0" indent="0">
              <a:buNone/>
              <a:defRPr sz="3072"/>
            </a:lvl1pPr>
            <a:lvl2pPr marL="438912" indent="0">
              <a:buNone/>
              <a:defRPr sz="2688"/>
            </a:lvl2pPr>
            <a:lvl3pPr marL="877824" indent="0">
              <a:buNone/>
              <a:defRPr sz="2304"/>
            </a:lvl3pPr>
            <a:lvl4pPr marL="1316736" indent="0">
              <a:buNone/>
              <a:defRPr sz="1920"/>
            </a:lvl4pPr>
            <a:lvl5pPr marL="1755648" indent="0">
              <a:buNone/>
              <a:defRPr sz="1920"/>
            </a:lvl5pPr>
            <a:lvl6pPr marL="2194560" indent="0">
              <a:buNone/>
              <a:defRPr sz="1920"/>
            </a:lvl6pPr>
            <a:lvl7pPr marL="2633472" indent="0">
              <a:buNone/>
              <a:defRPr sz="1920"/>
            </a:lvl7pPr>
            <a:lvl8pPr marL="3072384" indent="0">
              <a:buNone/>
              <a:defRPr sz="1920"/>
            </a:lvl8pPr>
            <a:lvl9pPr marL="3511296" indent="0">
              <a:buNone/>
              <a:defRPr sz="1920"/>
            </a:lvl9pPr>
          </a:lstStyle>
          <a:p>
            <a:endParaRPr lang="zh-CN" altLang="en-US"/>
          </a:p>
        </p:txBody>
      </p:sp>
      <p:sp>
        <p:nvSpPr>
          <p:cNvPr id="4" name="文本占位符 3">
            <a:extLst>
              <a:ext uri="{FF2B5EF4-FFF2-40B4-BE49-F238E27FC236}">
                <a16:creationId xmlns:a16="http://schemas.microsoft.com/office/drawing/2014/main" id="{2B523F77-7488-4739-A1EA-6B2F219197B0}"/>
              </a:ext>
            </a:extLst>
          </p:cNvPr>
          <p:cNvSpPr>
            <a:spLocks noGrp="1"/>
          </p:cNvSpPr>
          <p:nvPr>
            <p:ph type="body" sz="half" idx="2"/>
          </p:nvPr>
        </p:nvSpPr>
        <p:spPr>
          <a:xfrm>
            <a:off x="806219" y="2359342"/>
            <a:ext cx="3775050" cy="4370974"/>
          </a:xfrm>
        </p:spPr>
        <p:txBody>
          <a:bodyPr/>
          <a:lstStyle>
            <a:lvl1pPr marL="0" indent="0">
              <a:buNone/>
              <a:defRPr sz="1536"/>
            </a:lvl1pPr>
            <a:lvl2pPr marL="438912" indent="0">
              <a:buNone/>
              <a:defRPr sz="1344"/>
            </a:lvl2pPr>
            <a:lvl3pPr marL="877824" indent="0">
              <a:buNone/>
              <a:defRPr sz="1152"/>
            </a:lvl3pPr>
            <a:lvl4pPr marL="1316736" indent="0">
              <a:buNone/>
              <a:defRPr sz="960"/>
            </a:lvl4pPr>
            <a:lvl5pPr marL="1755648" indent="0">
              <a:buNone/>
              <a:defRPr sz="960"/>
            </a:lvl5pPr>
            <a:lvl6pPr marL="2194560" indent="0">
              <a:buNone/>
              <a:defRPr sz="960"/>
            </a:lvl6pPr>
            <a:lvl7pPr marL="2633472" indent="0">
              <a:buNone/>
              <a:defRPr sz="960"/>
            </a:lvl7pPr>
            <a:lvl8pPr marL="3072384" indent="0">
              <a:buNone/>
              <a:defRPr sz="960"/>
            </a:lvl8pPr>
            <a:lvl9pPr marL="3511296" indent="0">
              <a:buNone/>
              <a:defRPr sz="960"/>
            </a:lvl9pPr>
          </a:lstStyle>
          <a:p>
            <a:pPr lvl="0"/>
            <a:r>
              <a:rPr lang="zh-CN" altLang="en-US"/>
              <a:t>编辑母版文本样式</a:t>
            </a:r>
          </a:p>
        </p:txBody>
      </p:sp>
      <p:sp>
        <p:nvSpPr>
          <p:cNvPr id="5" name="日期占位符 4">
            <a:extLst>
              <a:ext uri="{FF2B5EF4-FFF2-40B4-BE49-F238E27FC236}">
                <a16:creationId xmlns:a16="http://schemas.microsoft.com/office/drawing/2014/main" id="{66D1EF97-6733-4206-9004-991E37DDD3D8}"/>
              </a:ext>
            </a:extLst>
          </p:cNvPr>
          <p:cNvSpPr>
            <a:spLocks noGrp="1"/>
          </p:cNvSpPr>
          <p:nvPr>
            <p:ph type="dt" sz="half" idx="10"/>
          </p:nvPr>
        </p:nvSpPr>
        <p:spPr/>
        <p:txBody>
          <a:bodyPr/>
          <a:lstStyle/>
          <a:p>
            <a:pPr defTabSz="877824"/>
            <a:fld id="{610F9972-FEE2-4A35-985D-647920DD1A93}" type="datetimeFigureOut">
              <a:rPr lang="zh-CN" altLang="en-US" smtClean="0">
                <a:solidFill>
                  <a:prstClr val="black">
                    <a:tint val="75000"/>
                  </a:prstClr>
                </a:solidFill>
              </a:rPr>
              <a:pPr defTabSz="877824"/>
              <a:t>2025/2/24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D5DB9972-3905-4210-9A82-5EFC331F8227}"/>
              </a:ext>
            </a:extLst>
          </p:cNvPr>
          <p:cNvSpPr>
            <a:spLocks noGrp="1"/>
          </p:cNvSpPr>
          <p:nvPr>
            <p:ph type="ftr" sz="quarter" idx="11"/>
          </p:nvPr>
        </p:nvSpPr>
        <p:spPr/>
        <p:txBody>
          <a:bodyPr/>
          <a:lstStyle/>
          <a:p>
            <a:pPr defTabSz="877824"/>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2EE9468D-5C4F-4FF6-9847-E6D539B47F20}"/>
              </a:ext>
            </a:extLst>
          </p:cNvPr>
          <p:cNvSpPr>
            <a:spLocks noGrp="1"/>
          </p:cNvSpPr>
          <p:nvPr>
            <p:ph type="sldNum" sz="quarter" idx="12"/>
          </p:nvPr>
        </p:nvSpPr>
        <p:spPr/>
        <p:txBody>
          <a:bodyPr/>
          <a:lstStyle/>
          <a:p>
            <a:pPr defTabSz="877824"/>
            <a:fld id="{A2B7C418-D7A3-4F60-8D8E-D190BA8432DE}" type="slidenum">
              <a:rPr lang="zh-CN" altLang="en-US" smtClean="0">
                <a:solidFill>
                  <a:prstClr val="black">
                    <a:tint val="75000"/>
                  </a:prstClr>
                </a:solidFill>
              </a:rPr>
              <a:pPr defTabSz="877824"/>
              <a:t>‹#›</a:t>
            </a:fld>
            <a:endParaRPr lang="zh-CN" altLang="en-US">
              <a:solidFill>
                <a:prstClr val="black">
                  <a:tint val="75000"/>
                </a:prstClr>
              </a:solidFill>
            </a:endParaRPr>
          </a:p>
        </p:txBody>
      </p:sp>
    </p:spTree>
    <p:extLst>
      <p:ext uri="{BB962C8B-B14F-4D97-AF65-F5344CB8AC3E}">
        <p14:creationId xmlns:p14="http://schemas.microsoft.com/office/powerpoint/2010/main" val="3325463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1F0587-58CA-4525-8FAF-7169FEEBB2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126B30C-0464-4FD9-A8E7-5159AB6B8CA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35F0C8F-A1F7-49D6-8852-009E568791D9}"/>
              </a:ext>
            </a:extLst>
          </p:cNvPr>
          <p:cNvSpPr>
            <a:spLocks noGrp="1"/>
          </p:cNvSpPr>
          <p:nvPr>
            <p:ph type="dt" sz="half" idx="10"/>
          </p:nvPr>
        </p:nvSpPr>
        <p:spPr/>
        <p:txBody>
          <a:bodyPr/>
          <a:lstStyle/>
          <a:p>
            <a:pPr defTabSz="877824"/>
            <a:fld id="{610F9972-FEE2-4A35-985D-647920DD1A93}" type="datetimeFigureOut">
              <a:rPr lang="zh-CN" altLang="en-US" smtClean="0">
                <a:solidFill>
                  <a:prstClr val="black">
                    <a:tint val="75000"/>
                  </a:prstClr>
                </a:solidFill>
              </a:rPr>
              <a:pPr defTabSz="877824"/>
              <a:t>2025/2/24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7502714-8A39-4640-A9A4-08B0269D06E3}"/>
              </a:ext>
            </a:extLst>
          </p:cNvPr>
          <p:cNvSpPr>
            <a:spLocks noGrp="1"/>
          </p:cNvSpPr>
          <p:nvPr>
            <p:ph type="ftr" sz="quarter" idx="11"/>
          </p:nvPr>
        </p:nvSpPr>
        <p:spPr/>
        <p:txBody>
          <a:bodyPr/>
          <a:lstStyle/>
          <a:p>
            <a:pPr defTabSz="877824"/>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34E4D21A-6560-49C4-B3DF-34E77D835EF2}"/>
              </a:ext>
            </a:extLst>
          </p:cNvPr>
          <p:cNvSpPr>
            <a:spLocks noGrp="1"/>
          </p:cNvSpPr>
          <p:nvPr>
            <p:ph type="sldNum" sz="quarter" idx="12"/>
          </p:nvPr>
        </p:nvSpPr>
        <p:spPr/>
        <p:txBody>
          <a:bodyPr/>
          <a:lstStyle/>
          <a:p>
            <a:pPr defTabSz="877824"/>
            <a:fld id="{A2B7C418-D7A3-4F60-8D8E-D190BA8432DE}" type="slidenum">
              <a:rPr lang="zh-CN" altLang="en-US" smtClean="0">
                <a:solidFill>
                  <a:prstClr val="black">
                    <a:tint val="75000"/>
                  </a:prstClr>
                </a:solidFill>
              </a:rPr>
              <a:pPr defTabSz="877824"/>
              <a:t>‹#›</a:t>
            </a:fld>
            <a:endParaRPr lang="zh-CN" altLang="en-US">
              <a:solidFill>
                <a:prstClr val="black">
                  <a:tint val="75000"/>
                </a:prstClr>
              </a:solidFill>
            </a:endParaRPr>
          </a:p>
        </p:txBody>
      </p:sp>
    </p:spTree>
    <p:extLst>
      <p:ext uri="{BB962C8B-B14F-4D97-AF65-F5344CB8AC3E}">
        <p14:creationId xmlns:p14="http://schemas.microsoft.com/office/powerpoint/2010/main" val="1569700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A3BED08-3619-4F99-A6FE-C89513CD05B5}"/>
              </a:ext>
            </a:extLst>
          </p:cNvPr>
          <p:cNvSpPr>
            <a:spLocks noGrp="1"/>
          </p:cNvSpPr>
          <p:nvPr>
            <p:ph type="title" orient="vert"/>
          </p:nvPr>
        </p:nvSpPr>
        <p:spPr>
          <a:xfrm>
            <a:off x="8376131" y="418710"/>
            <a:ext cx="2523813" cy="66647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573D421-50BF-4F01-B7A3-D493F583853F}"/>
              </a:ext>
            </a:extLst>
          </p:cNvPr>
          <p:cNvSpPr>
            <a:spLocks noGrp="1"/>
          </p:cNvSpPr>
          <p:nvPr>
            <p:ph type="body" orient="vert" idx="1"/>
          </p:nvPr>
        </p:nvSpPr>
        <p:spPr>
          <a:xfrm>
            <a:off x="804694" y="418710"/>
            <a:ext cx="7425130" cy="66647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F7F1EC9-35B6-4A0D-9FC7-D2AFE5832328}"/>
              </a:ext>
            </a:extLst>
          </p:cNvPr>
          <p:cNvSpPr>
            <a:spLocks noGrp="1"/>
          </p:cNvSpPr>
          <p:nvPr>
            <p:ph type="dt" sz="half" idx="10"/>
          </p:nvPr>
        </p:nvSpPr>
        <p:spPr/>
        <p:txBody>
          <a:bodyPr/>
          <a:lstStyle/>
          <a:p>
            <a:pPr defTabSz="877824"/>
            <a:fld id="{610F9972-FEE2-4A35-985D-647920DD1A93}" type="datetimeFigureOut">
              <a:rPr lang="zh-CN" altLang="en-US" smtClean="0">
                <a:solidFill>
                  <a:prstClr val="black">
                    <a:tint val="75000"/>
                  </a:prstClr>
                </a:solidFill>
              </a:rPr>
              <a:pPr defTabSz="877824"/>
              <a:t>2025/2/24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83DB789-88CA-4AEA-B402-6F1D831F1320}"/>
              </a:ext>
            </a:extLst>
          </p:cNvPr>
          <p:cNvSpPr>
            <a:spLocks noGrp="1"/>
          </p:cNvSpPr>
          <p:nvPr>
            <p:ph type="ftr" sz="quarter" idx="11"/>
          </p:nvPr>
        </p:nvSpPr>
        <p:spPr/>
        <p:txBody>
          <a:bodyPr/>
          <a:lstStyle/>
          <a:p>
            <a:pPr defTabSz="877824"/>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8D254ABB-8232-47AB-9FDE-5EB81D9012EB}"/>
              </a:ext>
            </a:extLst>
          </p:cNvPr>
          <p:cNvSpPr>
            <a:spLocks noGrp="1"/>
          </p:cNvSpPr>
          <p:nvPr>
            <p:ph type="sldNum" sz="quarter" idx="12"/>
          </p:nvPr>
        </p:nvSpPr>
        <p:spPr/>
        <p:txBody>
          <a:bodyPr/>
          <a:lstStyle/>
          <a:p>
            <a:pPr defTabSz="877824"/>
            <a:fld id="{A2B7C418-D7A3-4F60-8D8E-D190BA8432DE}" type="slidenum">
              <a:rPr lang="zh-CN" altLang="en-US" smtClean="0">
                <a:solidFill>
                  <a:prstClr val="black">
                    <a:tint val="75000"/>
                  </a:prstClr>
                </a:solidFill>
              </a:rPr>
              <a:pPr defTabSz="877824"/>
              <a:t>‹#›</a:t>
            </a:fld>
            <a:endParaRPr lang="zh-CN" altLang="en-US">
              <a:solidFill>
                <a:prstClr val="black">
                  <a:tint val="75000"/>
                </a:prstClr>
              </a:solidFill>
            </a:endParaRPr>
          </a:p>
        </p:txBody>
      </p:sp>
    </p:spTree>
    <p:extLst>
      <p:ext uri="{BB962C8B-B14F-4D97-AF65-F5344CB8AC3E}">
        <p14:creationId xmlns:p14="http://schemas.microsoft.com/office/powerpoint/2010/main" val="307279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901546" y="506823"/>
            <a:ext cx="4194162" cy="3536106"/>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37">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796621" y="4359350"/>
            <a:ext cx="4331603" cy="495148"/>
          </a:xfrm>
          <a:prstGeom prst="rect">
            <a:avLst/>
          </a:prstGeom>
        </p:spPr>
        <p:txBody>
          <a:bodyPr vert="horz" lIns="0" tIns="40504" rIns="0" bIns="40504" anchor="ctr"/>
          <a:lstStyle>
            <a:lvl1pPr marL="0" indent="0" algn="ctr">
              <a:lnSpc>
                <a:spcPct val="100000"/>
              </a:lnSpc>
              <a:spcBef>
                <a:spcPts val="0"/>
              </a:spcBef>
              <a:buNone/>
              <a:defRPr sz="4032"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796621" y="5028827"/>
            <a:ext cx="4331603" cy="261978"/>
          </a:xfrm>
          <a:prstGeom prst="rect">
            <a:avLst/>
          </a:prstGeom>
        </p:spPr>
        <p:txBody>
          <a:bodyPr vert="horz" lIns="0" tIns="40504" rIns="0" bIns="40504" anchor="ctr"/>
          <a:lstStyle>
            <a:lvl1pPr marL="0" indent="0" algn="ctr">
              <a:lnSpc>
                <a:spcPct val="100000"/>
              </a:lnSpc>
              <a:spcBef>
                <a:spcPts val="0"/>
              </a:spcBef>
              <a:spcAft>
                <a:spcPts val="0"/>
              </a:spcAft>
              <a:buNone/>
              <a:defRPr sz="1728"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816264" y="5524885"/>
            <a:ext cx="4308635" cy="1762418"/>
          </a:xfrm>
          <a:prstGeom prst="rect">
            <a:avLst/>
          </a:prstGeom>
        </p:spPr>
        <p:txBody>
          <a:bodyPr vert="horz" lIns="0" tIns="0" rIns="0" bIns="0"/>
          <a:lstStyle>
            <a:lvl1pPr marL="0" indent="0" algn="ctr">
              <a:lnSpc>
                <a:spcPct val="130000"/>
              </a:lnSpc>
              <a:buNone/>
              <a:defRPr sz="1382">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16652174"/>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5232" y="1835046"/>
            <a:ext cx="5169549" cy="5190190"/>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9857" y="1835046"/>
            <a:ext cx="5169549" cy="5190190"/>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5B088B-D2D1-4430-899B-E3A96A23ACB6}" type="datetimeFigureOut">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55469-FB21-4FA2-A221-C4F768A44E38}" type="slidenum">
              <a:rPr lang="en-US" smtClean="0"/>
              <a:t>‹#›</a:t>
            </a:fld>
            <a:endParaRPr lang="en-US"/>
          </a:p>
        </p:txBody>
      </p:sp>
    </p:spTree>
    <p:extLst>
      <p:ext uri="{BB962C8B-B14F-4D97-AF65-F5344CB8AC3E}">
        <p14:creationId xmlns:p14="http://schemas.microsoft.com/office/powerpoint/2010/main" val="405638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85232" y="1760405"/>
            <a:ext cx="5171581" cy="733653"/>
          </a:xfrm>
        </p:spPr>
        <p:txBody>
          <a:bodyPr anchor="b"/>
          <a:lstStyle>
            <a:lvl1pPr marL="0" indent="0">
              <a:buNone/>
              <a:defRPr sz="2900" b="1"/>
            </a:lvl1pPr>
            <a:lvl2pPr marL="559072" indent="0">
              <a:buNone/>
              <a:defRPr sz="2400" b="1"/>
            </a:lvl2pPr>
            <a:lvl3pPr marL="1118146" indent="0">
              <a:buNone/>
              <a:defRPr sz="2200" b="1"/>
            </a:lvl3pPr>
            <a:lvl4pPr marL="1677218" indent="0">
              <a:buNone/>
              <a:defRPr sz="2000" b="1"/>
            </a:lvl4pPr>
            <a:lvl5pPr marL="2236291" indent="0">
              <a:buNone/>
              <a:defRPr sz="2000" b="1"/>
            </a:lvl5pPr>
            <a:lvl6pPr marL="2795363" indent="0">
              <a:buNone/>
              <a:defRPr sz="2000" b="1"/>
            </a:lvl6pPr>
            <a:lvl7pPr marL="3354437" indent="0">
              <a:buNone/>
              <a:defRPr sz="2000" b="1"/>
            </a:lvl7pPr>
            <a:lvl8pPr marL="3913509" indent="0">
              <a:buNone/>
              <a:defRPr sz="2000" b="1"/>
            </a:lvl8pPr>
            <a:lvl9pPr marL="4472582"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585232" y="2494058"/>
            <a:ext cx="5171581" cy="4531176"/>
          </a:xfrm>
        </p:spPr>
        <p:txBody>
          <a:bodyPr/>
          <a:lstStyle>
            <a:lvl1pPr>
              <a:defRPr sz="29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945794" y="1760405"/>
            <a:ext cx="5173613" cy="733653"/>
          </a:xfrm>
        </p:spPr>
        <p:txBody>
          <a:bodyPr anchor="b"/>
          <a:lstStyle>
            <a:lvl1pPr marL="0" indent="0">
              <a:buNone/>
              <a:defRPr sz="2900" b="1"/>
            </a:lvl1pPr>
            <a:lvl2pPr marL="559072" indent="0">
              <a:buNone/>
              <a:defRPr sz="2400" b="1"/>
            </a:lvl2pPr>
            <a:lvl3pPr marL="1118146" indent="0">
              <a:buNone/>
              <a:defRPr sz="2200" b="1"/>
            </a:lvl3pPr>
            <a:lvl4pPr marL="1677218" indent="0">
              <a:buNone/>
              <a:defRPr sz="2000" b="1"/>
            </a:lvl4pPr>
            <a:lvl5pPr marL="2236291" indent="0">
              <a:buNone/>
              <a:defRPr sz="2000" b="1"/>
            </a:lvl5pPr>
            <a:lvl6pPr marL="2795363" indent="0">
              <a:buNone/>
              <a:defRPr sz="2000" b="1"/>
            </a:lvl6pPr>
            <a:lvl7pPr marL="3354437" indent="0">
              <a:buNone/>
              <a:defRPr sz="2000" b="1"/>
            </a:lvl7pPr>
            <a:lvl8pPr marL="3913509" indent="0">
              <a:buNone/>
              <a:defRPr sz="2000" b="1"/>
            </a:lvl8pPr>
            <a:lvl9pPr marL="4472582"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5945794" y="2494058"/>
            <a:ext cx="5173613" cy="4531176"/>
          </a:xfrm>
        </p:spPr>
        <p:txBody>
          <a:bodyPr/>
          <a:lstStyle>
            <a:lvl1pPr>
              <a:defRPr sz="29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5B088B-D2D1-4430-899B-E3A96A23ACB6}" type="datetimeFigureOut">
              <a:rPr lang="en-US" smtClean="0"/>
              <a:t>2/24/2025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B55469-FB21-4FA2-A221-C4F768A44E38}" type="slidenum">
              <a:rPr lang="en-US" smtClean="0"/>
              <a:t>‹#›</a:t>
            </a:fld>
            <a:endParaRPr lang="en-US"/>
          </a:p>
        </p:txBody>
      </p:sp>
    </p:spTree>
    <p:extLst>
      <p:ext uri="{BB962C8B-B14F-4D97-AF65-F5344CB8AC3E}">
        <p14:creationId xmlns:p14="http://schemas.microsoft.com/office/powerpoint/2010/main" val="1823940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5B088B-D2D1-4430-899B-E3A96A23ACB6}" type="datetimeFigureOut">
              <a:rPr lang="en-US" smtClean="0"/>
              <a:t>2/24/2025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B55469-FB21-4FA2-A221-C4F768A44E38}" type="slidenum">
              <a:rPr lang="en-US" smtClean="0"/>
              <a:t>‹#›</a:t>
            </a:fld>
            <a:endParaRPr lang="en-US"/>
          </a:p>
        </p:txBody>
      </p:sp>
    </p:spTree>
    <p:extLst>
      <p:ext uri="{BB962C8B-B14F-4D97-AF65-F5344CB8AC3E}">
        <p14:creationId xmlns:p14="http://schemas.microsoft.com/office/powerpoint/2010/main" val="8700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B088B-D2D1-4430-899B-E3A96A23ACB6}" type="datetimeFigureOut">
              <a:rPr lang="en-US" smtClean="0"/>
              <a:t>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B55469-FB21-4FA2-A221-C4F768A44E38}" type="slidenum">
              <a:rPr lang="en-US" smtClean="0"/>
              <a:t>‹#›</a:t>
            </a:fld>
            <a:endParaRPr lang="en-US"/>
          </a:p>
        </p:txBody>
      </p:sp>
    </p:spTree>
    <p:extLst>
      <p:ext uri="{BB962C8B-B14F-4D97-AF65-F5344CB8AC3E}">
        <p14:creationId xmlns:p14="http://schemas.microsoft.com/office/powerpoint/2010/main" val="344214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5233" y="313123"/>
            <a:ext cx="3850745" cy="1332591"/>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576189" y="313124"/>
            <a:ext cx="6543218" cy="6712112"/>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85233" y="1645716"/>
            <a:ext cx="3850745" cy="5379520"/>
          </a:xfrm>
        </p:spPr>
        <p:txBody>
          <a:bodyPr/>
          <a:lstStyle>
            <a:lvl1pPr marL="0" indent="0">
              <a:buNone/>
              <a:defRPr sz="1700"/>
            </a:lvl1pPr>
            <a:lvl2pPr marL="559072" indent="0">
              <a:buNone/>
              <a:defRPr sz="1400"/>
            </a:lvl2pPr>
            <a:lvl3pPr marL="1118146" indent="0">
              <a:buNone/>
              <a:defRPr sz="1200"/>
            </a:lvl3pPr>
            <a:lvl4pPr marL="1677218" indent="0">
              <a:buNone/>
              <a:defRPr sz="1100"/>
            </a:lvl4pPr>
            <a:lvl5pPr marL="2236291" indent="0">
              <a:buNone/>
              <a:defRPr sz="1100"/>
            </a:lvl5pPr>
            <a:lvl6pPr marL="2795363" indent="0">
              <a:buNone/>
              <a:defRPr sz="1100"/>
            </a:lvl6pPr>
            <a:lvl7pPr marL="3354437" indent="0">
              <a:buNone/>
              <a:defRPr sz="1100"/>
            </a:lvl7pPr>
            <a:lvl8pPr marL="3913509" indent="0">
              <a:buNone/>
              <a:defRPr sz="1100"/>
            </a:lvl8pPr>
            <a:lvl9pPr marL="447258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B088B-D2D1-4430-899B-E3A96A23ACB6}" type="datetimeFigureOut">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55469-FB21-4FA2-A221-C4F768A44E38}" type="slidenum">
              <a:rPr lang="en-US" smtClean="0"/>
              <a:t>‹#›</a:t>
            </a:fld>
            <a:endParaRPr lang="en-US"/>
          </a:p>
        </p:txBody>
      </p:sp>
    </p:spTree>
    <p:extLst>
      <p:ext uri="{BB962C8B-B14F-4D97-AF65-F5344CB8AC3E}">
        <p14:creationId xmlns:p14="http://schemas.microsoft.com/office/powerpoint/2010/main" val="216138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94192" y="5505133"/>
            <a:ext cx="7022783" cy="649912"/>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294192" y="702706"/>
            <a:ext cx="7022783" cy="4718685"/>
          </a:xfrm>
        </p:spPr>
        <p:txBody>
          <a:bodyPr/>
          <a:lstStyle>
            <a:lvl1pPr marL="0" indent="0">
              <a:buNone/>
              <a:defRPr sz="3900"/>
            </a:lvl1pPr>
            <a:lvl2pPr marL="559072" indent="0">
              <a:buNone/>
              <a:defRPr sz="3400"/>
            </a:lvl2pPr>
            <a:lvl3pPr marL="1118146" indent="0">
              <a:buNone/>
              <a:defRPr sz="2900"/>
            </a:lvl3pPr>
            <a:lvl4pPr marL="1677218" indent="0">
              <a:buNone/>
              <a:defRPr sz="2400"/>
            </a:lvl4pPr>
            <a:lvl5pPr marL="2236291" indent="0">
              <a:buNone/>
              <a:defRPr sz="2400"/>
            </a:lvl5pPr>
            <a:lvl6pPr marL="2795363" indent="0">
              <a:buNone/>
              <a:defRPr sz="2400"/>
            </a:lvl6pPr>
            <a:lvl7pPr marL="3354437" indent="0">
              <a:buNone/>
              <a:defRPr sz="2400"/>
            </a:lvl7pPr>
            <a:lvl8pPr marL="3913509" indent="0">
              <a:buNone/>
              <a:defRPr sz="2400"/>
            </a:lvl8pPr>
            <a:lvl9pPr marL="4472582" indent="0">
              <a:buNone/>
              <a:defRPr sz="2400"/>
            </a:lvl9pPr>
          </a:lstStyle>
          <a:p>
            <a:endParaRPr lang="en-US"/>
          </a:p>
        </p:txBody>
      </p:sp>
      <p:sp>
        <p:nvSpPr>
          <p:cNvPr id="4" name="Text Placeholder 3"/>
          <p:cNvSpPr>
            <a:spLocks noGrp="1"/>
          </p:cNvSpPr>
          <p:nvPr>
            <p:ph type="body" sz="half" idx="2"/>
          </p:nvPr>
        </p:nvSpPr>
        <p:spPr>
          <a:xfrm>
            <a:off x="2294192" y="6155045"/>
            <a:ext cx="7022783" cy="922983"/>
          </a:xfrm>
        </p:spPr>
        <p:txBody>
          <a:bodyPr/>
          <a:lstStyle>
            <a:lvl1pPr marL="0" indent="0">
              <a:buNone/>
              <a:defRPr sz="1700"/>
            </a:lvl1pPr>
            <a:lvl2pPr marL="559072" indent="0">
              <a:buNone/>
              <a:defRPr sz="1400"/>
            </a:lvl2pPr>
            <a:lvl3pPr marL="1118146" indent="0">
              <a:buNone/>
              <a:defRPr sz="1200"/>
            </a:lvl3pPr>
            <a:lvl4pPr marL="1677218" indent="0">
              <a:buNone/>
              <a:defRPr sz="1100"/>
            </a:lvl4pPr>
            <a:lvl5pPr marL="2236291" indent="0">
              <a:buNone/>
              <a:defRPr sz="1100"/>
            </a:lvl5pPr>
            <a:lvl6pPr marL="2795363" indent="0">
              <a:buNone/>
              <a:defRPr sz="1100"/>
            </a:lvl6pPr>
            <a:lvl7pPr marL="3354437" indent="0">
              <a:buNone/>
              <a:defRPr sz="1100"/>
            </a:lvl7pPr>
            <a:lvl8pPr marL="3913509" indent="0">
              <a:buNone/>
              <a:defRPr sz="1100"/>
            </a:lvl8pPr>
            <a:lvl9pPr marL="447258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B088B-D2D1-4430-899B-E3A96A23ACB6}" type="datetimeFigureOut">
              <a:rPr lang="en-US" smtClean="0"/>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55469-FB21-4FA2-A221-C4F768A44E38}" type="slidenum">
              <a:rPr lang="en-US" smtClean="0"/>
              <a:t>‹#›</a:t>
            </a:fld>
            <a:endParaRPr lang="en-US"/>
          </a:p>
        </p:txBody>
      </p:sp>
    </p:spTree>
    <p:extLst>
      <p:ext uri="{BB962C8B-B14F-4D97-AF65-F5344CB8AC3E}">
        <p14:creationId xmlns:p14="http://schemas.microsoft.com/office/powerpoint/2010/main" val="3824978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5232" y="314944"/>
            <a:ext cx="10534175" cy="1310746"/>
          </a:xfrm>
          <a:prstGeom prst="rect">
            <a:avLst/>
          </a:prstGeom>
        </p:spPr>
        <p:txBody>
          <a:bodyPr vert="horz" lIns="111815" tIns="55907" rIns="111815" bIns="5590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85232" y="1835046"/>
            <a:ext cx="10534175" cy="5190190"/>
          </a:xfrm>
          <a:prstGeom prst="rect">
            <a:avLst/>
          </a:prstGeom>
        </p:spPr>
        <p:txBody>
          <a:bodyPr vert="horz" lIns="111815" tIns="55907" rIns="111815" bIns="559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85232" y="7289204"/>
            <a:ext cx="2731082" cy="418710"/>
          </a:xfrm>
          <a:prstGeom prst="rect">
            <a:avLst/>
          </a:prstGeom>
        </p:spPr>
        <p:txBody>
          <a:bodyPr vert="horz" lIns="111815" tIns="55907" rIns="111815" bIns="55907" rtlCol="0" anchor="ctr"/>
          <a:lstStyle>
            <a:lvl1pPr algn="l">
              <a:defRPr sz="1400">
                <a:solidFill>
                  <a:schemeClr val="tx1">
                    <a:tint val="75000"/>
                  </a:schemeClr>
                </a:solidFill>
              </a:defRPr>
            </a:lvl1pPr>
          </a:lstStyle>
          <a:p>
            <a:fld id="{675B088B-D2D1-4430-899B-E3A96A23ACB6}" type="datetimeFigureOut">
              <a:rPr lang="en-US" smtClean="0"/>
              <a:t>2/24/2025</a:t>
            </a:fld>
            <a:endParaRPr lang="en-US"/>
          </a:p>
        </p:txBody>
      </p:sp>
      <p:sp>
        <p:nvSpPr>
          <p:cNvPr id="5" name="Footer Placeholder 4"/>
          <p:cNvSpPr>
            <a:spLocks noGrp="1"/>
          </p:cNvSpPr>
          <p:nvPr>
            <p:ph type="ftr" sz="quarter" idx="3"/>
          </p:nvPr>
        </p:nvSpPr>
        <p:spPr>
          <a:xfrm>
            <a:off x="3999085" y="7289204"/>
            <a:ext cx="3706469" cy="418710"/>
          </a:xfrm>
          <a:prstGeom prst="rect">
            <a:avLst/>
          </a:prstGeom>
        </p:spPr>
        <p:txBody>
          <a:bodyPr vert="horz" lIns="111815" tIns="55907" rIns="111815" bIns="55907"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88324" y="7289204"/>
            <a:ext cx="2731082" cy="418710"/>
          </a:xfrm>
          <a:prstGeom prst="rect">
            <a:avLst/>
          </a:prstGeom>
        </p:spPr>
        <p:txBody>
          <a:bodyPr vert="horz" lIns="111815" tIns="55907" rIns="111815" bIns="55907" rtlCol="0" anchor="ctr"/>
          <a:lstStyle>
            <a:lvl1pPr algn="r">
              <a:defRPr sz="1400">
                <a:solidFill>
                  <a:schemeClr val="tx1">
                    <a:tint val="75000"/>
                  </a:schemeClr>
                </a:solidFill>
              </a:defRPr>
            </a:lvl1pPr>
          </a:lstStyle>
          <a:p>
            <a:fld id="{6BB55469-FB21-4FA2-A221-C4F768A44E38}" type="slidenum">
              <a:rPr lang="en-US" smtClean="0"/>
              <a:t>‹#›</a:t>
            </a:fld>
            <a:endParaRPr lang="en-US"/>
          </a:p>
        </p:txBody>
      </p:sp>
    </p:spTree>
    <p:extLst>
      <p:ext uri="{BB962C8B-B14F-4D97-AF65-F5344CB8AC3E}">
        <p14:creationId xmlns:p14="http://schemas.microsoft.com/office/powerpoint/2010/main" val="1795293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defTabSz="1118146" rtl="0" eaLnBrk="1" latinLnBrk="0" hangingPunct="1">
        <a:spcBef>
          <a:spcPct val="0"/>
        </a:spcBef>
        <a:buNone/>
        <a:defRPr sz="5400" kern="1200">
          <a:solidFill>
            <a:schemeClr val="tx1"/>
          </a:solidFill>
          <a:latin typeface="+mj-lt"/>
          <a:ea typeface="+mj-ea"/>
          <a:cs typeface="+mj-cs"/>
        </a:defRPr>
      </a:lvl1pPr>
    </p:titleStyle>
    <p:bodyStyle>
      <a:lvl1pPr marL="419305" indent="-419305" algn="l" defTabSz="1118146"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08494" indent="-349420" algn="l" defTabSz="111814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97682" indent="-279536" algn="l" defTabSz="111814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56755" indent="-279536" algn="l" defTabSz="1118146"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515827" indent="-279536" algn="l" defTabSz="1118146"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74901" indent="-279536" algn="l" defTabSz="111814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33973" indent="-279536" algn="l" defTabSz="111814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93046" indent="-279536" algn="l" defTabSz="111814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52118" indent="-279536" algn="l" defTabSz="111814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18146" rtl="0" eaLnBrk="1" latinLnBrk="0" hangingPunct="1">
        <a:defRPr sz="2200" kern="1200">
          <a:solidFill>
            <a:schemeClr val="tx1"/>
          </a:solidFill>
          <a:latin typeface="+mn-lt"/>
          <a:ea typeface="+mn-ea"/>
          <a:cs typeface="+mn-cs"/>
        </a:defRPr>
      </a:lvl1pPr>
      <a:lvl2pPr marL="559072" algn="l" defTabSz="1118146" rtl="0" eaLnBrk="1" latinLnBrk="0" hangingPunct="1">
        <a:defRPr sz="2200" kern="1200">
          <a:solidFill>
            <a:schemeClr val="tx1"/>
          </a:solidFill>
          <a:latin typeface="+mn-lt"/>
          <a:ea typeface="+mn-ea"/>
          <a:cs typeface="+mn-cs"/>
        </a:defRPr>
      </a:lvl2pPr>
      <a:lvl3pPr marL="1118146" algn="l" defTabSz="1118146" rtl="0" eaLnBrk="1" latinLnBrk="0" hangingPunct="1">
        <a:defRPr sz="2200" kern="1200">
          <a:solidFill>
            <a:schemeClr val="tx1"/>
          </a:solidFill>
          <a:latin typeface="+mn-lt"/>
          <a:ea typeface="+mn-ea"/>
          <a:cs typeface="+mn-cs"/>
        </a:defRPr>
      </a:lvl3pPr>
      <a:lvl4pPr marL="1677218" algn="l" defTabSz="1118146" rtl="0" eaLnBrk="1" latinLnBrk="0" hangingPunct="1">
        <a:defRPr sz="2200" kern="1200">
          <a:solidFill>
            <a:schemeClr val="tx1"/>
          </a:solidFill>
          <a:latin typeface="+mn-lt"/>
          <a:ea typeface="+mn-ea"/>
          <a:cs typeface="+mn-cs"/>
        </a:defRPr>
      </a:lvl4pPr>
      <a:lvl5pPr marL="2236291" algn="l" defTabSz="1118146" rtl="0" eaLnBrk="1" latinLnBrk="0" hangingPunct="1">
        <a:defRPr sz="2200" kern="1200">
          <a:solidFill>
            <a:schemeClr val="tx1"/>
          </a:solidFill>
          <a:latin typeface="+mn-lt"/>
          <a:ea typeface="+mn-ea"/>
          <a:cs typeface="+mn-cs"/>
        </a:defRPr>
      </a:lvl5pPr>
      <a:lvl6pPr marL="2795363" algn="l" defTabSz="1118146" rtl="0" eaLnBrk="1" latinLnBrk="0" hangingPunct="1">
        <a:defRPr sz="2200" kern="1200">
          <a:solidFill>
            <a:schemeClr val="tx1"/>
          </a:solidFill>
          <a:latin typeface="+mn-lt"/>
          <a:ea typeface="+mn-ea"/>
          <a:cs typeface="+mn-cs"/>
        </a:defRPr>
      </a:lvl6pPr>
      <a:lvl7pPr marL="3354437" algn="l" defTabSz="1118146" rtl="0" eaLnBrk="1" latinLnBrk="0" hangingPunct="1">
        <a:defRPr sz="2200" kern="1200">
          <a:solidFill>
            <a:schemeClr val="tx1"/>
          </a:solidFill>
          <a:latin typeface="+mn-lt"/>
          <a:ea typeface="+mn-ea"/>
          <a:cs typeface="+mn-cs"/>
        </a:defRPr>
      </a:lvl7pPr>
      <a:lvl8pPr marL="3913509" algn="l" defTabSz="1118146" rtl="0" eaLnBrk="1" latinLnBrk="0" hangingPunct="1">
        <a:defRPr sz="2200" kern="1200">
          <a:solidFill>
            <a:schemeClr val="tx1"/>
          </a:solidFill>
          <a:latin typeface="+mn-lt"/>
          <a:ea typeface="+mn-ea"/>
          <a:cs typeface="+mn-cs"/>
        </a:defRPr>
      </a:lvl8pPr>
      <a:lvl9pPr marL="4472582" algn="l" defTabSz="1118146"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04694" y="418711"/>
            <a:ext cx="10095250" cy="1520102"/>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04694" y="2093552"/>
            <a:ext cx="10095250" cy="4989937"/>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04694" y="7289204"/>
            <a:ext cx="2633544" cy="418710"/>
          </a:xfrm>
          <a:prstGeom prst="rect">
            <a:avLst/>
          </a:prstGeom>
        </p:spPr>
        <p:txBody>
          <a:bodyPr vert="horz" lIns="91440" tIns="45720" rIns="91440" bIns="45720" rtlCol="0" anchor="ctr"/>
          <a:lstStyle>
            <a:lvl1pPr algn="l">
              <a:defRPr sz="1152">
                <a:solidFill>
                  <a:schemeClr val="tx1">
                    <a:tint val="75000"/>
                  </a:schemeClr>
                </a:solidFill>
                <a:latin typeface="印品黑体" panose="00000500000000000000" pitchFamily="2" charset="-122"/>
                <a:ea typeface="印品黑体" panose="00000500000000000000" pitchFamily="2" charset="-122"/>
              </a:defRPr>
            </a:lvl1pPr>
          </a:lstStyle>
          <a:p>
            <a:pPr defTabSz="877824"/>
            <a:fld id="{D997B5FA-0921-464F-AAE1-844C04324D75}" type="datetimeFigureOut">
              <a:rPr lang="zh-CN" altLang="en-US" smtClean="0">
                <a:solidFill>
                  <a:prstClr val="black">
                    <a:tint val="75000"/>
                  </a:prstClr>
                </a:solidFill>
              </a:rPr>
              <a:pPr defTabSz="877824"/>
              <a:t>2025/2/24</a:t>
            </a:fld>
            <a:endParaRPr lang="zh-CN" altLang="en-US" dirty="0">
              <a:solidFill>
                <a:prstClr val="black">
                  <a:tint val="75000"/>
                </a:prstClr>
              </a:solidFill>
            </a:endParaRPr>
          </a:p>
        </p:txBody>
      </p:sp>
      <p:sp>
        <p:nvSpPr>
          <p:cNvPr id="5" name="页脚占位符 4"/>
          <p:cNvSpPr>
            <a:spLocks noGrp="1"/>
          </p:cNvSpPr>
          <p:nvPr>
            <p:ph type="ftr" sz="quarter" idx="3"/>
          </p:nvPr>
        </p:nvSpPr>
        <p:spPr>
          <a:xfrm>
            <a:off x="3877162" y="7289204"/>
            <a:ext cx="3950315" cy="418710"/>
          </a:xfrm>
          <a:prstGeom prst="rect">
            <a:avLst/>
          </a:prstGeom>
        </p:spPr>
        <p:txBody>
          <a:bodyPr vert="horz" lIns="91440" tIns="45720" rIns="91440" bIns="45720" rtlCol="0" anchor="ctr"/>
          <a:lstStyle>
            <a:lvl1pPr algn="ctr">
              <a:defRPr sz="1152">
                <a:solidFill>
                  <a:schemeClr val="tx1">
                    <a:tint val="75000"/>
                  </a:schemeClr>
                </a:solidFill>
                <a:latin typeface="印品黑体" panose="00000500000000000000" pitchFamily="2" charset="-122"/>
                <a:ea typeface="印品黑体" panose="00000500000000000000" pitchFamily="2" charset="-122"/>
              </a:defRPr>
            </a:lvl1pPr>
          </a:lstStyle>
          <a:p>
            <a:pPr defTabSz="877824"/>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8266400" y="7289204"/>
            <a:ext cx="2633544" cy="418710"/>
          </a:xfrm>
          <a:prstGeom prst="rect">
            <a:avLst/>
          </a:prstGeom>
        </p:spPr>
        <p:txBody>
          <a:bodyPr vert="horz" lIns="91440" tIns="45720" rIns="91440" bIns="45720" rtlCol="0" anchor="ctr"/>
          <a:lstStyle>
            <a:lvl1pPr algn="r">
              <a:defRPr sz="1152">
                <a:solidFill>
                  <a:schemeClr val="tx1">
                    <a:tint val="75000"/>
                  </a:schemeClr>
                </a:solidFill>
                <a:latin typeface="印品黑体" panose="00000500000000000000" pitchFamily="2" charset="-122"/>
                <a:ea typeface="印品黑体" panose="00000500000000000000" pitchFamily="2" charset="-122"/>
              </a:defRPr>
            </a:lvl1pPr>
          </a:lstStyle>
          <a:p>
            <a:pPr defTabSz="877824"/>
            <a:fld id="{565CE74E-AB26-4998-AD42-012C4C1AD076}" type="slidenum">
              <a:rPr lang="zh-CN" altLang="en-US" smtClean="0">
                <a:solidFill>
                  <a:prstClr val="black">
                    <a:tint val="75000"/>
                  </a:prstClr>
                </a:solidFill>
              </a:rPr>
              <a:pPr defTabSz="877824"/>
              <a:t>‹#›</a:t>
            </a:fld>
            <a:endParaRPr lang="zh-CN" altLang="en-US" dirty="0">
              <a:solidFill>
                <a:prstClr val="black">
                  <a:tint val="75000"/>
                </a:prstClr>
              </a:solidFill>
            </a:endParaRPr>
          </a:p>
        </p:txBody>
      </p:sp>
      <p:pic>
        <p:nvPicPr>
          <p:cNvPr id="7" name="图片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 y="5681"/>
            <a:ext cx="11704639" cy="7841068"/>
          </a:xfrm>
          <a:prstGeom prst="rect">
            <a:avLst/>
          </a:prstGeom>
        </p:spPr>
      </p:pic>
    </p:spTree>
    <p:extLst>
      <p:ext uri="{BB962C8B-B14F-4D97-AF65-F5344CB8AC3E}">
        <p14:creationId xmlns:p14="http://schemas.microsoft.com/office/powerpoint/2010/main" val="272625564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l" defTabSz="877824" rtl="0" eaLnBrk="1" latinLnBrk="0" hangingPunct="1">
        <a:lnSpc>
          <a:spcPct val="90000"/>
        </a:lnSpc>
        <a:spcBef>
          <a:spcPct val="0"/>
        </a:spcBef>
        <a:buNone/>
        <a:defRPr sz="4224" kern="1200">
          <a:solidFill>
            <a:schemeClr val="tx1"/>
          </a:solidFill>
          <a:latin typeface="印品黑体" panose="00000500000000000000" pitchFamily="2" charset="-122"/>
          <a:ea typeface="印品黑体" panose="00000500000000000000" pitchFamily="2" charset="-122"/>
          <a:cs typeface="+mj-cs"/>
        </a:defRPr>
      </a:lvl1pPr>
    </p:titleStyle>
    <p:bodyStyle>
      <a:lvl1pPr marL="219456" indent="-219456" algn="l" defTabSz="877824" rtl="0" eaLnBrk="1" latinLnBrk="0" hangingPunct="1">
        <a:lnSpc>
          <a:spcPct val="90000"/>
        </a:lnSpc>
        <a:spcBef>
          <a:spcPts val="960"/>
        </a:spcBef>
        <a:buFont typeface="Arial" panose="020B0604020202020204" pitchFamily="34" charset="0"/>
        <a:buChar char="•"/>
        <a:defRPr sz="2688" kern="1200">
          <a:solidFill>
            <a:schemeClr val="tx1"/>
          </a:solidFill>
          <a:latin typeface="印品黑体" panose="00000500000000000000" pitchFamily="2" charset="-122"/>
          <a:ea typeface="印品黑体" panose="00000500000000000000" pitchFamily="2" charset="-122"/>
          <a:cs typeface="+mn-cs"/>
        </a:defRPr>
      </a:lvl1pPr>
      <a:lvl2pPr marL="658368" indent="-219456" algn="l" defTabSz="877824" rtl="0" eaLnBrk="1" latinLnBrk="0" hangingPunct="1">
        <a:lnSpc>
          <a:spcPct val="90000"/>
        </a:lnSpc>
        <a:spcBef>
          <a:spcPts val="480"/>
        </a:spcBef>
        <a:buFont typeface="Arial" panose="020B0604020202020204" pitchFamily="34" charset="0"/>
        <a:buChar char="•"/>
        <a:defRPr sz="2304" kern="1200">
          <a:solidFill>
            <a:schemeClr val="tx1"/>
          </a:solidFill>
          <a:latin typeface="印品黑体" panose="00000500000000000000" pitchFamily="2" charset="-122"/>
          <a:ea typeface="印品黑体" panose="00000500000000000000" pitchFamily="2" charset="-122"/>
          <a:cs typeface="+mn-cs"/>
        </a:defRPr>
      </a:lvl2pPr>
      <a:lvl3pPr marL="1097280" indent="-219456" algn="l" defTabSz="877824" rtl="0" eaLnBrk="1" latinLnBrk="0" hangingPunct="1">
        <a:lnSpc>
          <a:spcPct val="90000"/>
        </a:lnSpc>
        <a:spcBef>
          <a:spcPts val="480"/>
        </a:spcBef>
        <a:buFont typeface="Arial" panose="020B0604020202020204" pitchFamily="34" charset="0"/>
        <a:buChar char="•"/>
        <a:defRPr sz="1920" kern="1200">
          <a:solidFill>
            <a:schemeClr val="tx1"/>
          </a:solidFill>
          <a:latin typeface="印品黑体" panose="00000500000000000000" pitchFamily="2" charset="-122"/>
          <a:ea typeface="印品黑体" panose="00000500000000000000" pitchFamily="2" charset="-122"/>
          <a:cs typeface="+mn-cs"/>
        </a:defRPr>
      </a:lvl3pPr>
      <a:lvl4pPr marL="1536192"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印品黑体" panose="00000500000000000000" pitchFamily="2" charset="-122"/>
          <a:ea typeface="印品黑体" panose="00000500000000000000" pitchFamily="2" charset="-122"/>
          <a:cs typeface="+mn-cs"/>
        </a:defRPr>
      </a:lvl4pPr>
      <a:lvl5pPr marL="1975104"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印品黑体" panose="00000500000000000000" pitchFamily="2" charset="-122"/>
          <a:ea typeface="印品黑体" panose="00000500000000000000" pitchFamily="2" charset="-122"/>
          <a:cs typeface="+mn-cs"/>
        </a:defRPr>
      </a:lvl5pPr>
      <a:lvl6pPr marL="2414016"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6pPr>
      <a:lvl7pPr marL="2852928"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7pPr>
      <a:lvl8pPr marL="3291840"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8pPr>
      <a:lvl9pPr marL="3730752"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9pPr>
    </p:bodyStyle>
    <p:otherStyle>
      <a:defPPr>
        <a:defRPr lang="zh-CN"/>
      </a:defPPr>
      <a:lvl1pPr marL="0" algn="l" defTabSz="877824" rtl="0" eaLnBrk="1" latinLnBrk="0" hangingPunct="1">
        <a:defRPr sz="1728" kern="1200">
          <a:solidFill>
            <a:schemeClr val="tx1"/>
          </a:solidFill>
          <a:latin typeface="+mn-lt"/>
          <a:ea typeface="+mn-ea"/>
          <a:cs typeface="+mn-cs"/>
        </a:defRPr>
      </a:lvl1pPr>
      <a:lvl2pPr marL="438912" algn="l" defTabSz="877824" rtl="0" eaLnBrk="1" latinLnBrk="0" hangingPunct="1">
        <a:defRPr sz="1728" kern="1200">
          <a:solidFill>
            <a:schemeClr val="tx1"/>
          </a:solidFill>
          <a:latin typeface="+mn-lt"/>
          <a:ea typeface="+mn-ea"/>
          <a:cs typeface="+mn-cs"/>
        </a:defRPr>
      </a:lvl2pPr>
      <a:lvl3pPr marL="877824" algn="l" defTabSz="877824" rtl="0" eaLnBrk="1" latinLnBrk="0" hangingPunct="1">
        <a:defRPr sz="1728" kern="1200">
          <a:solidFill>
            <a:schemeClr val="tx1"/>
          </a:solidFill>
          <a:latin typeface="+mn-lt"/>
          <a:ea typeface="+mn-ea"/>
          <a:cs typeface="+mn-cs"/>
        </a:defRPr>
      </a:lvl3pPr>
      <a:lvl4pPr marL="1316736" algn="l" defTabSz="877824" rtl="0" eaLnBrk="1" latinLnBrk="0" hangingPunct="1">
        <a:defRPr sz="1728" kern="1200">
          <a:solidFill>
            <a:schemeClr val="tx1"/>
          </a:solidFill>
          <a:latin typeface="+mn-lt"/>
          <a:ea typeface="+mn-ea"/>
          <a:cs typeface="+mn-cs"/>
        </a:defRPr>
      </a:lvl4pPr>
      <a:lvl5pPr marL="1755648" algn="l" defTabSz="877824" rtl="0" eaLnBrk="1" latinLnBrk="0" hangingPunct="1">
        <a:defRPr sz="1728" kern="1200">
          <a:solidFill>
            <a:schemeClr val="tx1"/>
          </a:solidFill>
          <a:latin typeface="+mn-lt"/>
          <a:ea typeface="+mn-ea"/>
          <a:cs typeface="+mn-cs"/>
        </a:defRPr>
      </a:lvl5pPr>
      <a:lvl6pPr marL="2194560" algn="l" defTabSz="877824" rtl="0" eaLnBrk="1" latinLnBrk="0" hangingPunct="1">
        <a:defRPr sz="1728" kern="1200">
          <a:solidFill>
            <a:schemeClr val="tx1"/>
          </a:solidFill>
          <a:latin typeface="+mn-lt"/>
          <a:ea typeface="+mn-ea"/>
          <a:cs typeface="+mn-cs"/>
        </a:defRPr>
      </a:lvl6pPr>
      <a:lvl7pPr marL="2633472" algn="l" defTabSz="877824" rtl="0" eaLnBrk="1" latinLnBrk="0" hangingPunct="1">
        <a:defRPr sz="1728" kern="1200">
          <a:solidFill>
            <a:schemeClr val="tx1"/>
          </a:solidFill>
          <a:latin typeface="+mn-lt"/>
          <a:ea typeface="+mn-ea"/>
          <a:cs typeface="+mn-cs"/>
        </a:defRPr>
      </a:lvl7pPr>
      <a:lvl8pPr marL="3072384" algn="l" defTabSz="877824" rtl="0" eaLnBrk="1" latinLnBrk="0" hangingPunct="1">
        <a:defRPr sz="1728" kern="1200">
          <a:solidFill>
            <a:schemeClr val="tx1"/>
          </a:solidFill>
          <a:latin typeface="+mn-lt"/>
          <a:ea typeface="+mn-ea"/>
          <a:cs typeface="+mn-cs"/>
        </a:defRPr>
      </a:lvl8pPr>
      <a:lvl9pPr marL="3511296" algn="l" defTabSz="877824" rtl="0" eaLnBrk="1" latinLnBrk="0" hangingPunct="1">
        <a:defRPr sz="172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1D324DB-04ED-4E55-8C15-FC6C27521ACC}"/>
              </a:ext>
            </a:extLst>
          </p:cNvPr>
          <p:cNvSpPr>
            <a:spLocks noGrp="1"/>
          </p:cNvSpPr>
          <p:nvPr>
            <p:ph type="title"/>
          </p:nvPr>
        </p:nvSpPr>
        <p:spPr>
          <a:xfrm>
            <a:off x="804694" y="418711"/>
            <a:ext cx="10095250" cy="152010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E951696-B102-4C5A-B776-2C84DE9F20CC}"/>
              </a:ext>
            </a:extLst>
          </p:cNvPr>
          <p:cNvSpPr>
            <a:spLocks noGrp="1"/>
          </p:cNvSpPr>
          <p:nvPr>
            <p:ph type="body" idx="1"/>
          </p:nvPr>
        </p:nvSpPr>
        <p:spPr>
          <a:xfrm>
            <a:off x="804694" y="2093552"/>
            <a:ext cx="10095250" cy="498993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096D264-E60F-44D2-A9C9-2D3703F39445}"/>
              </a:ext>
            </a:extLst>
          </p:cNvPr>
          <p:cNvSpPr>
            <a:spLocks noGrp="1"/>
          </p:cNvSpPr>
          <p:nvPr>
            <p:ph type="dt" sz="half" idx="2"/>
          </p:nvPr>
        </p:nvSpPr>
        <p:spPr>
          <a:xfrm>
            <a:off x="804694" y="7289204"/>
            <a:ext cx="2633544" cy="418710"/>
          </a:xfrm>
          <a:prstGeom prst="rect">
            <a:avLst/>
          </a:prstGeom>
        </p:spPr>
        <p:txBody>
          <a:bodyPr vert="horz" lIns="91440" tIns="45720" rIns="91440" bIns="45720" rtlCol="0" anchor="ctr"/>
          <a:lstStyle>
            <a:lvl1pPr algn="l">
              <a:defRPr sz="1152">
                <a:solidFill>
                  <a:schemeClr val="tx1">
                    <a:tint val="75000"/>
                  </a:schemeClr>
                </a:solidFill>
              </a:defRPr>
            </a:lvl1pPr>
          </a:lstStyle>
          <a:p>
            <a:pPr defTabSz="877824"/>
            <a:fld id="{610F9972-FEE2-4A35-985D-647920DD1A93}" type="datetimeFigureOut">
              <a:rPr lang="zh-CN" altLang="en-US" smtClean="0">
                <a:solidFill>
                  <a:prstClr val="black">
                    <a:tint val="75000"/>
                  </a:prstClr>
                </a:solidFill>
              </a:rPr>
              <a:pPr defTabSz="877824"/>
              <a:t>2025/2/24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37608C35-A8BC-4E0C-83C8-FFF70B462901}"/>
              </a:ext>
            </a:extLst>
          </p:cNvPr>
          <p:cNvSpPr>
            <a:spLocks noGrp="1"/>
          </p:cNvSpPr>
          <p:nvPr>
            <p:ph type="ftr" sz="quarter" idx="3"/>
          </p:nvPr>
        </p:nvSpPr>
        <p:spPr>
          <a:xfrm>
            <a:off x="3877162" y="7289204"/>
            <a:ext cx="3950315" cy="418710"/>
          </a:xfrm>
          <a:prstGeom prst="rect">
            <a:avLst/>
          </a:prstGeom>
        </p:spPr>
        <p:txBody>
          <a:bodyPr vert="horz" lIns="91440" tIns="45720" rIns="91440" bIns="45720" rtlCol="0" anchor="ctr"/>
          <a:lstStyle>
            <a:lvl1pPr algn="ctr">
              <a:defRPr sz="1152">
                <a:solidFill>
                  <a:schemeClr val="tx1">
                    <a:tint val="75000"/>
                  </a:schemeClr>
                </a:solidFill>
              </a:defRPr>
            </a:lvl1pPr>
          </a:lstStyle>
          <a:p>
            <a:pPr defTabSz="877824"/>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F342DD3C-34CD-4F43-AF43-340307058CD6}"/>
              </a:ext>
            </a:extLst>
          </p:cNvPr>
          <p:cNvSpPr>
            <a:spLocks noGrp="1"/>
          </p:cNvSpPr>
          <p:nvPr>
            <p:ph type="sldNum" sz="quarter" idx="4"/>
          </p:nvPr>
        </p:nvSpPr>
        <p:spPr>
          <a:xfrm>
            <a:off x="8266400" y="7289204"/>
            <a:ext cx="2633544" cy="418710"/>
          </a:xfrm>
          <a:prstGeom prst="rect">
            <a:avLst/>
          </a:prstGeom>
        </p:spPr>
        <p:txBody>
          <a:bodyPr vert="horz" lIns="91440" tIns="45720" rIns="91440" bIns="45720" rtlCol="0" anchor="ctr"/>
          <a:lstStyle>
            <a:lvl1pPr algn="r">
              <a:defRPr sz="1152">
                <a:solidFill>
                  <a:schemeClr val="tx1">
                    <a:tint val="75000"/>
                  </a:schemeClr>
                </a:solidFill>
              </a:defRPr>
            </a:lvl1pPr>
          </a:lstStyle>
          <a:p>
            <a:pPr defTabSz="877824"/>
            <a:fld id="{A2B7C418-D7A3-4F60-8D8E-D190BA8432DE}" type="slidenum">
              <a:rPr lang="zh-CN" altLang="en-US" smtClean="0">
                <a:solidFill>
                  <a:prstClr val="black">
                    <a:tint val="75000"/>
                  </a:prstClr>
                </a:solidFill>
              </a:rPr>
              <a:pPr defTabSz="877824"/>
              <a:t>‹#›</a:t>
            </a:fld>
            <a:endParaRPr lang="zh-CN" altLang="en-US">
              <a:solidFill>
                <a:prstClr val="black">
                  <a:tint val="75000"/>
                </a:prstClr>
              </a:solidFill>
            </a:endParaRPr>
          </a:p>
        </p:txBody>
      </p:sp>
    </p:spTree>
    <p:extLst>
      <p:ext uri="{BB962C8B-B14F-4D97-AF65-F5344CB8AC3E}">
        <p14:creationId xmlns:p14="http://schemas.microsoft.com/office/powerpoint/2010/main" val="419450884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877824" rtl="0" eaLnBrk="1" latinLnBrk="0" hangingPunct="1">
        <a:lnSpc>
          <a:spcPct val="90000"/>
        </a:lnSpc>
        <a:spcBef>
          <a:spcPct val="0"/>
        </a:spcBef>
        <a:buNone/>
        <a:defRPr sz="4224" kern="1200">
          <a:solidFill>
            <a:schemeClr val="tx1"/>
          </a:solidFill>
          <a:latin typeface="+mj-lt"/>
          <a:ea typeface="+mj-ea"/>
          <a:cs typeface="+mj-cs"/>
        </a:defRPr>
      </a:lvl1pPr>
    </p:titleStyle>
    <p:bodyStyle>
      <a:lvl1pPr marL="219456" indent="-219456" algn="l" defTabSz="877824" rtl="0" eaLnBrk="1" latinLnBrk="0" hangingPunct="1">
        <a:lnSpc>
          <a:spcPct val="90000"/>
        </a:lnSpc>
        <a:spcBef>
          <a:spcPts val="960"/>
        </a:spcBef>
        <a:buFont typeface="Arial" panose="020B0604020202020204" pitchFamily="34" charset="0"/>
        <a:buChar char="•"/>
        <a:defRPr sz="2688" kern="1200">
          <a:solidFill>
            <a:schemeClr val="tx1"/>
          </a:solidFill>
          <a:latin typeface="+mn-lt"/>
          <a:ea typeface="+mn-ea"/>
          <a:cs typeface="+mn-cs"/>
        </a:defRPr>
      </a:lvl1pPr>
      <a:lvl2pPr marL="658368" indent="-219456" algn="l" defTabSz="877824" rtl="0" eaLnBrk="1" latinLnBrk="0" hangingPunct="1">
        <a:lnSpc>
          <a:spcPct val="90000"/>
        </a:lnSpc>
        <a:spcBef>
          <a:spcPts val="480"/>
        </a:spcBef>
        <a:buFont typeface="Arial" panose="020B0604020202020204" pitchFamily="34" charset="0"/>
        <a:buChar char="•"/>
        <a:defRPr sz="2304" kern="1200">
          <a:solidFill>
            <a:schemeClr val="tx1"/>
          </a:solidFill>
          <a:latin typeface="+mn-lt"/>
          <a:ea typeface="+mn-ea"/>
          <a:cs typeface="+mn-cs"/>
        </a:defRPr>
      </a:lvl2pPr>
      <a:lvl3pPr marL="1097280" indent="-219456" algn="l" defTabSz="877824" rtl="0" eaLnBrk="1" latinLnBrk="0" hangingPunct="1">
        <a:lnSpc>
          <a:spcPct val="90000"/>
        </a:lnSpc>
        <a:spcBef>
          <a:spcPts val="480"/>
        </a:spcBef>
        <a:buFont typeface="Arial" panose="020B0604020202020204" pitchFamily="34" charset="0"/>
        <a:buChar char="•"/>
        <a:defRPr sz="1920" kern="1200">
          <a:solidFill>
            <a:schemeClr val="tx1"/>
          </a:solidFill>
          <a:latin typeface="+mn-lt"/>
          <a:ea typeface="+mn-ea"/>
          <a:cs typeface="+mn-cs"/>
        </a:defRPr>
      </a:lvl3pPr>
      <a:lvl4pPr marL="1536192"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4pPr>
      <a:lvl5pPr marL="1975104"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5pPr>
      <a:lvl6pPr marL="2414016"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6pPr>
      <a:lvl7pPr marL="2852928"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7pPr>
      <a:lvl8pPr marL="3291840"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8pPr>
      <a:lvl9pPr marL="3730752" indent="-219456" algn="l" defTabSz="877824" rtl="0" eaLnBrk="1" latinLnBrk="0" hangingPunct="1">
        <a:lnSpc>
          <a:spcPct val="90000"/>
        </a:lnSpc>
        <a:spcBef>
          <a:spcPts val="480"/>
        </a:spcBef>
        <a:buFont typeface="Arial" panose="020B0604020202020204" pitchFamily="34" charset="0"/>
        <a:buChar char="•"/>
        <a:defRPr sz="1728" kern="1200">
          <a:solidFill>
            <a:schemeClr val="tx1"/>
          </a:solidFill>
          <a:latin typeface="+mn-lt"/>
          <a:ea typeface="+mn-ea"/>
          <a:cs typeface="+mn-cs"/>
        </a:defRPr>
      </a:lvl9pPr>
    </p:bodyStyle>
    <p:otherStyle>
      <a:defPPr>
        <a:defRPr lang="zh-CN"/>
      </a:defPPr>
      <a:lvl1pPr marL="0" algn="l" defTabSz="877824" rtl="0" eaLnBrk="1" latinLnBrk="0" hangingPunct="1">
        <a:defRPr sz="1728" kern="1200">
          <a:solidFill>
            <a:schemeClr val="tx1"/>
          </a:solidFill>
          <a:latin typeface="+mn-lt"/>
          <a:ea typeface="+mn-ea"/>
          <a:cs typeface="+mn-cs"/>
        </a:defRPr>
      </a:lvl1pPr>
      <a:lvl2pPr marL="438912" algn="l" defTabSz="877824" rtl="0" eaLnBrk="1" latinLnBrk="0" hangingPunct="1">
        <a:defRPr sz="1728" kern="1200">
          <a:solidFill>
            <a:schemeClr val="tx1"/>
          </a:solidFill>
          <a:latin typeface="+mn-lt"/>
          <a:ea typeface="+mn-ea"/>
          <a:cs typeface="+mn-cs"/>
        </a:defRPr>
      </a:lvl2pPr>
      <a:lvl3pPr marL="877824" algn="l" defTabSz="877824" rtl="0" eaLnBrk="1" latinLnBrk="0" hangingPunct="1">
        <a:defRPr sz="1728" kern="1200">
          <a:solidFill>
            <a:schemeClr val="tx1"/>
          </a:solidFill>
          <a:latin typeface="+mn-lt"/>
          <a:ea typeface="+mn-ea"/>
          <a:cs typeface="+mn-cs"/>
        </a:defRPr>
      </a:lvl3pPr>
      <a:lvl4pPr marL="1316736" algn="l" defTabSz="877824" rtl="0" eaLnBrk="1" latinLnBrk="0" hangingPunct="1">
        <a:defRPr sz="1728" kern="1200">
          <a:solidFill>
            <a:schemeClr val="tx1"/>
          </a:solidFill>
          <a:latin typeface="+mn-lt"/>
          <a:ea typeface="+mn-ea"/>
          <a:cs typeface="+mn-cs"/>
        </a:defRPr>
      </a:lvl4pPr>
      <a:lvl5pPr marL="1755648" algn="l" defTabSz="877824" rtl="0" eaLnBrk="1" latinLnBrk="0" hangingPunct="1">
        <a:defRPr sz="1728" kern="1200">
          <a:solidFill>
            <a:schemeClr val="tx1"/>
          </a:solidFill>
          <a:latin typeface="+mn-lt"/>
          <a:ea typeface="+mn-ea"/>
          <a:cs typeface="+mn-cs"/>
        </a:defRPr>
      </a:lvl5pPr>
      <a:lvl6pPr marL="2194560" algn="l" defTabSz="877824" rtl="0" eaLnBrk="1" latinLnBrk="0" hangingPunct="1">
        <a:defRPr sz="1728" kern="1200">
          <a:solidFill>
            <a:schemeClr val="tx1"/>
          </a:solidFill>
          <a:latin typeface="+mn-lt"/>
          <a:ea typeface="+mn-ea"/>
          <a:cs typeface="+mn-cs"/>
        </a:defRPr>
      </a:lvl6pPr>
      <a:lvl7pPr marL="2633472" algn="l" defTabSz="877824" rtl="0" eaLnBrk="1" latinLnBrk="0" hangingPunct="1">
        <a:defRPr sz="1728" kern="1200">
          <a:solidFill>
            <a:schemeClr val="tx1"/>
          </a:solidFill>
          <a:latin typeface="+mn-lt"/>
          <a:ea typeface="+mn-ea"/>
          <a:cs typeface="+mn-cs"/>
        </a:defRPr>
      </a:lvl7pPr>
      <a:lvl8pPr marL="3072384" algn="l" defTabSz="877824" rtl="0" eaLnBrk="1" latinLnBrk="0" hangingPunct="1">
        <a:defRPr sz="1728" kern="1200">
          <a:solidFill>
            <a:schemeClr val="tx1"/>
          </a:solidFill>
          <a:latin typeface="+mn-lt"/>
          <a:ea typeface="+mn-ea"/>
          <a:cs typeface="+mn-cs"/>
        </a:defRPr>
      </a:lvl8pPr>
      <a:lvl9pPr marL="3511296" algn="l" defTabSz="877824" rtl="0" eaLnBrk="1" latinLnBrk="0" hangingPunct="1">
        <a:defRPr sz="17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F199C2-92E8-4CCE-9E10-D087D2EADC45}"/>
              </a:ext>
            </a:extLst>
          </p:cNvPr>
          <p:cNvPicPr>
            <a:picLocks noChangeAspect="1"/>
          </p:cNvPicPr>
          <p:nvPr/>
        </p:nvPicPr>
        <p:blipFill>
          <a:blip r:embed="rId2"/>
          <a:stretch>
            <a:fillRect/>
          </a:stretch>
        </p:blipFill>
        <p:spPr>
          <a:xfrm>
            <a:off x="0" y="637097"/>
            <a:ext cx="11704638" cy="6587070"/>
          </a:xfrm>
          <a:prstGeom prst="rect">
            <a:avLst/>
          </a:prstGeom>
        </p:spPr>
      </p:pic>
      <p:sp>
        <p:nvSpPr>
          <p:cNvPr id="5" name="TextBox 4">
            <a:extLst>
              <a:ext uri="{FF2B5EF4-FFF2-40B4-BE49-F238E27FC236}">
                <a16:creationId xmlns:a16="http://schemas.microsoft.com/office/drawing/2014/main" id="{43988A65-626F-4597-8697-0B0D4FFDD4B2}"/>
              </a:ext>
            </a:extLst>
          </p:cNvPr>
          <p:cNvSpPr txBox="1"/>
          <p:nvPr/>
        </p:nvSpPr>
        <p:spPr>
          <a:xfrm>
            <a:off x="2031193" y="2356164"/>
            <a:ext cx="6280660" cy="1388726"/>
          </a:xfrm>
          <a:prstGeom prst="rect">
            <a:avLst/>
          </a:prstGeom>
          <a:noFill/>
        </p:spPr>
        <p:txBody>
          <a:bodyPr wrap="none" rtlCol="0">
            <a:spAutoFit/>
          </a:bodyPr>
          <a:lstStyle/>
          <a:p>
            <a:pPr algn="ctr"/>
            <a:r>
              <a:rPr lang="en-US" sz="8448" dirty="0">
                <a:latin typeface="Times New Roman" panose="02020603050405020304" pitchFamily="18" charset="0"/>
                <a:cs typeface="Times New Roman" panose="02020603050405020304" pitchFamily="18" charset="0"/>
              </a:rPr>
              <a:t>KHỞI ĐỘNG</a:t>
            </a:r>
          </a:p>
        </p:txBody>
      </p:sp>
      <p:pic>
        <p:nvPicPr>
          <p:cNvPr id="6" name="Picture 5">
            <a:extLst>
              <a:ext uri="{FF2B5EF4-FFF2-40B4-BE49-F238E27FC236}">
                <a16:creationId xmlns:a16="http://schemas.microsoft.com/office/drawing/2014/main" id="{39E7EA5F-ECDD-4BF7-8DD4-0BB0B44BAA6D}"/>
              </a:ext>
            </a:extLst>
          </p:cNvPr>
          <p:cNvPicPr>
            <a:picLocks noChangeAspect="1"/>
          </p:cNvPicPr>
          <p:nvPr/>
        </p:nvPicPr>
        <p:blipFill>
          <a:blip r:embed="rId3"/>
          <a:stretch>
            <a:fillRect/>
          </a:stretch>
        </p:blipFill>
        <p:spPr>
          <a:xfrm>
            <a:off x="3947319" y="4389437"/>
            <a:ext cx="3353670" cy="3353670"/>
          </a:xfrm>
          <a:prstGeom prst="rect">
            <a:avLst/>
          </a:prstGeom>
        </p:spPr>
      </p:pic>
    </p:spTree>
    <p:extLst>
      <p:ext uri="{BB962C8B-B14F-4D97-AF65-F5344CB8AC3E}">
        <p14:creationId xmlns:p14="http://schemas.microsoft.com/office/powerpoint/2010/main" val="4278928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94519" y="1185827"/>
            <a:ext cx="4222662" cy="5809051"/>
          </a:xfrm>
          <a:prstGeom prst="rect">
            <a:avLst/>
          </a:prstGeom>
        </p:spPr>
        <p:style>
          <a:lnRef idx="2">
            <a:schemeClr val="accent1"/>
          </a:lnRef>
          <a:fillRef idx="1">
            <a:schemeClr val="lt1"/>
          </a:fillRef>
          <a:effectRef idx="0">
            <a:schemeClr val="accent1"/>
          </a:effectRef>
          <a:fontRef idx="minor">
            <a:schemeClr val="dk1"/>
          </a:fontRef>
        </p:style>
        <p:txBody>
          <a:bodyPr wrap="square" lIns="87746" tIns="43891" rIns="87746" bIns="43891" rtlCol="0">
            <a:spAutoFit/>
          </a:bodyPr>
          <a:lstStyle/>
          <a:p>
            <a:pPr algn="just">
              <a:lnSpc>
                <a:spcPct val="130000"/>
              </a:lnSpc>
            </a:pPr>
            <a:r>
              <a:rPr lang="en-US" altLang="zh-CN" sz="2400" b="1" dirty="0" err="1">
                <a:solidFill>
                  <a:srgbClr val="C00000"/>
                </a:solidFill>
                <a:cs typeface="Times New Roman" pitchFamily="18" charset="0"/>
              </a:rPr>
              <a:t>Hoàn</a:t>
            </a:r>
            <a:r>
              <a:rPr lang="en-US" altLang="zh-CN" sz="2400" b="1" dirty="0">
                <a:solidFill>
                  <a:srgbClr val="C00000"/>
                </a:solidFill>
                <a:cs typeface="Times New Roman" pitchFamily="18" charset="0"/>
              </a:rPr>
              <a:t> </a:t>
            </a:r>
            <a:r>
              <a:rPr lang="en-US" altLang="zh-CN" sz="2400" b="1" dirty="0" err="1">
                <a:solidFill>
                  <a:srgbClr val="C00000"/>
                </a:solidFill>
                <a:cs typeface="Times New Roman" pitchFamily="18" charset="0"/>
              </a:rPr>
              <a:t>cảnh</a:t>
            </a:r>
            <a:r>
              <a:rPr lang="en-US" altLang="zh-CN" sz="2400" b="1" dirty="0">
                <a:solidFill>
                  <a:srgbClr val="C00000"/>
                </a:solidFill>
                <a:cs typeface="Times New Roman" pitchFamily="18" charset="0"/>
              </a:rPr>
              <a:t> </a:t>
            </a:r>
            <a:r>
              <a:rPr lang="en-US" altLang="zh-CN" sz="2400" b="1" dirty="0" err="1">
                <a:solidFill>
                  <a:srgbClr val="C00000"/>
                </a:solidFill>
                <a:cs typeface="Times New Roman" pitchFamily="18" charset="0"/>
              </a:rPr>
              <a:t>sáng</a:t>
            </a:r>
            <a:r>
              <a:rPr lang="en-US" altLang="zh-CN" sz="2400" b="1" dirty="0">
                <a:solidFill>
                  <a:srgbClr val="C00000"/>
                </a:solidFill>
                <a:cs typeface="Times New Roman" pitchFamily="18" charset="0"/>
              </a:rPr>
              <a:t> </a:t>
            </a:r>
            <a:r>
              <a:rPr lang="en-US" altLang="zh-CN" sz="2400" b="1" dirty="0" err="1">
                <a:solidFill>
                  <a:srgbClr val="C00000"/>
                </a:solidFill>
                <a:cs typeface="Times New Roman" pitchFamily="18" charset="0"/>
              </a:rPr>
              <a:t>tác</a:t>
            </a:r>
            <a:r>
              <a:rPr lang="en-US" altLang="zh-CN" sz="2400" b="1" dirty="0">
                <a:solidFill>
                  <a:srgbClr val="C00000"/>
                </a:solidFill>
                <a:cs typeface="Times New Roman" pitchFamily="18" charset="0"/>
              </a:rPr>
              <a:t>: </a:t>
            </a:r>
            <a:endParaRPr lang="en-US" altLang="zh-CN" sz="2400" b="1" dirty="0" smtClean="0">
              <a:solidFill>
                <a:srgbClr val="C00000"/>
              </a:solidFill>
              <a:cs typeface="Times New Roman" pitchFamily="18" charset="0"/>
            </a:endParaRPr>
          </a:p>
          <a:p>
            <a:pPr algn="just">
              <a:lnSpc>
                <a:spcPct val="130000"/>
              </a:lnSpc>
            </a:pPr>
            <a:r>
              <a:rPr lang="vi-VN" sz="2400" dirty="0" smtClean="0">
                <a:cs typeface="Times New Roman" panose="02020603050405020304" pitchFamily="18" charset="0"/>
              </a:rPr>
              <a:t>Vào </a:t>
            </a:r>
            <a:r>
              <a:rPr lang="vi-VN" sz="2400" dirty="0">
                <a:cs typeface="Times New Roman" panose="02020603050405020304" pitchFamily="18" charset="0"/>
              </a:rPr>
              <a:t>khoa thi năm 1897 (năm Đinh Dậu), kì thi Hương ba năm diễn ra một lần vốn từ xưa đều được tổ chức ở Hà Nội, nay bị Pháp bãi bỏ và tổ chức chung cho thí sinh ở trường Nam Định thi cùng với thí sinh trường Hà Nội. Chứng kiến hiện thực đầy bát nháo, đau xót đó, Tú Xương đã sáng tác bài thơ này.</a:t>
            </a:r>
            <a:endParaRPr lang="zh-CN" altLang="en-US" sz="2400" dirty="0">
              <a:solidFill>
                <a:srgbClr val="000000">
                  <a:lumMod val="75000"/>
                  <a:lumOff val="25000"/>
                </a:srgbClr>
              </a:solidFill>
              <a:cs typeface="Times New Roman" pitchFamily="18" charset="0"/>
            </a:endParaRPr>
          </a:p>
        </p:txBody>
      </p:sp>
      <p:sp>
        <p:nvSpPr>
          <p:cNvPr id="8" name="Rectangle 7"/>
          <p:cNvSpPr/>
          <p:nvPr/>
        </p:nvSpPr>
        <p:spPr>
          <a:xfrm>
            <a:off x="3413919" y="77989"/>
            <a:ext cx="3955435" cy="1063590"/>
          </a:xfrm>
          <a:prstGeom prst="rect">
            <a:avLst/>
          </a:prstGeom>
        </p:spPr>
        <p:style>
          <a:lnRef idx="1">
            <a:schemeClr val="accent2"/>
          </a:lnRef>
          <a:fillRef idx="2">
            <a:schemeClr val="accent2"/>
          </a:fillRef>
          <a:effectRef idx="1">
            <a:schemeClr val="accent2"/>
          </a:effectRef>
          <a:fontRef idx="minor">
            <a:schemeClr val="dk1"/>
          </a:fontRef>
        </p:style>
        <p:txBody>
          <a:bodyPr wrap="square" lIns="116995" tIns="58498" rIns="116995" bIns="58498">
            <a:spAutoFit/>
          </a:bodyPr>
          <a:lstStyle/>
          <a:p>
            <a:pPr algn="just">
              <a:lnSpc>
                <a:spcPct val="150000"/>
              </a:lnSpc>
              <a:spcAft>
                <a:spcPts val="1024"/>
              </a:spcAft>
              <a:tabLst>
                <a:tab pos="115366" algn="l"/>
                <a:tab pos="230720" algn="l"/>
              </a:tabLst>
            </a:pPr>
            <a:r>
              <a:rPr lang="en-US" sz="4096" b="1" dirty="0">
                <a:latin typeface="Times New Roman"/>
                <a:ea typeface="Calibri"/>
                <a:cs typeface="Times New Roman"/>
              </a:rPr>
              <a:t>b. </a:t>
            </a:r>
            <a:r>
              <a:rPr lang="en-US" sz="4096" b="1" dirty="0" err="1">
                <a:latin typeface="Times New Roman"/>
                <a:ea typeface="Calibri"/>
                <a:cs typeface="Times New Roman"/>
              </a:rPr>
              <a:t>Tác</a:t>
            </a:r>
            <a:r>
              <a:rPr lang="en-US" sz="4096" b="1" dirty="0">
                <a:latin typeface="Times New Roman"/>
                <a:ea typeface="Calibri"/>
                <a:cs typeface="Times New Roman"/>
              </a:rPr>
              <a:t> </a:t>
            </a:r>
            <a:r>
              <a:rPr lang="en-US" sz="4096" b="1" dirty="0" err="1">
                <a:latin typeface="Times New Roman"/>
                <a:ea typeface="Calibri"/>
                <a:cs typeface="Times New Roman"/>
              </a:rPr>
              <a:t>phẩm</a:t>
            </a:r>
            <a:r>
              <a:rPr lang="en-US" sz="4096" b="1" dirty="0">
                <a:latin typeface="Times New Roman"/>
                <a:ea typeface="Calibri"/>
                <a:cs typeface="Times New Roman"/>
              </a:rPr>
              <a:t>:</a:t>
            </a:r>
            <a:endParaRPr lang="en-US" sz="4096" dirty="0">
              <a:ea typeface="Calibri"/>
              <a:cs typeface="Times New Roman"/>
            </a:endParaRPr>
          </a:p>
        </p:txBody>
      </p:sp>
      <p:sp>
        <p:nvSpPr>
          <p:cNvPr id="9" name="矩形 2"/>
          <p:cNvSpPr/>
          <p:nvPr/>
        </p:nvSpPr>
        <p:spPr>
          <a:xfrm>
            <a:off x="6157119" y="1185827"/>
            <a:ext cx="3925978" cy="4569866"/>
          </a:xfrm>
          <a:prstGeom prst="rect">
            <a:avLst/>
          </a:prstGeom>
        </p:spPr>
        <p:style>
          <a:lnRef idx="2">
            <a:schemeClr val="accent1"/>
          </a:lnRef>
          <a:fillRef idx="1">
            <a:schemeClr val="lt1"/>
          </a:fillRef>
          <a:effectRef idx="0">
            <a:schemeClr val="accent1"/>
          </a:effectRef>
          <a:fontRef idx="minor">
            <a:schemeClr val="dk1"/>
          </a:fontRef>
        </p:style>
        <p:txBody>
          <a:bodyPr wrap="square" lIns="87746" tIns="43891" rIns="87746" bIns="43891" rtlCol="0">
            <a:spAutoFit/>
          </a:bodyPr>
          <a:lstStyle/>
          <a:p>
            <a:pPr algn="just">
              <a:lnSpc>
                <a:spcPct val="130000"/>
              </a:lnSpc>
            </a:pPr>
            <a:r>
              <a:rPr lang="en-US" altLang="zh-CN" sz="2800" b="1" dirty="0" err="1" smtClean="0">
                <a:solidFill>
                  <a:srgbClr val="C00000"/>
                </a:solidFill>
                <a:latin typeface="+mj-lt"/>
                <a:cs typeface="Times New Roman" pitchFamily="18" charset="0"/>
              </a:rPr>
              <a:t>Chủ</a:t>
            </a:r>
            <a:r>
              <a:rPr lang="en-US" altLang="zh-CN" sz="2800" b="1" dirty="0" smtClean="0">
                <a:solidFill>
                  <a:srgbClr val="C00000"/>
                </a:solidFill>
                <a:latin typeface="+mj-lt"/>
                <a:cs typeface="Times New Roman" pitchFamily="18" charset="0"/>
              </a:rPr>
              <a:t> </a:t>
            </a:r>
            <a:r>
              <a:rPr lang="en-US" altLang="zh-CN" sz="2800" b="1" dirty="0" err="1" smtClean="0">
                <a:solidFill>
                  <a:srgbClr val="C00000"/>
                </a:solidFill>
                <a:latin typeface="+mj-lt"/>
                <a:cs typeface="Times New Roman" pitchFamily="18" charset="0"/>
              </a:rPr>
              <a:t>đề</a:t>
            </a:r>
            <a:r>
              <a:rPr lang="en-US" altLang="zh-CN" sz="2800" b="1" dirty="0" smtClean="0">
                <a:solidFill>
                  <a:srgbClr val="C00000"/>
                </a:solidFill>
                <a:latin typeface="+mj-lt"/>
                <a:cs typeface="Times New Roman" pitchFamily="18" charset="0"/>
              </a:rPr>
              <a:t>: </a:t>
            </a:r>
          </a:p>
          <a:p>
            <a:pPr algn="just">
              <a:lnSpc>
                <a:spcPct val="130000"/>
              </a:lnSpc>
            </a:pPr>
            <a:r>
              <a:rPr lang="en-US" altLang="en-US" sz="2800" dirty="0" err="1" smtClean="0">
                <a:latin typeface="+mj-lt"/>
                <a:cs typeface="Times New Roman" panose="02020603050405020304" pitchFamily="18" charset="0"/>
              </a:rPr>
              <a:t>Phản</a:t>
            </a:r>
            <a:r>
              <a:rPr lang="en-US" altLang="en-US" sz="2800" dirty="0" smtClean="0">
                <a:latin typeface="+mj-lt"/>
                <a:cs typeface="Times New Roman" panose="02020603050405020304" pitchFamily="18" charset="0"/>
              </a:rPr>
              <a:t> </a:t>
            </a:r>
            <a:r>
              <a:rPr lang="en-US" altLang="en-US" sz="2800" dirty="0" err="1">
                <a:latin typeface="+mj-lt"/>
                <a:cs typeface="Times New Roman" panose="02020603050405020304" pitchFamily="18" charset="0"/>
              </a:rPr>
              <a:t>ánh</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hiện</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thực</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nhốn</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nháo</a:t>
            </a:r>
            <a:r>
              <a:rPr lang="en-US" altLang="en-US" sz="2800" dirty="0">
                <a:latin typeface="+mj-lt"/>
                <a:cs typeface="Times New Roman" panose="02020603050405020304" pitchFamily="18" charset="0"/>
              </a:rPr>
              <a:t>, ô </a:t>
            </a:r>
            <a:r>
              <a:rPr lang="en-US" altLang="en-US" sz="2800" dirty="0" err="1">
                <a:latin typeface="+mj-lt"/>
                <a:cs typeface="Times New Roman" panose="02020603050405020304" pitchFamily="18" charset="0"/>
              </a:rPr>
              <a:t>hợp</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của</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xã</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hội</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thực</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dân</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phong</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kiến</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buổi</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đầu</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đồng</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thời</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đồng</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thời</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thể</a:t>
            </a:r>
            <a:r>
              <a:rPr lang="en-US" altLang="en-US" sz="2800" dirty="0">
                <a:latin typeface="+mj-lt"/>
                <a:cs typeface="Times New Roman" panose="02020603050405020304" pitchFamily="18" charset="0"/>
              </a:rPr>
              <a:t> </a:t>
            </a:r>
            <a:r>
              <a:rPr lang="en-US" altLang="en-US" sz="2800" err="1">
                <a:latin typeface="+mj-lt"/>
                <a:cs typeface="Times New Roman" panose="02020603050405020304" pitchFamily="18" charset="0"/>
              </a:rPr>
              <a:t>hiện</a:t>
            </a:r>
            <a:r>
              <a:rPr lang="en-US" altLang="en-US" sz="2800">
                <a:latin typeface="+mj-lt"/>
                <a:cs typeface="Times New Roman" panose="02020603050405020304" pitchFamily="18" charset="0"/>
              </a:rPr>
              <a:t> </a:t>
            </a:r>
            <a:r>
              <a:rPr lang="en-US" altLang="en-US" sz="2800" smtClean="0">
                <a:latin typeface="+mj-lt"/>
                <a:cs typeface="Times New Roman" panose="02020603050405020304" pitchFamily="18" charset="0"/>
              </a:rPr>
              <a:t>sự </a:t>
            </a:r>
            <a:r>
              <a:rPr lang="en-US" altLang="en-US" sz="2800" dirty="0" err="1">
                <a:latin typeface="+mj-lt"/>
                <a:cs typeface="Times New Roman" panose="02020603050405020304" pitchFamily="18" charset="0"/>
              </a:rPr>
              <a:t>phẫn</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uất</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của</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nhà</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thơ</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trước</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tình</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cảm</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nước</a:t>
            </a:r>
            <a:r>
              <a:rPr lang="en-US" altLang="en-US" sz="2800" dirty="0">
                <a:latin typeface="+mj-lt"/>
                <a:cs typeface="Times New Roman" panose="02020603050405020304" pitchFamily="18" charset="0"/>
              </a:rPr>
              <a:t> </a:t>
            </a:r>
            <a:r>
              <a:rPr lang="en-US" altLang="en-US" sz="2800" dirty="0" err="1">
                <a:latin typeface="+mj-lt"/>
                <a:cs typeface="Times New Roman" panose="02020603050405020304" pitchFamily="18" charset="0"/>
              </a:rPr>
              <a:t>nhà</a:t>
            </a:r>
            <a:r>
              <a:rPr lang="en-US" altLang="en-US" sz="2800" dirty="0">
                <a:latin typeface="+mj-lt"/>
                <a:cs typeface="Times New Roman" panose="02020603050405020304" pitchFamily="18" charset="0"/>
              </a:rPr>
              <a:t>.</a:t>
            </a:r>
            <a:endParaRPr lang="zh-CN" altLang="en-US" sz="2800" dirty="0">
              <a:solidFill>
                <a:srgbClr val="000000">
                  <a:lumMod val="75000"/>
                  <a:lumOff val="25000"/>
                </a:srgbClr>
              </a:solidFill>
              <a:latin typeface="+mj-lt"/>
              <a:cs typeface="Times New Roman" pitchFamily="18" charset="0"/>
            </a:endParaRPr>
          </a:p>
        </p:txBody>
      </p:sp>
      <p:sp>
        <p:nvSpPr>
          <p:cNvPr id="10" name="矩形 2"/>
          <p:cNvSpPr/>
          <p:nvPr/>
        </p:nvSpPr>
        <p:spPr>
          <a:xfrm>
            <a:off x="6157119" y="5831201"/>
            <a:ext cx="3925978" cy="1208946"/>
          </a:xfrm>
          <a:prstGeom prst="rect">
            <a:avLst/>
          </a:prstGeom>
        </p:spPr>
        <p:style>
          <a:lnRef idx="2">
            <a:schemeClr val="accent1"/>
          </a:lnRef>
          <a:fillRef idx="1">
            <a:schemeClr val="lt1"/>
          </a:fillRef>
          <a:effectRef idx="0">
            <a:schemeClr val="accent1"/>
          </a:effectRef>
          <a:fontRef idx="minor">
            <a:schemeClr val="dk1"/>
          </a:fontRef>
        </p:style>
        <p:txBody>
          <a:bodyPr wrap="square" lIns="87746" tIns="43891" rIns="87746" bIns="43891" rtlCol="0">
            <a:spAutoFit/>
          </a:bodyPr>
          <a:lstStyle/>
          <a:p>
            <a:pPr algn="just">
              <a:lnSpc>
                <a:spcPct val="130000"/>
              </a:lnSpc>
            </a:pPr>
            <a:r>
              <a:rPr lang="en-US" altLang="zh-CN" sz="2800" b="1" dirty="0" err="1" smtClean="0">
                <a:solidFill>
                  <a:srgbClr val="C00000"/>
                </a:solidFill>
                <a:latin typeface="+mj-lt"/>
                <a:cs typeface="Times New Roman" pitchFamily="18" charset="0"/>
              </a:rPr>
              <a:t>Thể</a:t>
            </a:r>
            <a:r>
              <a:rPr lang="en-US" altLang="zh-CN" sz="2800" b="1" dirty="0" smtClean="0">
                <a:solidFill>
                  <a:srgbClr val="C00000"/>
                </a:solidFill>
                <a:latin typeface="+mj-lt"/>
                <a:cs typeface="Times New Roman" pitchFamily="18" charset="0"/>
              </a:rPr>
              <a:t> </a:t>
            </a:r>
            <a:r>
              <a:rPr lang="en-US" altLang="zh-CN" sz="2800" b="1" dirty="0" err="1" smtClean="0">
                <a:solidFill>
                  <a:srgbClr val="C00000"/>
                </a:solidFill>
                <a:latin typeface="+mj-lt"/>
                <a:cs typeface="Times New Roman" pitchFamily="18" charset="0"/>
              </a:rPr>
              <a:t>thơ</a:t>
            </a:r>
            <a:r>
              <a:rPr lang="en-US" altLang="zh-CN" sz="2800" b="1" dirty="0" smtClean="0">
                <a:solidFill>
                  <a:srgbClr val="C00000"/>
                </a:solidFill>
                <a:latin typeface="+mj-lt"/>
                <a:cs typeface="Times New Roman" pitchFamily="18" charset="0"/>
              </a:rPr>
              <a:t>: </a:t>
            </a:r>
            <a:r>
              <a:rPr lang="en-US" sz="2800" dirty="0" err="1" smtClean="0">
                <a:latin typeface="+mj-lt"/>
                <a:cs typeface="Times New Roman" panose="02020603050405020304" pitchFamily="18" charset="0"/>
              </a:rPr>
              <a:t>Thất</a:t>
            </a:r>
            <a:r>
              <a:rPr lang="en-US" sz="2800" dirty="0" smtClean="0">
                <a:latin typeface="+mj-lt"/>
                <a:cs typeface="Times New Roman" panose="02020603050405020304" pitchFamily="18" charset="0"/>
              </a:rPr>
              <a:t> </a:t>
            </a:r>
            <a:r>
              <a:rPr lang="en-US" sz="2800" dirty="0" err="1" smtClean="0">
                <a:latin typeface="+mj-lt"/>
                <a:cs typeface="Times New Roman" panose="02020603050405020304" pitchFamily="18" charset="0"/>
              </a:rPr>
              <a:t>ngôn</a:t>
            </a:r>
            <a:r>
              <a:rPr lang="en-US" sz="2800" dirty="0" smtClean="0">
                <a:latin typeface="+mj-lt"/>
                <a:cs typeface="Times New Roman" panose="02020603050405020304" pitchFamily="18" charset="0"/>
              </a:rPr>
              <a:t> </a:t>
            </a:r>
            <a:r>
              <a:rPr lang="en-US" sz="2800" dirty="0" err="1" smtClean="0">
                <a:latin typeface="+mj-lt"/>
                <a:cs typeface="Times New Roman" panose="02020603050405020304" pitchFamily="18" charset="0"/>
              </a:rPr>
              <a:t>bát</a:t>
            </a:r>
            <a:r>
              <a:rPr lang="en-US" sz="2800" dirty="0" smtClean="0">
                <a:latin typeface="+mj-lt"/>
                <a:cs typeface="Times New Roman" panose="02020603050405020304" pitchFamily="18" charset="0"/>
              </a:rPr>
              <a:t> </a:t>
            </a:r>
            <a:r>
              <a:rPr lang="en-US" sz="2800" dirty="0" err="1" smtClean="0">
                <a:latin typeface="+mj-lt"/>
                <a:cs typeface="Times New Roman" panose="02020603050405020304" pitchFamily="18" charset="0"/>
              </a:rPr>
              <a:t>cú</a:t>
            </a:r>
            <a:r>
              <a:rPr lang="en-US" sz="2800" dirty="0" smtClean="0">
                <a:latin typeface="+mj-lt"/>
                <a:cs typeface="Times New Roman" panose="02020603050405020304" pitchFamily="18" charset="0"/>
              </a:rPr>
              <a:t> </a:t>
            </a:r>
            <a:r>
              <a:rPr lang="en-US" sz="2800" dirty="0" err="1" smtClean="0">
                <a:latin typeface="+mj-lt"/>
                <a:cs typeface="Times New Roman" panose="02020603050405020304" pitchFamily="18" charset="0"/>
              </a:rPr>
              <a:t>Đường</a:t>
            </a:r>
            <a:r>
              <a:rPr lang="en-US" sz="2800" dirty="0" smtClean="0">
                <a:latin typeface="+mj-lt"/>
                <a:cs typeface="Times New Roman" panose="02020603050405020304" pitchFamily="18" charset="0"/>
              </a:rPr>
              <a:t> </a:t>
            </a:r>
            <a:r>
              <a:rPr lang="en-US" sz="2800" dirty="0" err="1" smtClean="0">
                <a:latin typeface="+mj-lt"/>
                <a:cs typeface="Times New Roman" panose="02020603050405020304" pitchFamily="18" charset="0"/>
              </a:rPr>
              <a:t>luật</a:t>
            </a:r>
            <a:endParaRPr lang="zh-CN" altLang="en-US" sz="2800" dirty="0">
              <a:solidFill>
                <a:srgbClr val="000000">
                  <a:lumMod val="75000"/>
                  <a:lumOff val="25000"/>
                </a:srgbClr>
              </a:solidFill>
              <a:latin typeface="+mj-lt"/>
              <a:cs typeface="Times New Roman" pitchFamily="18" charset="0"/>
            </a:endParaRPr>
          </a:p>
        </p:txBody>
      </p:sp>
    </p:spTree>
    <p:extLst>
      <p:ext uri="{BB962C8B-B14F-4D97-AF65-F5344CB8AC3E}">
        <p14:creationId xmlns:p14="http://schemas.microsoft.com/office/powerpoint/2010/main" val="209448056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42000"/>
          </a:stretch>
        </a:blipFill>
        <a:effectLst/>
      </p:bgPr>
    </p:bg>
    <p:spTree>
      <p:nvGrpSpPr>
        <p:cNvPr id="1" name=""/>
        <p:cNvGrpSpPr/>
        <p:nvPr/>
      </p:nvGrpSpPr>
      <p:grpSpPr>
        <a:xfrm>
          <a:off x="0" y="0"/>
          <a:ext cx="0" cy="0"/>
          <a:chOff x="0" y="0"/>
          <a:chExt cx="0" cy="0"/>
        </a:xfrm>
      </p:grpSpPr>
      <p:sp>
        <p:nvSpPr>
          <p:cNvPr id="4" name="TextBox 3"/>
          <p:cNvSpPr txBox="1"/>
          <p:nvPr/>
        </p:nvSpPr>
        <p:spPr>
          <a:xfrm>
            <a:off x="3260379" y="122237"/>
            <a:ext cx="4420740" cy="1116482"/>
          </a:xfrm>
          <a:prstGeom prst="rect">
            <a:avLst/>
          </a:prstGeom>
          <a:noFill/>
        </p:spPr>
        <p:txBody>
          <a:bodyPr wrap="none" lIns="99843" tIns="49922" rIns="99843" bIns="49922" rtlCol="0">
            <a:spAutoFit/>
          </a:bodyPr>
          <a:lstStyle/>
          <a:p>
            <a:r>
              <a:rPr lang="en-US" sz="4400" b="1" dirty="0" err="1" smtClean="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Bố</a:t>
            </a:r>
            <a:r>
              <a:rPr lang="en-US" sz="4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4400" b="1"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cục</a:t>
            </a:r>
            <a:r>
              <a:rPr lang="en-US" sz="4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4400" b="1"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bốn</a:t>
            </a:r>
            <a:r>
              <a:rPr lang="en-US" sz="4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4400" b="1"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phần</a:t>
            </a:r>
            <a:endParaRPr lang="en-US" sz="4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9" name="TextBox 8"/>
          <p:cNvSpPr txBox="1"/>
          <p:nvPr/>
        </p:nvSpPr>
        <p:spPr>
          <a:xfrm>
            <a:off x="1813719" y="1187047"/>
            <a:ext cx="7227598" cy="1424258"/>
          </a:xfrm>
          <a:prstGeom prst="rect">
            <a:avLst/>
          </a:prstGeom>
          <a:noFill/>
        </p:spPr>
        <p:txBody>
          <a:bodyPr wrap="none" lIns="99843" tIns="49922" rIns="99843" bIns="49922" rtlCol="0">
            <a:spAutoFit/>
          </a:bodyPr>
          <a:lstStyle/>
          <a:p>
            <a:r>
              <a:rPr lang="en-US" sz="3200" i="1" dirty="0" err="1" smtClean="0">
                <a:solidFill>
                  <a:schemeClr val="tx2">
                    <a:lumMod val="75000"/>
                  </a:schemeClr>
                </a:solidFill>
                <a:latin typeface="Times New Roman" pitchFamily="18" charset="0"/>
                <a:cs typeface="Times New Roman" pitchFamily="18" charset="0"/>
              </a:rPr>
              <a:t>Nhà</a:t>
            </a:r>
            <a:r>
              <a:rPr lang="en-US" sz="3200" i="1" dirty="0" smtClean="0">
                <a:solidFill>
                  <a:schemeClr val="tx2">
                    <a:lumMod val="75000"/>
                  </a:schemeClr>
                </a:solidFill>
                <a:latin typeface="Times New Roman" pitchFamily="18" charset="0"/>
                <a:cs typeface="Times New Roman" pitchFamily="18" charset="0"/>
              </a:rPr>
              <a:t> </a:t>
            </a:r>
            <a:r>
              <a:rPr lang="en-US" sz="3200" i="1" dirty="0" err="1">
                <a:solidFill>
                  <a:schemeClr val="tx2">
                    <a:lumMod val="75000"/>
                  </a:schemeClr>
                </a:solidFill>
                <a:latin typeface="Times New Roman" pitchFamily="18" charset="0"/>
                <a:cs typeface="Times New Roman" pitchFamily="18" charset="0"/>
              </a:rPr>
              <a:t>nước</a:t>
            </a:r>
            <a:r>
              <a:rPr lang="en-US" sz="3200" i="1" dirty="0">
                <a:solidFill>
                  <a:schemeClr val="tx2">
                    <a:lumMod val="75000"/>
                  </a:schemeClr>
                </a:solidFill>
                <a:latin typeface="Times New Roman" pitchFamily="18" charset="0"/>
                <a:cs typeface="Times New Roman" pitchFamily="18" charset="0"/>
              </a:rPr>
              <a:t> </a:t>
            </a:r>
            <a:r>
              <a:rPr lang="en-US" sz="3200" i="1" dirty="0" err="1">
                <a:solidFill>
                  <a:schemeClr val="tx2">
                    <a:lumMod val="75000"/>
                  </a:schemeClr>
                </a:solidFill>
                <a:latin typeface="Times New Roman" pitchFamily="18" charset="0"/>
                <a:cs typeface="Times New Roman" pitchFamily="18" charset="0"/>
              </a:rPr>
              <a:t>ba</a:t>
            </a:r>
            <a:r>
              <a:rPr lang="en-US" sz="3200" i="1" dirty="0">
                <a:solidFill>
                  <a:schemeClr val="tx2">
                    <a:lumMod val="75000"/>
                  </a:schemeClr>
                </a:solidFill>
                <a:latin typeface="Times New Roman" pitchFamily="18" charset="0"/>
                <a:cs typeface="Times New Roman" pitchFamily="18" charset="0"/>
              </a:rPr>
              <a:t> </a:t>
            </a:r>
            <a:r>
              <a:rPr lang="en-US" sz="3200" i="1" dirty="0" err="1">
                <a:solidFill>
                  <a:schemeClr val="tx2">
                    <a:lumMod val="75000"/>
                  </a:schemeClr>
                </a:solidFill>
                <a:latin typeface="Times New Roman" pitchFamily="18" charset="0"/>
                <a:cs typeface="Times New Roman" pitchFamily="18" charset="0"/>
              </a:rPr>
              <a:t>năm</a:t>
            </a:r>
            <a:r>
              <a:rPr lang="en-US" sz="3200" i="1" dirty="0">
                <a:solidFill>
                  <a:schemeClr val="tx2">
                    <a:lumMod val="75000"/>
                  </a:schemeClr>
                </a:solidFill>
                <a:latin typeface="Times New Roman" pitchFamily="18" charset="0"/>
                <a:cs typeface="Times New Roman" pitchFamily="18" charset="0"/>
              </a:rPr>
              <a:t> </a:t>
            </a:r>
            <a:r>
              <a:rPr lang="en-US" sz="3200" i="1" dirty="0" err="1">
                <a:solidFill>
                  <a:schemeClr val="tx2">
                    <a:lumMod val="75000"/>
                  </a:schemeClr>
                </a:solidFill>
                <a:latin typeface="Times New Roman" pitchFamily="18" charset="0"/>
                <a:cs typeface="Times New Roman" pitchFamily="18" charset="0"/>
              </a:rPr>
              <a:t>mở</a:t>
            </a:r>
            <a:r>
              <a:rPr lang="en-US" sz="3200" i="1" dirty="0">
                <a:solidFill>
                  <a:schemeClr val="tx2">
                    <a:lumMod val="75000"/>
                  </a:schemeClr>
                </a:solidFill>
                <a:latin typeface="Times New Roman" pitchFamily="18" charset="0"/>
                <a:cs typeface="Times New Roman" pitchFamily="18" charset="0"/>
              </a:rPr>
              <a:t> </a:t>
            </a:r>
            <a:r>
              <a:rPr lang="en-US" sz="3200" i="1" dirty="0" err="1">
                <a:solidFill>
                  <a:schemeClr val="tx2">
                    <a:lumMod val="75000"/>
                  </a:schemeClr>
                </a:solidFill>
                <a:latin typeface="Times New Roman" pitchFamily="18" charset="0"/>
                <a:cs typeface="Times New Roman" pitchFamily="18" charset="0"/>
              </a:rPr>
              <a:t>một</a:t>
            </a:r>
            <a:r>
              <a:rPr lang="en-US" sz="3200" i="1" dirty="0">
                <a:solidFill>
                  <a:schemeClr val="tx2">
                    <a:lumMod val="75000"/>
                  </a:schemeClr>
                </a:solidFill>
                <a:latin typeface="Times New Roman" pitchFamily="18" charset="0"/>
                <a:cs typeface="Times New Roman" pitchFamily="18" charset="0"/>
              </a:rPr>
              <a:t> </a:t>
            </a:r>
            <a:r>
              <a:rPr lang="en-US" sz="3200" i="1" dirty="0" err="1">
                <a:solidFill>
                  <a:schemeClr val="tx2">
                    <a:lumMod val="75000"/>
                  </a:schemeClr>
                </a:solidFill>
                <a:latin typeface="Times New Roman" pitchFamily="18" charset="0"/>
                <a:cs typeface="Times New Roman" pitchFamily="18" charset="0"/>
              </a:rPr>
              <a:t>khoa</a:t>
            </a:r>
            <a:r>
              <a:rPr lang="en-US" sz="3200" i="1" dirty="0">
                <a:solidFill>
                  <a:schemeClr val="tx2">
                    <a:lumMod val="75000"/>
                  </a:schemeClr>
                </a:solidFill>
                <a:latin typeface="Times New Roman" pitchFamily="18" charset="0"/>
                <a:cs typeface="Times New Roman" pitchFamily="18" charset="0"/>
              </a:rPr>
              <a:t>.                 </a:t>
            </a:r>
            <a:endParaRPr lang="en-US" sz="3200" dirty="0">
              <a:solidFill>
                <a:schemeClr val="tx2">
                  <a:lumMod val="75000"/>
                </a:schemeClr>
              </a:solidFill>
              <a:latin typeface="Times New Roman" pitchFamily="18" charset="0"/>
              <a:cs typeface="Times New Roman" pitchFamily="18" charset="0"/>
            </a:endParaRPr>
          </a:p>
          <a:p>
            <a:r>
              <a:rPr lang="en-US" sz="3200" i="1" dirty="0" err="1" smtClean="0">
                <a:solidFill>
                  <a:schemeClr val="tx2">
                    <a:lumMod val="75000"/>
                  </a:schemeClr>
                </a:solidFill>
                <a:latin typeface="Times New Roman" pitchFamily="18" charset="0"/>
                <a:cs typeface="Times New Roman" pitchFamily="18" charset="0"/>
              </a:rPr>
              <a:t>Trường</a:t>
            </a:r>
            <a:r>
              <a:rPr lang="en-US" sz="3200" i="1" dirty="0" smtClean="0">
                <a:solidFill>
                  <a:schemeClr val="tx2">
                    <a:lumMod val="75000"/>
                  </a:schemeClr>
                </a:solidFill>
                <a:latin typeface="Times New Roman" pitchFamily="18" charset="0"/>
                <a:cs typeface="Times New Roman" pitchFamily="18" charset="0"/>
              </a:rPr>
              <a:t> </a:t>
            </a:r>
            <a:r>
              <a:rPr lang="en-US" sz="3200" i="1" dirty="0">
                <a:solidFill>
                  <a:schemeClr val="tx2">
                    <a:lumMod val="75000"/>
                  </a:schemeClr>
                </a:solidFill>
                <a:latin typeface="Times New Roman" pitchFamily="18" charset="0"/>
                <a:cs typeface="Times New Roman" pitchFamily="18" charset="0"/>
              </a:rPr>
              <a:t>Nam </a:t>
            </a:r>
            <a:r>
              <a:rPr lang="en-US" sz="3200" i="1" dirty="0" err="1">
                <a:solidFill>
                  <a:schemeClr val="tx2">
                    <a:lumMod val="75000"/>
                  </a:schemeClr>
                </a:solidFill>
                <a:latin typeface="Times New Roman" pitchFamily="18" charset="0"/>
                <a:cs typeface="Times New Roman" pitchFamily="18" charset="0"/>
              </a:rPr>
              <a:t>thi</a:t>
            </a:r>
            <a:r>
              <a:rPr lang="en-US" sz="3200" i="1" dirty="0">
                <a:solidFill>
                  <a:schemeClr val="tx2">
                    <a:lumMod val="75000"/>
                  </a:schemeClr>
                </a:solidFill>
                <a:latin typeface="Times New Roman" pitchFamily="18" charset="0"/>
                <a:cs typeface="Times New Roman" pitchFamily="18" charset="0"/>
              </a:rPr>
              <a:t> </a:t>
            </a:r>
            <a:r>
              <a:rPr lang="en-US" sz="3200" i="1" dirty="0" err="1">
                <a:solidFill>
                  <a:schemeClr val="tx2">
                    <a:lumMod val="75000"/>
                  </a:schemeClr>
                </a:solidFill>
                <a:latin typeface="Times New Roman" pitchFamily="18" charset="0"/>
                <a:cs typeface="Times New Roman" pitchFamily="18" charset="0"/>
              </a:rPr>
              <a:t>lẫn</a:t>
            </a:r>
            <a:r>
              <a:rPr lang="en-US" sz="3200" i="1" dirty="0">
                <a:solidFill>
                  <a:schemeClr val="tx2">
                    <a:lumMod val="75000"/>
                  </a:schemeClr>
                </a:solidFill>
                <a:latin typeface="Times New Roman" pitchFamily="18" charset="0"/>
                <a:cs typeface="Times New Roman" pitchFamily="18" charset="0"/>
              </a:rPr>
              <a:t> </a:t>
            </a:r>
            <a:r>
              <a:rPr lang="en-US" sz="3200" i="1" dirty="0" err="1">
                <a:solidFill>
                  <a:schemeClr val="tx2">
                    <a:lumMod val="75000"/>
                  </a:schemeClr>
                </a:solidFill>
                <a:latin typeface="Times New Roman" pitchFamily="18" charset="0"/>
                <a:cs typeface="Times New Roman" pitchFamily="18" charset="0"/>
              </a:rPr>
              <a:t>với</a:t>
            </a:r>
            <a:r>
              <a:rPr lang="en-US" sz="3200" i="1" dirty="0">
                <a:solidFill>
                  <a:schemeClr val="tx2">
                    <a:lumMod val="75000"/>
                  </a:schemeClr>
                </a:solidFill>
                <a:latin typeface="Times New Roman" pitchFamily="18" charset="0"/>
                <a:cs typeface="Times New Roman" pitchFamily="18" charset="0"/>
              </a:rPr>
              <a:t> </a:t>
            </a:r>
            <a:r>
              <a:rPr lang="en-US" sz="3200" i="1" dirty="0" err="1">
                <a:solidFill>
                  <a:schemeClr val="tx2">
                    <a:lumMod val="75000"/>
                  </a:schemeClr>
                </a:solidFill>
                <a:latin typeface="Times New Roman" pitchFamily="18" charset="0"/>
                <a:cs typeface="Times New Roman" pitchFamily="18" charset="0"/>
              </a:rPr>
              <a:t>trường</a:t>
            </a:r>
            <a:r>
              <a:rPr lang="en-US" sz="3200" i="1" dirty="0">
                <a:solidFill>
                  <a:schemeClr val="tx2">
                    <a:lumMod val="75000"/>
                  </a:schemeClr>
                </a:solidFill>
                <a:latin typeface="Times New Roman" pitchFamily="18" charset="0"/>
                <a:cs typeface="Times New Roman" pitchFamily="18" charset="0"/>
              </a:rPr>
              <a:t> </a:t>
            </a:r>
            <a:r>
              <a:rPr lang="en-US" sz="3200" i="1" dirty="0" err="1">
                <a:solidFill>
                  <a:schemeClr val="tx2">
                    <a:lumMod val="75000"/>
                  </a:schemeClr>
                </a:solidFill>
                <a:latin typeface="Times New Roman" pitchFamily="18" charset="0"/>
                <a:cs typeface="Times New Roman" pitchFamily="18" charset="0"/>
              </a:rPr>
              <a:t>Hà</a:t>
            </a:r>
            <a:r>
              <a:rPr lang="en-US" sz="3200" i="1" dirty="0">
                <a:solidFill>
                  <a:schemeClr val="tx2">
                    <a:lumMod val="75000"/>
                  </a:schemeClr>
                </a:solidFill>
                <a:latin typeface="Times New Roman" pitchFamily="18" charset="0"/>
                <a:cs typeface="Times New Roman" pitchFamily="18" charset="0"/>
              </a:rPr>
              <a:t>.</a:t>
            </a:r>
            <a:endParaRPr lang="en-US" sz="3200" dirty="0">
              <a:solidFill>
                <a:schemeClr val="tx2">
                  <a:lumMod val="75000"/>
                </a:schemeClr>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10" name="TextBox 9"/>
          <p:cNvSpPr txBox="1"/>
          <p:nvPr/>
        </p:nvSpPr>
        <p:spPr>
          <a:xfrm>
            <a:off x="289055" y="1379107"/>
            <a:ext cx="740245" cy="654817"/>
          </a:xfrm>
          <a:prstGeom prst="rect">
            <a:avLst/>
          </a:prstGeom>
          <a:noFill/>
        </p:spPr>
        <p:txBody>
          <a:bodyPr wrap="none" lIns="99843" tIns="49922" rIns="99843" bIns="49922" rtlCol="0">
            <a:spAutoFit/>
          </a:bodyPr>
          <a:lstStyle/>
          <a:p>
            <a:r>
              <a:rPr lang="en-US" sz="3600" dirty="0" err="1" smtClean="0">
                <a:latin typeface="Times New Roman" pitchFamily="18" charset="0"/>
                <a:cs typeface="Times New Roman" pitchFamily="18" charset="0"/>
              </a:rPr>
              <a:t>Đề</a:t>
            </a:r>
            <a:endParaRPr lang="en-US" sz="3600" dirty="0">
              <a:latin typeface="Times New Roman" pitchFamily="18" charset="0"/>
              <a:cs typeface="Times New Roman" pitchFamily="18" charset="0"/>
            </a:endParaRPr>
          </a:p>
        </p:txBody>
      </p:sp>
      <p:sp>
        <p:nvSpPr>
          <p:cNvPr id="11" name="Left Brace 10"/>
          <p:cNvSpPr/>
          <p:nvPr/>
        </p:nvSpPr>
        <p:spPr>
          <a:xfrm>
            <a:off x="1440279" y="1330108"/>
            <a:ext cx="171131" cy="822967"/>
          </a:xfrm>
          <a:prstGeom prst="leftBrace">
            <a:avLst/>
          </a:prstGeom>
        </p:spPr>
        <p:style>
          <a:lnRef idx="2">
            <a:schemeClr val="accent1"/>
          </a:lnRef>
          <a:fillRef idx="0">
            <a:schemeClr val="accent1"/>
          </a:fillRef>
          <a:effectRef idx="1">
            <a:schemeClr val="accent1"/>
          </a:effectRef>
          <a:fontRef idx="minor">
            <a:schemeClr val="tx1"/>
          </a:fontRef>
        </p:style>
        <p:txBody>
          <a:bodyPr lIns="99843" tIns="49922" rIns="99843" bIns="49922" spcCol="0" rtlCol="0" anchor="ctr"/>
          <a:lstStyle/>
          <a:p>
            <a:pPr algn="ctr"/>
            <a:endParaRPr lang="en-US">
              <a:latin typeface="Times New Roman" pitchFamily="18" charset="0"/>
              <a:cs typeface="Times New Roman" pitchFamily="18" charset="0"/>
            </a:endParaRPr>
          </a:p>
        </p:txBody>
      </p:sp>
      <p:sp>
        <p:nvSpPr>
          <p:cNvPr id="12" name="TextBox 11"/>
          <p:cNvSpPr txBox="1"/>
          <p:nvPr/>
        </p:nvSpPr>
        <p:spPr>
          <a:xfrm>
            <a:off x="178255" y="2628261"/>
            <a:ext cx="1169850" cy="654817"/>
          </a:xfrm>
          <a:prstGeom prst="rect">
            <a:avLst/>
          </a:prstGeom>
          <a:noFill/>
        </p:spPr>
        <p:txBody>
          <a:bodyPr wrap="none" lIns="99843" tIns="49922" rIns="99843" bIns="49922" rtlCol="0">
            <a:spAutoFit/>
          </a:bodyPr>
          <a:lstStyle/>
          <a:p>
            <a:r>
              <a:rPr lang="en-US" sz="3600" dirty="0" err="1" smtClean="0">
                <a:latin typeface="Times New Roman" pitchFamily="18" charset="0"/>
                <a:cs typeface="Times New Roman" pitchFamily="18" charset="0"/>
              </a:rPr>
              <a:t>Thực</a:t>
            </a:r>
            <a:endParaRPr lang="en-US" sz="3600" dirty="0">
              <a:latin typeface="Times New Roman" pitchFamily="18" charset="0"/>
              <a:cs typeface="Times New Roman" pitchFamily="18" charset="0"/>
            </a:endParaRPr>
          </a:p>
        </p:txBody>
      </p:sp>
      <p:sp>
        <p:nvSpPr>
          <p:cNvPr id="13" name="TextBox 12"/>
          <p:cNvSpPr txBox="1"/>
          <p:nvPr/>
        </p:nvSpPr>
        <p:spPr>
          <a:xfrm>
            <a:off x="219613" y="3776925"/>
            <a:ext cx="1150614" cy="654817"/>
          </a:xfrm>
          <a:prstGeom prst="rect">
            <a:avLst/>
          </a:prstGeom>
          <a:noFill/>
        </p:spPr>
        <p:txBody>
          <a:bodyPr wrap="none" lIns="99843" tIns="49922" rIns="99843" bIns="49922" rtlCol="0">
            <a:spAutoFit/>
          </a:bodyPr>
          <a:lstStyle/>
          <a:p>
            <a:r>
              <a:rPr lang="en-US" sz="3600" dirty="0" err="1" smtClean="0">
                <a:latin typeface="Times New Roman" pitchFamily="18" charset="0"/>
                <a:cs typeface="Times New Roman" pitchFamily="18" charset="0"/>
              </a:rPr>
              <a:t>Luận</a:t>
            </a:r>
            <a:endParaRPr lang="en-US" sz="3600" dirty="0">
              <a:latin typeface="Times New Roman" pitchFamily="18" charset="0"/>
              <a:cs typeface="Times New Roman" pitchFamily="18" charset="0"/>
            </a:endParaRPr>
          </a:p>
        </p:txBody>
      </p:sp>
      <p:sp>
        <p:nvSpPr>
          <p:cNvPr id="14" name="TextBox 13"/>
          <p:cNvSpPr txBox="1"/>
          <p:nvPr/>
        </p:nvSpPr>
        <p:spPr>
          <a:xfrm>
            <a:off x="328937" y="5016759"/>
            <a:ext cx="868485" cy="654817"/>
          </a:xfrm>
          <a:prstGeom prst="rect">
            <a:avLst/>
          </a:prstGeom>
          <a:noFill/>
        </p:spPr>
        <p:txBody>
          <a:bodyPr wrap="none" lIns="99843" tIns="49922" rIns="99843" bIns="49922" rtlCol="0">
            <a:spAutoFit/>
          </a:bodyPr>
          <a:lstStyle/>
          <a:p>
            <a:r>
              <a:rPr lang="en-US" sz="3600" dirty="0" err="1" smtClean="0">
                <a:latin typeface="Times New Roman" pitchFamily="18" charset="0"/>
                <a:cs typeface="Times New Roman" pitchFamily="18" charset="0"/>
              </a:rPr>
              <a:t>Kết</a:t>
            </a:r>
            <a:endParaRPr lang="en-US" sz="3600" dirty="0">
              <a:latin typeface="Times New Roman" pitchFamily="18" charset="0"/>
              <a:cs typeface="Times New Roman" pitchFamily="18" charset="0"/>
            </a:endParaRPr>
          </a:p>
        </p:txBody>
      </p:sp>
      <p:sp>
        <p:nvSpPr>
          <p:cNvPr id="15" name="TextBox 14"/>
          <p:cNvSpPr txBox="1"/>
          <p:nvPr/>
        </p:nvSpPr>
        <p:spPr>
          <a:xfrm>
            <a:off x="1807143" y="2331679"/>
            <a:ext cx="5964432" cy="1424258"/>
          </a:xfrm>
          <a:prstGeom prst="rect">
            <a:avLst/>
          </a:prstGeom>
          <a:noFill/>
        </p:spPr>
        <p:txBody>
          <a:bodyPr wrap="none" lIns="99843" tIns="49922" rIns="99843" bIns="49922" rtlCol="0">
            <a:spAutoFit/>
          </a:bodyPr>
          <a:lstStyle/>
          <a:p>
            <a:r>
              <a:rPr lang="en-US" sz="3200" i="1" dirty="0" err="1">
                <a:solidFill>
                  <a:schemeClr val="tx2"/>
                </a:solidFill>
                <a:latin typeface="Times New Roman" pitchFamily="18" charset="0"/>
                <a:cs typeface="Times New Roman" pitchFamily="18" charset="0"/>
              </a:rPr>
              <a:t>Lôi</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thôi</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sỹ</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tử</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vai</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đeo</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lọ</a:t>
            </a:r>
            <a:r>
              <a:rPr lang="en-US" sz="3200" i="1" dirty="0">
                <a:solidFill>
                  <a:schemeClr val="tx2"/>
                </a:solidFill>
                <a:latin typeface="Times New Roman" pitchFamily="18" charset="0"/>
                <a:cs typeface="Times New Roman" pitchFamily="18" charset="0"/>
              </a:rPr>
              <a:t>,</a:t>
            </a:r>
          </a:p>
          <a:p>
            <a:r>
              <a:rPr lang="en-US" sz="3200" i="1" dirty="0" err="1" smtClean="0">
                <a:solidFill>
                  <a:schemeClr val="tx2"/>
                </a:solidFill>
                <a:latin typeface="Times New Roman" pitchFamily="18" charset="0"/>
                <a:cs typeface="Times New Roman" pitchFamily="18" charset="0"/>
              </a:rPr>
              <a:t>Ậm</a:t>
            </a:r>
            <a:r>
              <a:rPr lang="en-US" sz="3200" i="1" dirty="0" smtClean="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ọe</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quan</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trường</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miệng</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thét</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loa</a:t>
            </a:r>
            <a:r>
              <a:rPr lang="en-US" sz="3200" i="1" dirty="0">
                <a:solidFill>
                  <a:schemeClr val="tx2"/>
                </a:solidFill>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
        <p:nvSpPr>
          <p:cNvPr id="17" name="Left Brace 16"/>
          <p:cNvSpPr/>
          <p:nvPr/>
        </p:nvSpPr>
        <p:spPr>
          <a:xfrm>
            <a:off x="1440279" y="2590156"/>
            <a:ext cx="171131" cy="822967"/>
          </a:xfrm>
          <a:prstGeom prst="leftBrace">
            <a:avLst/>
          </a:prstGeom>
        </p:spPr>
        <p:style>
          <a:lnRef idx="2">
            <a:schemeClr val="accent1"/>
          </a:lnRef>
          <a:fillRef idx="0">
            <a:schemeClr val="accent1"/>
          </a:fillRef>
          <a:effectRef idx="1">
            <a:schemeClr val="accent1"/>
          </a:effectRef>
          <a:fontRef idx="minor">
            <a:schemeClr val="tx1"/>
          </a:fontRef>
        </p:style>
        <p:txBody>
          <a:bodyPr lIns="99843" tIns="49922" rIns="99843" bIns="49922" spcCol="0" rtlCol="0" anchor="ctr"/>
          <a:lstStyle/>
          <a:p>
            <a:pPr algn="ctr"/>
            <a:endParaRPr lang="en-US" dirty="0">
              <a:latin typeface="Times New Roman" pitchFamily="18" charset="0"/>
              <a:cs typeface="Times New Roman" pitchFamily="18" charset="0"/>
            </a:endParaRPr>
          </a:p>
        </p:txBody>
      </p:sp>
      <p:sp>
        <p:nvSpPr>
          <p:cNvPr id="18" name="TextBox 17"/>
          <p:cNvSpPr txBox="1"/>
          <p:nvPr/>
        </p:nvSpPr>
        <p:spPr>
          <a:xfrm>
            <a:off x="1807143" y="3575388"/>
            <a:ext cx="5438647" cy="1578147"/>
          </a:xfrm>
          <a:prstGeom prst="rect">
            <a:avLst/>
          </a:prstGeom>
          <a:noFill/>
        </p:spPr>
        <p:txBody>
          <a:bodyPr wrap="none" lIns="99843" tIns="49922" rIns="99843" bIns="49922" rtlCol="0">
            <a:spAutoFit/>
          </a:bodyPr>
          <a:lstStyle/>
          <a:p>
            <a:r>
              <a:rPr lang="en-US" sz="3200" i="1" dirty="0" err="1">
                <a:solidFill>
                  <a:schemeClr val="tx2"/>
                </a:solidFill>
                <a:latin typeface="Times New Roman" pitchFamily="18" charset="0"/>
                <a:cs typeface="Times New Roman" pitchFamily="18" charset="0"/>
              </a:rPr>
              <a:t>Lọng</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cắm</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rợp</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trời</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quan</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sứ</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đến</a:t>
            </a:r>
            <a:r>
              <a:rPr lang="en-US" sz="3200" i="1" dirty="0">
                <a:solidFill>
                  <a:schemeClr val="tx2"/>
                </a:solidFill>
                <a:latin typeface="Times New Roman" pitchFamily="18" charset="0"/>
                <a:cs typeface="Times New Roman" pitchFamily="18" charset="0"/>
              </a:rPr>
              <a:t>,</a:t>
            </a:r>
          </a:p>
          <a:p>
            <a:r>
              <a:rPr lang="en-US" sz="3200" i="1" dirty="0" err="1" smtClean="0">
                <a:solidFill>
                  <a:schemeClr val="tx2"/>
                </a:solidFill>
                <a:latin typeface="Times New Roman" pitchFamily="18" charset="0"/>
                <a:cs typeface="Times New Roman" pitchFamily="18" charset="0"/>
              </a:rPr>
              <a:t>Váy</a:t>
            </a:r>
            <a:r>
              <a:rPr lang="en-US" sz="3200" i="1" dirty="0" smtClean="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lê</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quét</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đất</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mụ</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đầm</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ra.</a:t>
            </a:r>
            <a:endParaRPr lang="en-US" sz="3200" i="1" dirty="0">
              <a:solidFill>
                <a:schemeClr val="tx2"/>
              </a:solidFill>
              <a:latin typeface="Times New Roman" pitchFamily="18" charset="0"/>
              <a:cs typeface="Times New Roman" pitchFamily="18" charset="0"/>
            </a:endParaRPr>
          </a:p>
          <a:p>
            <a:endParaRPr lang="en-US" sz="3200" i="1" dirty="0">
              <a:latin typeface="Times New Roman" pitchFamily="18" charset="0"/>
              <a:cs typeface="Times New Roman" pitchFamily="18" charset="0"/>
            </a:endParaRPr>
          </a:p>
        </p:txBody>
      </p:sp>
      <p:sp>
        <p:nvSpPr>
          <p:cNvPr id="19" name="Left Brace 18"/>
          <p:cNvSpPr/>
          <p:nvPr/>
        </p:nvSpPr>
        <p:spPr>
          <a:xfrm>
            <a:off x="1500700" y="3741253"/>
            <a:ext cx="171131" cy="822967"/>
          </a:xfrm>
          <a:prstGeom prst="leftBrace">
            <a:avLst/>
          </a:prstGeom>
        </p:spPr>
        <p:style>
          <a:lnRef idx="2">
            <a:schemeClr val="accent1"/>
          </a:lnRef>
          <a:fillRef idx="0">
            <a:schemeClr val="accent1"/>
          </a:fillRef>
          <a:effectRef idx="1">
            <a:schemeClr val="accent1"/>
          </a:effectRef>
          <a:fontRef idx="minor">
            <a:schemeClr val="tx1"/>
          </a:fontRef>
        </p:style>
        <p:txBody>
          <a:bodyPr lIns="99843" tIns="49922" rIns="99843" bIns="49922" spcCol="0" rtlCol="0" anchor="ctr"/>
          <a:lstStyle/>
          <a:p>
            <a:pPr algn="ctr"/>
            <a:endParaRPr lang="en-US" dirty="0">
              <a:latin typeface="Times New Roman" pitchFamily="18" charset="0"/>
              <a:cs typeface="Times New Roman" pitchFamily="18" charset="0"/>
            </a:endParaRPr>
          </a:p>
        </p:txBody>
      </p:sp>
      <p:sp>
        <p:nvSpPr>
          <p:cNvPr id="20" name="Left Brace 19"/>
          <p:cNvSpPr/>
          <p:nvPr/>
        </p:nvSpPr>
        <p:spPr>
          <a:xfrm>
            <a:off x="1416426" y="5016759"/>
            <a:ext cx="171131" cy="822967"/>
          </a:xfrm>
          <a:prstGeom prst="leftBrace">
            <a:avLst/>
          </a:prstGeom>
        </p:spPr>
        <p:style>
          <a:lnRef idx="2">
            <a:schemeClr val="accent1"/>
          </a:lnRef>
          <a:fillRef idx="0">
            <a:schemeClr val="accent1"/>
          </a:fillRef>
          <a:effectRef idx="1">
            <a:schemeClr val="accent1"/>
          </a:effectRef>
          <a:fontRef idx="minor">
            <a:schemeClr val="tx1"/>
          </a:fontRef>
        </p:style>
        <p:txBody>
          <a:bodyPr lIns="99843" tIns="49922" rIns="99843" bIns="49922" spcCol="0" rtlCol="0" anchor="ctr"/>
          <a:lstStyle/>
          <a:p>
            <a:pPr algn="ctr"/>
            <a:endParaRPr lang="en-US" dirty="0">
              <a:latin typeface="Times New Roman" pitchFamily="18" charset="0"/>
              <a:cs typeface="Times New Roman" pitchFamily="18" charset="0"/>
            </a:endParaRPr>
          </a:p>
        </p:txBody>
      </p:sp>
      <p:sp>
        <p:nvSpPr>
          <p:cNvPr id="21" name="TextBox 20"/>
          <p:cNvSpPr txBox="1"/>
          <p:nvPr/>
        </p:nvSpPr>
        <p:spPr>
          <a:xfrm>
            <a:off x="1683330" y="4856345"/>
            <a:ext cx="6244957" cy="1578147"/>
          </a:xfrm>
          <a:prstGeom prst="rect">
            <a:avLst/>
          </a:prstGeom>
          <a:noFill/>
        </p:spPr>
        <p:txBody>
          <a:bodyPr wrap="none" lIns="99843" tIns="49922" rIns="99843" bIns="49922" rtlCol="0">
            <a:spAutoFit/>
          </a:bodyPr>
          <a:lstStyle/>
          <a:p>
            <a:r>
              <a:rPr lang="en-US" sz="3200" i="1" dirty="0" err="1">
                <a:solidFill>
                  <a:schemeClr val="tx2"/>
                </a:solidFill>
                <a:latin typeface="Times New Roman" pitchFamily="18" charset="0"/>
                <a:cs typeface="Times New Roman" pitchFamily="18" charset="0"/>
              </a:rPr>
              <a:t>Nhân</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tài</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đất</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Bắc</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nào</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ai</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có</a:t>
            </a:r>
            <a:r>
              <a:rPr lang="en-US" sz="3200" i="1" dirty="0">
                <a:solidFill>
                  <a:schemeClr val="tx2"/>
                </a:solidFill>
                <a:latin typeface="Times New Roman" pitchFamily="18" charset="0"/>
                <a:cs typeface="Times New Roman" pitchFamily="18" charset="0"/>
              </a:rPr>
              <a:t>,</a:t>
            </a:r>
          </a:p>
          <a:p>
            <a:r>
              <a:rPr lang="en-US" sz="3200" i="1" dirty="0" err="1" smtClean="0">
                <a:solidFill>
                  <a:schemeClr val="tx2"/>
                </a:solidFill>
                <a:latin typeface="Times New Roman" pitchFamily="18" charset="0"/>
                <a:cs typeface="Times New Roman" pitchFamily="18" charset="0"/>
              </a:rPr>
              <a:t>Ngoảnh</a:t>
            </a:r>
            <a:r>
              <a:rPr lang="en-US" sz="3200" i="1" dirty="0" smtClean="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cổ</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mà</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trông</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cảnh</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nước</a:t>
            </a:r>
            <a:r>
              <a:rPr lang="en-US" sz="3200" i="1" dirty="0">
                <a:solidFill>
                  <a:schemeClr val="tx2"/>
                </a:solidFill>
                <a:latin typeface="Times New Roman" pitchFamily="18" charset="0"/>
                <a:cs typeface="Times New Roman" pitchFamily="18" charset="0"/>
              </a:rPr>
              <a:t> </a:t>
            </a:r>
            <a:r>
              <a:rPr lang="en-US" sz="3200" i="1" dirty="0" err="1">
                <a:solidFill>
                  <a:schemeClr val="tx2"/>
                </a:solidFill>
                <a:latin typeface="Times New Roman" pitchFamily="18" charset="0"/>
                <a:cs typeface="Times New Roman" pitchFamily="18" charset="0"/>
              </a:rPr>
              <a:t>nhà</a:t>
            </a:r>
            <a:r>
              <a:rPr lang="en-US" sz="3200" i="1" dirty="0">
                <a:latin typeface="Times New Roman" pitchFamily="18" charset="0"/>
                <a:cs typeface="Times New Roman" pitchFamily="18" charset="0"/>
              </a:rPr>
              <a:t>.</a:t>
            </a:r>
          </a:p>
          <a:p>
            <a:endParaRPr lang="en-US" sz="3200" dirty="0">
              <a:latin typeface="Times New Roman" pitchFamily="18" charset="0"/>
              <a:cs typeface="Times New Roman" pitchFamily="18" charset="0"/>
            </a:endParaRPr>
          </a:p>
        </p:txBody>
      </p:sp>
      <p:sp>
        <p:nvSpPr>
          <p:cNvPr id="23" name="Rounded Rectangle 22"/>
          <p:cNvSpPr/>
          <p:nvPr/>
        </p:nvSpPr>
        <p:spPr>
          <a:xfrm>
            <a:off x="8707900" y="2445230"/>
            <a:ext cx="2853175" cy="2118990"/>
          </a:xfrm>
          <a:prstGeom prst="roundRect">
            <a:avLst/>
          </a:prstGeom>
        </p:spPr>
        <p:style>
          <a:lnRef idx="2">
            <a:schemeClr val="accent2"/>
          </a:lnRef>
          <a:fillRef idx="1">
            <a:schemeClr val="lt1"/>
          </a:fillRef>
          <a:effectRef idx="0">
            <a:schemeClr val="accent2"/>
          </a:effectRef>
          <a:fontRef idx="minor">
            <a:schemeClr val="dk1"/>
          </a:fontRef>
        </p:style>
        <p:txBody>
          <a:bodyPr lIns="99843" tIns="49922" rIns="99843" bIns="49922" spcCol="0" rtlCol="0" anchor="ctr"/>
          <a:lstStyle/>
          <a:p>
            <a:pPr algn="ctr"/>
            <a:r>
              <a:rPr lang="en-US" dirty="0" err="1" smtClean="0">
                <a:latin typeface="Times New Roman" pitchFamily="18" charset="0"/>
                <a:cs typeface="Times New Roman" pitchFamily="18" charset="0"/>
              </a:rPr>
              <a:t>Cảnh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thi</a:t>
            </a:r>
            <a:endParaRPr lang="en-US" dirty="0">
              <a:latin typeface="Times New Roman" pitchFamily="18" charset="0"/>
              <a:cs typeface="Times New Roman" pitchFamily="18" charset="0"/>
            </a:endParaRPr>
          </a:p>
        </p:txBody>
      </p:sp>
      <p:sp>
        <p:nvSpPr>
          <p:cNvPr id="27" name="Rounded Rectangle 26"/>
          <p:cNvSpPr/>
          <p:nvPr/>
        </p:nvSpPr>
        <p:spPr>
          <a:xfrm>
            <a:off x="8689808" y="1167736"/>
            <a:ext cx="2889357" cy="866188"/>
          </a:xfrm>
          <a:prstGeom prst="roundRect">
            <a:avLst/>
          </a:prstGeom>
        </p:spPr>
        <p:style>
          <a:lnRef idx="2">
            <a:schemeClr val="accent2"/>
          </a:lnRef>
          <a:fillRef idx="1">
            <a:schemeClr val="lt1"/>
          </a:fillRef>
          <a:effectRef idx="0">
            <a:schemeClr val="accent2"/>
          </a:effectRef>
          <a:fontRef idx="minor">
            <a:schemeClr val="dk1"/>
          </a:fontRef>
        </p:style>
        <p:txBody>
          <a:bodyPr lIns="99843" tIns="49922" rIns="99843" bIns="49922" spcCol="0" rtlCol="0" anchor="ctr"/>
          <a:lstStyle/>
          <a:p>
            <a:pPr algn="ctr"/>
            <a:r>
              <a:rPr lang="en-US" dirty="0" err="1" smtClean="0">
                <a:latin typeface="Times New Roman" pitchFamily="18" charset="0"/>
                <a:cs typeface="Times New Roman" pitchFamily="18" charset="0"/>
              </a:rPr>
              <a:t>Giới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thi</a:t>
            </a:r>
            <a:endParaRPr lang="en-US" dirty="0">
              <a:latin typeface="Times New Roman" pitchFamily="18" charset="0"/>
              <a:cs typeface="Times New Roman" pitchFamily="18" charset="0"/>
            </a:endParaRPr>
          </a:p>
        </p:txBody>
      </p:sp>
      <p:sp>
        <p:nvSpPr>
          <p:cNvPr id="28" name="Rounded Rectangle 27"/>
          <p:cNvSpPr/>
          <p:nvPr/>
        </p:nvSpPr>
        <p:spPr>
          <a:xfrm>
            <a:off x="8671718" y="4952509"/>
            <a:ext cx="2860896" cy="941189"/>
          </a:xfrm>
          <a:prstGeom prst="roundRect">
            <a:avLst/>
          </a:prstGeom>
        </p:spPr>
        <p:style>
          <a:lnRef idx="2">
            <a:schemeClr val="accent2"/>
          </a:lnRef>
          <a:fillRef idx="1">
            <a:schemeClr val="lt1"/>
          </a:fillRef>
          <a:effectRef idx="0">
            <a:schemeClr val="accent2"/>
          </a:effectRef>
          <a:fontRef idx="minor">
            <a:schemeClr val="dk1"/>
          </a:fontRef>
        </p:style>
        <p:txBody>
          <a:bodyPr lIns="99843" tIns="49922" rIns="99843" bIns="49922" spcCol="0" rtlCol="0" anchor="ctr"/>
          <a:lstStyle/>
          <a:p>
            <a:pPr algn="ctr"/>
            <a:r>
              <a:rPr lang="en-US" dirty="0" err="1" smtClean="0">
                <a:latin typeface="Times New Roman" pitchFamily="18" charset="0"/>
                <a:cs typeface="Times New Roman" pitchFamily="18" charset="0"/>
              </a:rPr>
              <a:t>Tâm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thơ</a:t>
            </a:r>
            <a:endParaRPr lang="en-US" dirty="0">
              <a:latin typeface="Times New Roman" pitchFamily="18" charset="0"/>
              <a:cs typeface="Times New Roman" pitchFamily="18" charset="0"/>
            </a:endParaRPr>
          </a:p>
        </p:txBody>
      </p:sp>
      <p:sp>
        <p:nvSpPr>
          <p:cNvPr id="3" name="Right Arrow 2"/>
          <p:cNvSpPr/>
          <p:nvPr/>
        </p:nvSpPr>
        <p:spPr>
          <a:xfrm>
            <a:off x="7771575" y="1570037"/>
            <a:ext cx="671544" cy="2171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7771575" y="5211068"/>
            <a:ext cx="671544" cy="2171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p:cNvSpPr/>
          <p:nvPr/>
        </p:nvSpPr>
        <p:spPr>
          <a:xfrm flipH="1">
            <a:off x="8030871" y="2665456"/>
            <a:ext cx="419101" cy="1898764"/>
          </a:xfrm>
          <a:prstGeom prst="lef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lIns="99843" tIns="49922" rIns="99843" bIns="49922" spcCol="0" rtlCol="0" anchor="ctr"/>
          <a:lstStyle/>
          <a:p>
            <a:pPr algn="ctr"/>
            <a:endParaRPr lang="en-US">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circle(in)">
                                      <p:cBhvr>
                                        <p:cTn id="21" dur="2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0-#ppt_w/2"/>
                                          </p:val>
                                        </p:tav>
                                        <p:tav tm="100000">
                                          <p:val>
                                            <p:strVal val="#ppt_x"/>
                                          </p:val>
                                        </p:tav>
                                      </p:tavLst>
                                    </p:anim>
                                    <p:anim calcmode="lin" valueType="num">
                                      <p:cBhvr additive="base">
                                        <p:cTn id="6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heel(1)">
                                      <p:cBhvr>
                                        <p:cTn id="68" dur="20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heel(1)">
                                      <p:cBhvr>
                                        <p:cTn id="73" dur="20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additive="base">
                                        <p:cTn id="78" dur="500" fill="hold"/>
                                        <p:tgtEl>
                                          <p:spTgt spid="30"/>
                                        </p:tgtEl>
                                        <p:attrNameLst>
                                          <p:attrName>ppt_x</p:attrName>
                                        </p:attrNameLst>
                                      </p:cBhvr>
                                      <p:tavLst>
                                        <p:tav tm="0">
                                          <p:val>
                                            <p:strVal val="0-#ppt_w/2"/>
                                          </p:val>
                                        </p:tav>
                                        <p:tav tm="100000">
                                          <p:val>
                                            <p:strVal val="#ppt_x"/>
                                          </p:val>
                                        </p:tav>
                                      </p:tavLst>
                                    </p:anim>
                                    <p:anim calcmode="lin" valueType="num">
                                      <p:cBhvr additive="base">
                                        <p:cTn id="79"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heel(1)">
                                      <p:cBhvr>
                                        <p:cTn id="84"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p:bldP spid="14" grpId="0"/>
      <p:bldP spid="15" grpId="0"/>
      <p:bldP spid="17" grpId="0" animBg="1"/>
      <p:bldP spid="18" grpId="0"/>
      <p:bldP spid="19" grpId="0" animBg="1"/>
      <p:bldP spid="20" grpId="0" animBg="1"/>
      <p:bldP spid="21" grpId="0"/>
      <p:bldP spid="23" grpId="0" animBg="1"/>
      <p:bldP spid="27" grpId="0" animBg="1"/>
      <p:bldP spid="28" grpId="0" animBg="1"/>
      <p:bldP spid="3"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F199C2-92E8-4CCE-9E10-D087D2EADC45}"/>
              </a:ext>
            </a:extLst>
          </p:cNvPr>
          <p:cNvPicPr>
            <a:picLocks noChangeAspect="1"/>
          </p:cNvPicPr>
          <p:nvPr/>
        </p:nvPicPr>
        <p:blipFill>
          <a:blip r:embed="rId2"/>
          <a:stretch>
            <a:fillRect/>
          </a:stretch>
        </p:blipFill>
        <p:spPr>
          <a:xfrm>
            <a:off x="0" y="637097"/>
            <a:ext cx="11704638" cy="6587070"/>
          </a:xfrm>
          <a:prstGeom prst="rect">
            <a:avLst/>
          </a:prstGeom>
        </p:spPr>
      </p:pic>
      <p:pic>
        <p:nvPicPr>
          <p:cNvPr id="6" name="Picture 5">
            <a:extLst>
              <a:ext uri="{FF2B5EF4-FFF2-40B4-BE49-F238E27FC236}">
                <a16:creationId xmlns:a16="http://schemas.microsoft.com/office/drawing/2014/main" id="{39E7EA5F-ECDD-4BF7-8DD4-0BB0B44BAA6D}"/>
              </a:ext>
            </a:extLst>
          </p:cNvPr>
          <p:cNvPicPr>
            <a:picLocks noChangeAspect="1"/>
          </p:cNvPicPr>
          <p:nvPr/>
        </p:nvPicPr>
        <p:blipFill>
          <a:blip r:embed="rId3"/>
          <a:stretch>
            <a:fillRect/>
          </a:stretch>
        </p:blipFill>
        <p:spPr>
          <a:xfrm>
            <a:off x="3947319" y="4922837"/>
            <a:ext cx="3353670" cy="3353670"/>
          </a:xfrm>
          <a:prstGeom prst="rect">
            <a:avLst/>
          </a:prstGeom>
        </p:spPr>
      </p:pic>
      <p:sp>
        <p:nvSpPr>
          <p:cNvPr id="7" name="Rectangle 6"/>
          <p:cNvSpPr/>
          <p:nvPr/>
        </p:nvSpPr>
        <p:spPr>
          <a:xfrm>
            <a:off x="1071588" y="-2225"/>
            <a:ext cx="10534175" cy="752065"/>
          </a:xfrm>
          <a:prstGeom prst="rect">
            <a:avLst/>
          </a:prstGeom>
        </p:spPr>
        <p:txBody>
          <a:bodyPr wrap="square">
            <a:spAutoFit/>
          </a:bodyPr>
          <a:lstStyle/>
          <a:p>
            <a:pPr algn="ctr">
              <a:lnSpc>
                <a:spcPct val="150000"/>
              </a:lnSpc>
              <a:spcAft>
                <a:spcPts val="768"/>
              </a:spcAft>
            </a:pPr>
            <a:r>
              <a:rPr lang="en-US" sz="3200" b="1" dirty="0" smtClean="0">
                <a:solidFill>
                  <a:srgbClr val="000000"/>
                </a:solidFill>
                <a:latin typeface="Times New Roman"/>
                <a:ea typeface="Calibri"/>
                <a:cs typeface="Times New Roman"/>
              </a:rPr>
              <a:t> </a:t>
            </a:r>
            <a:r>
              <a:rPr lang="en-US" sz="3200" b="1" dirty="0" err="1" smtClean="0">
                <a:solidFill>
                  <a:srgbClr val="000000"/>
                </a:solidFill>
                <a:latin typeface="Times New Roman"/>
                <a:ea typeface="Calibri"/>
                <a:cs typeface="Times New Roman"/>
              </a:rPr>
              <a:t>Đặc</a:t>
            </a:r>
            <a:r>
              <a:rPr lang="en-US" sz="3200" b="1" dirty="0" smtClean="0">
                <a:solidFill>
                  <a:srgbClr val="000000"/>
                </a:solidFill>
                <a:latin typeface="Times New Roman"/>
                <a:ea typeface="Calibri"/>
                <a:cs typeface="Times New Roman"/>
              </a:rPr>
              <a:t> </a:t>
            </a:r>
            <a:r>
              <a:rPr lang="en-US" sz="3200" b="1" dirty="0" err="1">
                <a:solidFill>
                  <a:srgbClr val="000000"/>
                </a:solidFill>
                <a:latin typeface="Times New Roman"/>
                <a:ea typeface="Calibri"/>
                <a:cs typeface="Times New Roman"/>
              </a:rPr>
              <a:t>điểm</a:t>
            </a:r>
            <a:r>
              <a:rPr lang="en-US" sz="3200" b="1" dirty="0">
                <a:solidFill>
                  <a:srgbClr val="000000"/>
                </a:solidFill>
                <a:latin typeface="Times New Roman"/>
                <a:ea typeface="Calibri"/>
                <a:cs typeface="Times New Roman"/>
              </a:rPr>
              <a:t> </a:t>
            </a:r>
            <a:r>
              <a:rPr lang="en-US" sz="3200" b="1" dirty="0" err="1">
                <a:solidFill>
                  <a:srgbClr val="000000"/>
                </a:solidFill>
                <a:latin typeface="Times New Roman"/>
                <a:ea typeface="Calibri"/>
                <a:cs typeface="Times New Roman"/>
              </a:rPr>
              <a:t>thể</a:t>
            </a:r>
            <a:r>
              <a:rPr lang="en-US" sz="3200" b="1" dirty="0">
                <a:solidFill>
                  <a:srgbClr val="000000"/>
                </a:solidFill>
                <a:latin typeface="Times New Roman"/>
                <a:ea typeface="Calibri"/>
                <a:cs typeface="Times New Roman"/>
              </a:rPr>
              <a:t> </a:t>
            </a:r>
            <a:r>
              <a:rPr lang="en-US" sz="3200" b="1" dirty="0" err="1">
                <a:solidFill>
                  <a:srgbClr val="000000"/>
                </a:solidFill>
                <a:latin typeface="Times New Roman"/>
                <a:ea typeface="Calibri"/>
                <a:cs typeface="Times New Roman"/>
              </a:rPr>
              <a:t>loại</a:t>
            </a:r>
            <a:r>
              <a:rPr lang="en-US" sz="3200" b="1" dirty="0">
                <a:solidFill>
                  <a:srgbClr val="000000"/>
                </a:solidFill>
                <a:latin typeface="Times New Roman"/>
                <a:ea typeface="Calibri"/>
                <a:cs typeface="Times New Roman"/>
              </a:rPr>
              <a:t> </a:t>
            </a:r>
            <a:r>
              <a:rPr lang="en-US" sz="3200" b="1" dirty="0" err="1" smtClean="0">
                <a:solidFill>
                  <a:srgbClr val="000000"/>
                </a:solidFill>
                <a:latin typeface="Times New Roman"/>
                <a:ea typeface="Calibri"/>
                <a:cs typeface="Times New Roman"/>
              </a:rPr>
              <a:t>thất</a:t>
            </a:r>
            <a:r>
              <a:rPr lang="en-US" sz="3200" b="1" dirty="0" smtClean="0">
                <a:solidFill>
                  <a:srgbClr val="000000"/>
                </a:solidFill>
                <a:latin typeface="Times New Roman"/>
                <a:ea typeface="Calibri"/>
                <a:cs typeface="Times New Roman"/>
              </a:rPr>
              <a:t> </a:t>
            </a:r>
            <a:r>
              <a:rPr lang="en-US" sz="3200" b="1" dirty="0" err="1" smtClean="0">
                <a:solidFill>
                  <a:srgbClr val="000000"/>
                </a:solidFill>
                <a:latin typeface="Times New Roman"/>
                <a:ea typeface="Calibri"/>
                <a:cs typeface="Times New Roman"/>
              </a:rPr>
              <a:t>ngôn</a:t>
            </a:r>
            <a:r>
              <a:rPr lang="en-US" sz="3200" b="1" dirty="0" smtClean="0">
                <a:solidFill>
                  <a:srgbClr val="000000"/>
                </a:solidFill>
                <a:latin typeface="Times New Roman"/>
                <a:ea typeface="Calibri"/>
                <a:cs typeface="Times New Roman"/>
              </a:rPr>
              <a:t> </a:t>
            </a:r>
            <a:r>
              <a:rPr lang="en-US" sz="3200" b="1" dirty="0" err="1" smtClean="0">
                <a:solidFill>
                  <a:srgbClr val="000000"/>
                </a:solidFill>
                <a:latin typeface="Times New Roman"/>
                <a:ea typeface="Calibri"/>
                <a:cs typeface="Times New Roman"/>
              </a:rPr>
              <a:t>bát</a:t>
            </a:r>
            <a:r>
              <a:rPr lang="en-US" sz="3200" b="1" dirty="0" smtClean="0">
                <a:solidFill>
                  <a:srgbClr val="000000"/>
                </a:solidFill>
                <a:latin typeface="Times New Roman"/>
                <a:ea typeface="Calibri"/>
                <a:cs typeface="Times New Roman"/>
              </a:rPr>
              <a:t> </a:t>
            </a:r>
            <a:r>
              <a:rPr lang="en-US" sz="3200" b="1" dirty="0" err="1" smtClean="0">
                <a:solidFill>
                  <a:srgbClr val="000000"/>
                </a:solidFill>
                <a:latin typeface="Times New Roman"/>
                <a:ea typeface="Calibri"/>
                <a:cs typeface="Times New Roman"/>
              </a:rPr>
              <a:t>cú</a:t>
            </a:r>
            <a:endParaRPr lang="en-US" sz="3200" b="1" dirty="0">
              <a:latin typeface="Calibri"/>
              <a:ea typeface="Calibri"/>
              <a:cs typeface="Times New Roman"/>
            </a:endParaRPr>
          </a:p>
        </p:txBody>
      </p:sp>
      <p:sp>
        <p:nvSpPr>
          <p:cNvPr id="8" name="Rounded Rectangle 7"/>
          <p:cNvSpPr/>
          <p:nvPr/>
        </p:nvSpPr>
        <p:spPr>
          <a:xfrm>
            <a:off x="995788" y="1029841"/>
            <a:ext cx="5389929" cy="49899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i="1" dirty="0" err="1">
                <a:solidFill>
                  <a:srgbClr val="000000"/>
                </a:solidFill>
                <a:latin typeface="Times New Roman"/>
                <a:ea typeface="Calibri"/>
              </a:rPr>
              <a:t>Số</a:t>
            </a:r>
            <a:r>
              <a:rPr lang="en-US" sz="3840" i="1" dirty="0">
                <a:solidFill>
                  <a:srgbClr val="000000"/>
                </a:solidFill>
                <a:latin typeface="Times New Roman"/>
                <a:ea typeface="Calibri"/>
              </a:rPr>
              <a:t> </a:t>
            </a:r>
            <a:r>
              <a:rPr lang="en-US" sz="3840" i="1" dirty="0" err="1">
                <a:solidFill>
                  <a:srgbClr val="000000"/>
                </a:solidFill>
                <a:latin typeface="Times New Roman"/>
                <a:ea typeface="Calibri"/>
              </a:rPr>
              <a:t>dòng</a:t>
            </a:r>
            <a:r>
              <a:rPr lang="en-US" sz="3840" i="1" dirty="0">
                <a:solidFill>
                  <a:srgbClr val="000000"/>
                </a:solidFill>
                <a:latin typeface="Times New Roman"/>
                <a:ea typeface="Calibri"/>
              </a:rPr>
              <a:t> </a:t>
            </a:r>
            <a:r>
              <a:rPr lang="en-US" sz="3840" i="1" dirty="0" err="1">
                <a:solidFill>
                  <a:srgbClr val="000000"/>
                </a:solidFill>
                <a:latin typeface="Times New Roman"/>
                <a:ea typeface="Calibri"/>
              </a:rPr>
              <a:t>thơ</a:t>
            </a:r>
            <a:endParaRPr lang="en-US" sz="2112" dirty="0"/>
          </a:p>
        </p:txBody>
      </p:sp>
      <p:sp>
        <p:nvSpPr>
          <p:cNvPr id="9" name="Rounded Rectangle 8"/>
          <p:cNvSpPr/>
          <p:nvPr/>
        </p:nvSpPr>
        <p:spPr>
          <a:xfrm>
            <a:off x="1038687" y="3459116"/>
            <a:ext cx="5347030" cy="64002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i="1" dirty="0" err="1">
                <a:solidFill>
                  <a:srgbClr val="000000"/>
                </a:solidFill>
                <a:latin typeface="Times New Roman"/>
                <a:ea typeface="Calibri"/>
              </a:rPr>
              <a:t>Vần</a:t>
            </a:r>
            <a:r>
              <a:rPr lang="en-US" sz="3840" i="1" dirty="0">
                <a:solidFill>
                  <a:srgbClr val="000000"/>
                </a:solidFill>
                <a:latin typeface="Times New Roman"/>
                <a:ea typeface="Calibri"/>
              </a:rPr>
              <a:t> </a:t>
            </a:r>
            <a:r>
              <a:rPr lang="en-US" sz="3840" i="1" dirty="0" err="1">
                <a:solidFill>
                  <a:srgbClr val="000000"/>
                </a:solidFill>
                <a:latin typeface="Times New Roman"/>
                <a:ea typeface="Calibri"/>
              </a:rPr>
              <a:t>trong</a:t>
            </a:r>
            <a:r>
              <a:rPr lang="en-US" sz="3840" i="1" dirty="0">
                <a:solidFill>
                  <a:srgbClr val="000000"/>
                </a:solidFill>
                <a:latin typeface="Times New Roman"/>
                <a:ea typeface="Calibri"/>
              </a:rPr>
              <a:t> </a:t>
            </a:r>
            <a:r>
              <a:rPr lang="en-US" sz="3840" i="1" dirty="0" err="1">
                <a:solidFill>
                  <a:srgbClr val="000000"/>
                </a:solidFill>
                <a:latin typeface="Times New Roman"/>
                <a:ea typeface="Calibri"/>
              </a:rPr>
              <a:t>các</a:t>
            </a:r>
            <a:r>
              <a:rPr lang="en-US" sz="3840" i="1" dirty="0">
                <a:solidFill>
                  <a:srgbClr val="000000"/>
                </a:solidFill>
                <a:latin typeface="Times New Roman"/>
                <a:ea typeface="Calibri"/>
              </a:rPr>
              <a:t> </a:t>
            </a:r>
            <a:r>
              <a:rPr lang="en-US" sz="3840" i="1" dirty="0" err="1">
                <a:solidFill>
                  <a:srgbClr val="000000"/>
                </a:solidFill>
                <a:latin typeface="Times New Roman"/>
                <a:ea typeface="Calibri"/>
              </a:rPr>
              <a:t>dòng</a:t>
            </a:r>
            <a:r>
              <a:rPr lang="en-US" sz="3840" i="1" dirty="0">
                <a:solidFill>
                  <a:srgbClr val="000000"/>
                </a:solidFill>
                <a:latin typeface="Times New Roman"/>
                <a:ea typeface="Calibri"/>
              </a:rPr>
              <a:t> </a:t>
            </a:r>
            <a:r>
              <a:rPr lang="en-US" sz="3840" i="1" dirty="0" err="1">
                <a:solidFill>
                  <a:srgbClr val="000000"/>
                </a:solidFill>
                <a:latin typeface="Times New Roman"/>
                <a:ea typeface="Calibri"/>
              </a:rPr>
              <a:t>thơ</a:t>
            </a:r>
            <a:endParaRPr lang="en-US" sz="2112" dirty="0"/>
          </a:p>
        </p:txBody>
      </p:sp>
      <p:sp>
        <p:nvSpPr>
          <p:cNvPr id="10" name="Rounded Rectangle 9"/>
          <p:cNvSpPr/>
          <p:nvPr/>
        </p:nvSpPr>
        <p:spPr>
          <a:xfrm>
            <a:off x="1021083" y="2143675"/>
            <a:ext cx="5364635" cy="58909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i="1" dirty="0" err="1">
                <a:solidFill>
                  <a:srgbClr val="000000"/>
                </a:solidFill>
                <a:latin typeface="Times New Roman"/>
                <a:ea typeface="Calibri"/>
              </a:rPr>
              <a:t>Số</a:t>
            </a:r>
            <a:r>
              <a:rPr lang="en-US" sz="3840" i="1" dirty="0">
                <a:solidFill>
                  <a:srgbClr val="000000"/>
                </a:solidFill>
                <a:latin typeface="Times New Roman"/>
                <a:ea typeface="Calibri"/>
              </a:rPr>
              <a:t> </a:t>
            </a:r>
            <a:r>
              <a:rPr lang="en-US" sz="3840" i="1" dirty="0" err="1">
                <a:solidFill>
                  <a:srgbClr val="000000"/>
                </a:solidFill>
                <a:latin typeface="Times New Roman"/>
                <a:ea typeface="Calibri"/>
              </a:rPr>
              <a:t>tiếng</a:t>
            </a:r>
            <a:r>
              <a:rPr lang="en-US" sz="3840" i="1" dirty="0">
                <a:solidFill>
                  <a:srgbClr val="000000"/>
                </a:solidFill>
                <a:latin typeface="Times New Roman"/>
                <a:ea typeface="Calibri"/>
              </a:rPr>
              <a:t> </a:t>
            </a:r>
            <a:r>
              <a:rPr lang="en-US" sz="3840" i="1" dirty="0" err="1">
                <a:solidFill>
                  <a:srgbClr val="000000"/>
                </a:solidFill>
                <a:latin typeface="Times New Roman"/>
                <a:ea typeface="Calibri"/>
              </a:rPr>
              <a:t>trong</a:t>
            </a:r>
            <a:r>
              <a:rPr lang="en-US" sz="3840" i="1" dirty="0">
                <a:solidFill>
                  <a:srgbClr val="000000"/>
                </a:solidFill>
                <a:latin typeface="Times New Roman"/>
                <a:ea typeface="Calibri"/>
              </a:rPr>
              <a:t> </a:t>
            </a:r>
            <a:r>
              <a:rPr lang="en-US" sz="3840" i="1" dirty="0" err="1">
                <a:solidFill>
                  <a:srgbClr val="000000"/>
                </a:solidFill>
                <a:latin typeface="Times New Roman"/>
                <a:ea typeface="Calibri"/>
              </a:rPr>
              <a:t>từng</a:t>
            </a:r>
            <a:r>
              <a:rPr lang="en-US" sz="3840" i="1" dirty="0">
                <a:solidFill>
                  <a:srgbClr val="000000"/>
                </a:solidFill>
                <a:latin typeface="Times New Roman"/>
                <a:ea typeface="Calibri"/>
              </a:rPr>
              <a:t> </a:t>
            </a:r>
            <a:r>
              <a:rPr lang="en-US" sz="3840" i="1" dirty="0" err="1">
                <a:solidFill>
                  <a:srgbClr val="000000"/>
                </a:solidFill>
                <a:latin typeface="Times New Roman"/>
                <a:ea typeface="Calibri"/>
              </a:rPr>
              <a:t>dòng</a:t>
            </a:r>
            <a:endParaRPr lang="en-US" sz="2112" dirty="0"/>
          </a:p>
        </p:txBody>
      </p:sp>
      <p:sp>
        <p:nvSpPr>
          <p:cNvPr id="11" name="Rounded Rectangle 10"/>
          <p:cNvSpPr/>
          <p:nvPr/>
        </p:nvSpPr>
        <p:spPr>
          <a:xfrm>
            <a:off x="1052510" y="4784762"/>
            <a:ext cx="5333207" cy="595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i="1" dirty="0" err="1">
                <a:solidFill>
                  <a:srgbClr val="000000"/>
                </a:solidFill>
                <a:latin typeface="Times New Roman"/>
                <a:ea typeface="Calibri"/>
              </a:rPr>
              <a:t>Nhịp</a:t>
            </a:r>
            <a:r>
              <a:rPr lang="en-US" sz="3840" i="1" dirty="0">
                <a:solidFill>
                  <a:srgbClr val="000000"/>
                </a:solidFill>
                <a:latin typeface="Times New Roman"/>
                <a:ea typeface="Calibri"/>
              </a:rPr>
              <a:t> </a:t>
            </a:r>
            <a:r>
              <a:rPr lang="en-US" sz="3840" i="1" dirty="0" err="1">
                <a:solidFill>
                  <a:srgbClr val="000000"/>
                </a:solidFill>
                <a:latin typeface="Times New Roman"/>
                <a:ea typeface="Calibri"/>
              </a:rPr>
              <a:t>thơ</a:t>
            </a:r>
            <a:r>
              <a:rPr lang="en-US" sz="3840" i="1" dirty="0">
                <a:solidFill>
                  <a:srgbClr val="000000"/>
                </a:solidFill>
                <a:latin typeface="Times New Roman"/>
                <a:ea typeface="Calibri"/>
              </a:rPr>
              <a:t> </a:t>
            </a:r>
            <a:r>
              <a:rPr lang="en-US" sz="3840" i="1" dirty="0" err="1">
                <a:solidFill>
                  <a:srgbClr val="000000"/>
                </a:solidFill>
                <a:latin typeface="Times New Roman"/>
                <a:ea typeface="Calibri"/>
              </a:rPr>
              <a:t>của</a:t>
            </a:r>
            <a:r>
              <a:rPr lang="en-US" sz="3840" i="1" dirty="0">
                <a:solidFill>
                  <a:srgbClr val="000000"/>
                </a:solidFill>
                <a:latin typeface="Times New Roman"/>
                <a:ea typeface="Calibri"/>
              </a:rPr>
              <a:t> </a:t>
            </a:r>
            <a:r>
              <a:rPr lang="en-US" sz="3840" i="1" dirty="0" err="1">
                <a:solidFill>
                  <a:srgbClr val="000000"/>
                </a:solidFill>
                <a:latin typeface="Times New Roman"/>
                <a:ea typeface="Calibri"/>
              </a:rPr>
              <a:t>từng</a:t>
            </a:r>
            <a:r>
              <a:rPr lang="en-US" sz="3840" i="1" dirty="0">
                <a:solidFill>
                  <a:srgbClr val="000000"/>
                </a:solidFill>
                <a:latin typeface="Times New Roman"/>
                <a:ea typeface="Calibri"/>
              </a:rPr>
              <a:t> </a:t>
            </a:r>
            <a:r>
              <a:rPr lang="en-US" sz="3840" i="1" dirty="0" err="1">
                <a:solidFill>
                  <a:srgbClr val="000000"/>
                </a:solidFill>
                <a:latin typeface="Times New Roman"/>
                <a:ea typeface="Calibri"/>
              </a:rPr>
              <a:t>dòng</a:t>
            </a:r>
            <a:endParaRPr lang="en-US" sz="2112" dirty="0"/>
          </a:p>
        </p:txBody>
      </p:sp>
      <p:sp>
        <p:nvSpPr>
          <p:cNvPr id="12" name="Rounded Rectangle 11"/>
          <p:cNvSpPr/>
          <p:nvPr/>
        </p:nvSpPr>
        <p:spPr>
          <a:xfrm>
            <a:off x="6614320" y="1039234"/>
            <a:ext cx="3886200" cy="49899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i="1" dirty="0" smtClean="0">
                <a:solidFill>
                  <a:srgbClr val="000000"/>
                </a:solidFill>
                <a:latin typeface="Times New Roman"/>
                <a:ea typeface="Calibri"/>
              </a:rPr>
              <a:t>8 </a:t>
            </a:r>
            <a:r>
              <a:rPr lang="en-US" sz="3840" i="1" dirty="0" err="1" smtClean="0">
                <a:solidFill>
                  <a:srgbClr val="000000"/>
                </a:solidFill>
                <a:latin typeface="Times New Roman"/>
                <a:ea typeface="Calibri"/>
              </a:rPr>
              <a:t>dòng</a:t>
            </a:r>
            <a:endParaRPr lang="en-US" sz="2112" dirty="0"/>
          </a:p>
        </p:txBody>
      </p:sp>
      <p:sp>
        <p:nvSpPr>
          <p:cNvPr id="13" name="Rounded Rectangle 12"/>
          <p:cNvSpPr/>
          <p:nvPr/>
        </p:nvSpPr>
        <p:spPr>
          <a:xfrm>
            <a:off x="6666390" y="2127313"/>
            <a:ext cx="3886200" cy="60545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i="1" dirty="0" smtClean="0">
                <a:solidFill>
                  <a:srgbClr val="000000"/>
                </a:solidFill>
                <a:latin typeface="Times New Roman"/>
                <a:ea typeface="Calibri"/>
              </a:rPr>
              <a:t>7 </a:t>
            </a:r>
            <a:r>
              <a:rPr lang="en-US" sz="3840" i="1" dirty="0" err="1" smtClean="0">
                <a:solidFill>
                  <a:srgbClr val="000000"/>
                </a:solidFill>
                <a:latin typeface="Times New Roman"/>
                <a:ea typeface="Calibri"/>
              </a:rPr>
              <a:t>tiếng</a:t>
            </a:r>
            <a:endParaRPr lang="en-US" sz="2112" dirty="0"/>
          </a:p>
        </p:txBody>
      </p:sp>
      <p:sp>
        <p:nvSpPr>
          <p:cNvPr id="14" name="Rounded Rectangle 13"/>
          <p:cNvSpPr/>
          <p:nvPr/>
        </p:nvSpPr>
        <p:spPr>
          <a:xfrm>
            <a:off x="6647312" y="3459116"/>
            <a:ext cx="3853208" cy="64002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i="1" dirty="0" err="1" smtClean="0">
                <a:solidFill>
                  <a:srgbClr val="000000"/>
                </a:solidFill>
                <a:latin typeface="Times New Roman"/>
                <a:ea typeface="Calibri"/>
              </a:rPr>
              <a:t>Vần</a:t>
            </a:r>
            <a:r>
              <a:rPr lang="en-US" sz="3840" i="1" dirty="0" smtClean="0">
                <a:solidFill>
                  <a:srgbClr val="000000"/>
                </a:solidFill>
                <a:latin typeface="Times New Roman"/>
                <a:ea typeface="Calibri"/>
              </a:rPr>
              <a:t> a</a:t>
            </a:r>
            <a:endParaRPr lang="en-US" sz="2112" dirty="0"/>
          </a:p>
        </p:txBody>
      </p:sp>
      <p:sp>
        <p:nvSpPr>
          <p:cNvPr id="15" name="Rounded Rectangle 14"/>
          <p:cNvSpPr/>
          <p:nvPr/>
        </p:nvSpPr>
        <p:spPr>
          <a:xfrm>
            <a:off x="6647312" y="4784761"/>
            <a:ext cx="3853208" cy="59527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i="1" dirty="0" smtClean="0">
                <a:solidFill>
                  <a:srgbClr val="000000"/>
                </a:solidFill>
                <a:latin typeface="Times New Roman"/>
                <a:ea typeface="Calibri"/>
              </a:rPr>
              <a:t>2/2/3; 4/3</a:t>
            </a:r>
            <a:endParaRPr lang="en-US" sz="2112" dirty="0"/>
          </a:p>
        </p:txBody>
      </p:sp>
    </p:spTree>
    <p:extLst>
      <p:ext uri="{BB962C8B-B14F-4D97-AF65-F5344CB8AC3E}">
        <p14:creationId xmlns:p14="http://schemas.microsoft.com/office/powerpoint/2010/main" val="903698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2000" r="-42000"/>
          </a:stretch>
        </a:blipFill>
        <a:effectLst/>
      </p:bgPr>
    </p:bg>
    <p:spTree>
      <p:nvGrpSpPr>
        <p:cNvPr id="1" name=""/>
        <p:cNvGrpSpPr/>
        <p:nvPr/>
      </p:nvGrpSpPr>
      <p:grpSpPr>
        <a:xfrm>
          <a:off x="0" y="0"/>
          <a:ext cx="0" cy="0"/>
          <a:chOff x="0" y="0"/>
          <a:chExt cx="0" cy="0"/>
        </a:xfrm>
      </p:grpSpPr>
      <p:sp>
        <p:nvSpPr>
          <p:cNvPr id="5" name="TextBox 4"/>
          <p:cNvSpPr txBox="1"/>
          <p:nvPr/>
        </p:nvSpPr>
        <p:spPr>
          <a:xfrm>
            <a:off x="746919" y="427037"/>
            <a:ext cx="10315302" cy="1316536"/>
          </a:xfrm>
          <a:prstGeom prst="rect">
            <a:avLst/>
          </a:prstGeom>
          <a:noFill/>
        </p:spPr>
        <p:txBody>
          <a:bodyPr wrap="none" lIns="99843" tIns="49922" rIns="99843" bIns="49922" rtlCol="0">
            <a:spAutoFit/>
          </a:bodyPr>
          <a:lstStyle/>
          <a:p>
            <a:r>
              <a:rPr lang="en-US" sz="7900" dirty="0">
                <a:gradFill>
                  <a:gsLst>
                    <a:gs pos="3000">
                      <a:srgbClr val="C00000"/>
                    </a:gs>
                    <a:gs pos="98000">
                      <a:srgbClr val="002060"/>
                    </a:gs>
                    <a:gs pos="86000">
                      <a:schemeClr val="accent4"/>
                    </a:gs>
                    <a:gs pos="69000">
                      <a:srgbClr val="03C5DF"/>
                    </a:gs>
                    <a:gs pos="53000">
                      <a:srgbClr val="00B050"/>
                    </a:gs>
                    <a:gs pos="37000">
                      <a:srgbClr val="FFFF00"/>
                    </a:gs>
                    <a:gs pos="21000">
                      <a:srgbClr val="FF0000"/>
                    </a:gs>
                  </a:gsLst>
                  <a:lin ang="5400000" scaled="0"/>
                </a:gradFill>
                <a:latin typeface="Times New Roman" pitchFamily="18" charset="0"/>
                <a:cs typeface="Times New Roman" pitchFamily="18" charset="0"/>
              </a:rPr>
              <a:t>II. TÌM HIỂU CHI TIẾT</a:t>
            </a:r>
          </a:p>
        </p:txBody>
      </p:sp>
      <p:pic>
        <p:nvPicPr>
          <p:cNvPr id="3" name="Picture 2" descr="Văn học Việt Nam: Vịnh khoa thi hương - Trần Tế Xương (Tú Xương)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4655" t="1461" r="970" b="5912"/>
          <a:stretch/>
        </p:blipFill>
        <p:spPr bwMode="auto">
          <a:xfrm>
            <a:off x="0" y="1951037"/>
            <a:ext cx="11704638" cy="595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6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90090" y="0"/>
            <a:ext cx="6121818" cy="719342"/>
          </a:xfrm>
          <a:prstGeom prst="roundRect">
            <a:avLst/>
          </a:prstGeom>
          <a:solidFill>
            <a:srgbClr val="FFC000"/>
          </a:solidFill>
        </p:spPr>
        <p:style>
          <a:lnRef idx="2">
            <a:schemeClr val="accent2"/>
          </a:lnRef>
          <a:fillRef idx="1">
            <a:schemeClr val="lt1"/>
          </a:fillRef>
          <a:effectRef idx="0">
            <a:schemeClr val="accent2"/>
          </a:effectRef>
          <a:fontRef idx="minor">
            <a:schemeClr val="dk1"/>
          </a:fontRef>
        </p:style>
        <p:txBody>
          <a:bodyPr lIns="99843" tIns="49922" rIns="99843" bIns="49922" spcCol="0" rtlCol="0" anchor="ctr"/>
          <a:lstStyle/>
          <a:p>
            <a:pPr algn="ctr"/>
            <a:r>
              <a:rPr lang="en-US" sz="3500" dirty="0" smtClean="0">
                <a:latin typeface="Times New Roman" pitchFamily="18" charset="0"/>
                <a:cs typeface="Times New Roman" pitchFamily="18" charset="0"/>
              </a:rPr>
              <a:t>1. Hai </a:t>
            </a:r>
            <a:r>
              <a:rPr lang="en-US" sz="3500" dirty="0" err="1">
                <a:latin typeface="Times New Roman" pitchFamily="18" charset="0"/>
                <a:cs typeface="Times New Roman" pitchFamily="18" charset="0"/>
              </a:rPr>
              <a:t>câu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đề</a:t>
            </a:r>
            <a:endParaRPr lang="en-US" sz="3500" dirty="0">
              <a:latin typeface="Times New Roman" pitchFamily="18" charset="0"/>
              <a:cs typeface="Times New Roman" pitchFamily="18" charset="0"/>
            </a:endParaRPr>
          </a:p>
        </p:txBody>
      </p:sp>
      <p:sp>
        <p:nvSpPr>
          <p:cNvPr id="6" name="TextBox 5"/>
          <p:cNvSpPr txBox="1"/>
          <p:nvPr/>
        </p:nvSpPr>
        <p:spPr>
          <a:xfrm>
            <a:off x="2590091" y="719342"/>
            <a:ext cx="6191302" cy="962593"/>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lIns="99843" tIns="49922" rIns="99843" bIns="49922" rtlCol="0">
            <a:spAutoFit/>
          </a:bodyPr>
          <a:lstStyle/>
          <a:p>
            <a:pPr>
              <a:buNone/>
            </a:pP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a:t>
            </a:r>
            <a:r>
              <a:rPr lang="en-US" sz="2800" dirty="0">
                <a:latin typeface="Times New Roman" pitchFamily="18" charset="0"/>
                <a:cs typeface="Times New Roman" pitchFamily="18" charset="0"/>
              </a:rPr>
              <a:t>,</a:t>
            </a:r>
          </a:p>
          <a:p>
            <a:pPr>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Nam </a:t>
            </a:r>
            <a:r>
              <a:rPr lang="en-US" sz="2800" dirty="0" err="1">
                <a:latin typeface="Times New Roman" pitchFamily="18" charset="0"/>
                <a:cs typeface="Times New Roman" pitchFamily="18" charset="0"/>
              </a:rPr>
              <a:t>thi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12" name="Picture 2" descr="https://archives.org.vn:2001/files/ecm/source_files/2023/01/17/1-090455-170123-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7919" y="1681935"/>
            <a:ext cx="9525000" cy="5788703"/>
          </a:xfrm>
          <a:prstGeom prst="rect">
            <a:avLst/>
          </a:prstGeom>
          <a:noFill/>
          <a:extLst>
            <a:ext uri="{909E8E84-426E-40DD-AFC4-6F175D3DCCD1}">
              <a14:hiddenFill xmlns:a14="http://schemas.microsoft.com/office/drawing/2010/main">
                <a:solidFill>
                  <a:srgbClr val="FFFFFF"/>
                </a:solidFill>
              </a14:hiddenFill>
            </a:ext>
          </a:extLst>
        </p:spPr>
      </p:pic>
      <p:sp>
        <p:nvSpPr>
          <p:cNvPr id="13" name="Round Diagonal Corner Rectangle 12"/>
          <p:cNvSpPr/>
          <p:nvPr/>
        </p:nvSpPr>
        <p:spPr>
          <a:xfrm>
            <a:off x="1160136" y="6215208"/>
            <a:ext cx="9492784" cy="1219200"/>
          </a:xfrm>
          <a:prstGeom prst="round2DiagRect">
            <a:avLst/>
          </a:prstGeom>
        </p:spPr>
        <p:style>
          <a:lnRef idx="1">
            <a:schemeClr val="accent2"/>
          </a:lnRef>
          <a:fillRef idx="2">
            <a:schemeClr val="accent2"/>
          </a:fillRef>
          <a:effectRef idx="1">
            <a:schemeClr val="accent2"/>
          </a:effectRef>
          <a:fontRef idx="minor">
            <a:schemeClr val="dk1"/>
          </a:fontRef>
        </p:style>
        <p:txBody>
          <a:bodyPr lIns="91400" tIns="45700" rIns="91400" bIns="45700" spcCol="0" rtlCol="0" anchor="ctr"/>
          <a:lstStyle/>
          <a:p>
            <a:pPr lvl="0"/>
            <a:r>
              <a:rPr lang="en-US" sz="3200" dirty="0" err="1">
                <a:latin typeface="Times New Roman" pitchFamily="18" charset="0"/>
                <a:cs typeface="Times New Roman" pitchFamily="18" charset="0"/>
                <a:sym typeface="Wingdings"/>
              </a:rPr>
              <a:t>Nhận</a:t>
            </a:r>
            <a:r>
              <a:rPr lang="en-US" sz="3200" dirty="0">
                <a:latin typeface="Times New Roman" pitchFamily="18" charset="0"/>
                <a:cs typeface="Times New Roman" pitchFamily="18" charset="0"/>
                <a:sym typeface="Wingdings"/>
              </a:rPr>
              <a:t> </a:t>
            </a:r>
            <a:r>
              <a:rPr lang="en-US" sz="3200" dirty="0" err="1">
                <a:latin typeface="Times New Roman" pitchFamily="18" charset="0"/>
                <a:cs typeface="Times New Roman" pitchFamily="18" charset="0"/>
                <a:sym typeface="Wingdings"/>
              </a:rPr>
              <a:t>xét</a:t>
            </a:r>
            <a:r>
              <a:rPr lang="en-US" sz="3200" dirty="0">
                <a:latin typeface="Times New Roman" pitchFamily="18" charset="0"/>
                <a:cs typeface="Times New Roman" pitchFamily="18" charset="0"/>
                <a:sym typeface="Wingdings"/>
              </a:rPr>
              <a:t> </a:t>
            </a:r>
            <a:r>
              <a:rPr lang="en-US" sz="3200" dirty="0" err="1">
                <a:latin typeface="Times New Roman" pitchFamily="18" charset="0"/>
                <a:cs typeface="Times New Roman" pitchFamily="18" charset="0"/>
                <a:sym typeface="Wingdings"/>
              </a:rPr>
              <a:t>về</a:t>
            </a:r>
            <a:r>
              <a:rPr lang="en-US" sz="3200" dirty="0">
                <a:latin typeface="Times New Roman" pitchFamily="18" charset="0"/>
                <a:cs typeface="Times New Roman" pitchFamily="18" charset="0"/>
                <a:sym typeface="Wingdings"/>
              </a:rPr>
              <a:t> </a:t>
            </a:r>
            <a:r>
              <a:rPr lang="en-US" sz="3200" dirty="0" err="1">
                <a:latin typeface="Times New Roman" pitchFamily="18" charset="0"/>
                <a:cs typeface="Times New Roman" pitchFamily="18" charset="0"/>
                <a:sym typeface="Wingdings"/>
              </a:rPr>
              <a:t>cách</a:t>
            </a:r>
            <a:r>
              <a:rPr lang="en-US" sz="3200" dirty="0">
                <a:latin typeface="Times New Roman" pitchFamily="18" charset="0"/>
                <a:cs typeface="Times New Roman" pitchFamily="18" charset="0"/>
                <a:sym typeface="Wingdings"/>
              </a:rPr>
              <a:t> </a:t>
            </a:r>
            <a:r>
              <a:rPr lang="en-US" sz="3200" dirty="0" err="1">
                <a:latin typeface="Times New Roman" pitchFamily="18" charset="0"/>
                <a:cs typeface="Times New Roman" pitchFamily="18" charset="0"/>
                <a:sym typeface="Wingdings"/>
              </a:rPr>
              <a:t>tổ</a:t>
            </a:r>
            <a:r>
              <a:rPr lang="en-US" sz="3200" dirty="0">
                <a:latin typeface="Times New Roman" pitchFamily="18" charset="0"/>
                <a:cs typeface="Times New Roman" pitchFamily="18" charset="0"/>
                <a:sym typeface="Wingdings"/>
              </a:rPr>
              <a:t> </a:t>
            </a:r>
            <a:r>
              <a:rPr lang="en-US" sz="3200" dirty="0" err="1">
                <a:latin typeface="Times New Roman" pitchFamily="18" charset="0"/>
                <a:cs typeface="Times New Roman" pitchFamily="18" charset="0"/>
                <a:sym typeface="Wingdings"/>
              </a:rPr>
              <a:t>chức</a:t>
            </a:r>
            <a:r>
              <a:rPr lang="en-US" sz="3200" dirty="0">
                <a:latin typeface="Times New Roman" pitchFamily="18" charset="0"/>
                <a:cs typeface="Times New Roman" pitchFamily="18" charset="0"/>
                <a:sym typeface="Wingdings"/>
              </a:rPr>
              <a:t> </a:t>
            </a:r>
            <a:r>
              <a:rPr lang="en-US" sz="3200" dirty="0" err="1">
                <a:latin typeface="Times New Roman" pitchFamily="18" charset="0"/>
                <a:cs typeface="Times New Roman" pitchFamily="18" charset="0"/>
                <a:sym typeface="Wingdings"/>
              </a:rPr>
              <a:t>kì</a:t>
            </a:r>
            <a:r>
              <a:rPr lang="en-US" sz="3200" dirty="0">
                <a:latin typeface="Times New Roman" pitchFamily="18" charset="0"/>
                <a:cs typeface="Times New Roman" pitchFamily="18" charset="0"/>
                <a:sym typeface="Wingdings"/>
              </a:rPr>
              <a:t> </a:t>
            </a:r>
            <a:r>
              <a:rPr lang="en-US" sz="3200" dirty="0" err="1">
                <a:latin typeface="Times New Roman" pitchFamily="18" charset="0"/>
                <a:cs typeface="Times New Roman" pitchFamily="18" charset="0"/>
                <a:sym typeface="Wingdings"/>
              </a:rPr>
              <a:t>thi</a:t>
            </a:r>
            <a:r>
              <a:rPr lang="en-US" sz="3200" dirty="0">
                <a:latin typeface="Times New Roman" pitchFamily="18" charset="0"/>
                <a:cs typeface="Times New Roman" pitchFamily="18" charset="0"/>
                <a:sym typeface="Wingdings"/>
              </a:rPr>
              <a:t>.</a:t>
            </a:r>
          </a:p>
          <a:p>
            <a:pPr lvl="0"/>
            <a:r>
              <a:rPr lang="en-US" sz="3200" dirty="0" err="1" smtClean="0">
                <a:latin typeface="Times New Roman" pitchFamily="18" charset="0"/>
                <a:cs typeface="Times New Roman" pitchFamily="18" charset="0"/>
              </a:rPr>
              <a:t>Kì</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Hương</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năm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Dậu</a:t>
            </a:r>
            <a:r>
              <a:rPr lang="en-US" sz="3200" dirty="0" smtClean="0">
                <a:latin typeface="Times New Roman" pitchFamily="18" charset="0"/>
                <a:cs typeface="Times New Roman" pitchFamily="18" charset="0"/>
              </a:rPr>
              <a:t> 1897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biệt</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143124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7013" y="1295373"/>
            <a:ext cx="5476188" cy="719342"/>
          </a:xfrm>
          <a:prstGeom prst="roundRect">
            <a:avLst/>
          </a:prstGeom>
        </p:spPr>
        <p:style>
          <a:lnRef idx="2">
            <a:schemeClr val="accent2"/>
          </a:lnRef>
          <a:fillRef idx="1">
            <a:schemeClr val="lt1"/>
          </a:fillRef>
          <a:effectRef idx="0">
            <a:schemeClr val="accent2"/>
          </a:effectRef>
          <a:fontRef idx="minor">
            <a:schemeClr val="dk1"/>
          </a:fontRef>
        </p:style>
        <p:txBody>
          <a:bodyPr lIns="99843" tIns="49922" rIns="99843" bIns="49922" spcCol="0" rtlCol="0" anchor="ctr"/>
          <a:lstStyle/>
          <a:p>
            <a:pPr algn="ctr"/>
            <a:r>
              <a:rPr lang="en-US" sz="3500" dirty="0" smtClean="0">
                <a:latin typeface="Times New Roman" pitchFamily="18" charset="0"/>
                <a:cs typeface="Times New Roman" pitchFamily="18" charset="0"/>
              </a:rPr>
              <a:t>1. Hai </a:t>
            </a:r>
            <a:r>
              <a:rPr lang="en-US" sz="3500" dirty="0" err="1">
                <a:latin typeface="Times New Roman" pitchFamily="18" charset="0"/>
                <a:cs typeface="Times New Roman" pitchFamily="18" charset="0"/>
              </a:rPr>
              <a:t>câu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đề</a:t>
            </a:r>
            <a:endParaRPr lang="en-US" sz="3500" dirty="0">
              <a:latin typeface="Times New Roman" pitchFamily="18" charset="0"/>
              <a:cs typeface="Times New Roman" pitchFamily="18" charset="0"/>
            </a:endParaRPr>
          </a:p>
        </p:txBody>
      </p:sp>
      <p:sp>
        <p:nvSpPr>
          <p:cNvPr id="6" name="TextBox 5"/>
          <p:cNvSpPr txBox="1"/>
          <p:nvPr/>
        </p:nvSpPr>
        <p:spPr>
          <a:xfrm>
            <a:off x="585232" y="2177230"/>
            <a:ext cx="5502895" cy="962593"/>
          </a:xfrm>
          <a:prstGeom prst="rect">
            <a:avLst/>
          </a:prstGeom>
          <a:noFill/>
        </p:spPr>
        <p:txBody>
          <a:bodyPr wrap="none" lIns="99843" tIns="49922" rIns="99843" bIns="49922" rtlCol="0">
            <a:spAutoFit/>
          </a:bodyPr>
          <a:lstStyle/>
          <a:p>
            <a:pPr>
              <a:buNone/>
            </a:pP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a:t>
            </a:r>
            <a:r>
              <a:rPr lang="en-US" sz="2800" dirty="0">
                <a:latin typeface="Times New Roman" pitchFamily="18" charset="0"/>
                <a:cs typeface="Times New Roman" pitchFamily="18" charset="0"/>
              </a:rPr>
              <a:t>,</a:t>
            </a:r>
          </a:p>
          <a:p>
            <a:pPr>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Nam </a:t>
            </a:r>
            <a:r>
              <a:rPr lang="en-US" sz="2800" dirty="0" err="1">
                <a:latin typeface="Times New Roman" pitchFamily="18" charset="0"/>
                <a:cs typeface="Times New Roman" pitchFamily="18" charset="0"/>
              </a:rPr>
              <a:t>thi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9" name="TextBox 8"/>
          <p:cNvSpPr txBox="1"/>
          <p:nvPr/>
        </p:nvSpPr>
        <p:spPr>
          <a:xfrm>
            <a:off x="254434" y="4148224"/>
            <a:ext cx="10951374" cy="1054926"/>
          </a:xfrm>
          <a:prstGeom prst="rect">
            <a:avLst/>
          </a:prstGeom>
          <a:noFill/>
        </p:spPr>
        <p:txBody>
          <a:bodyPr wrap="none" lIns="99843" tIns="49922" rIns="99843" bIns="49922" rtlCol="0">
            <a:spAutoFit/>
          </a:bodyPr>
          <a:lstStyle/>
          <a:p>
            <a:pPr lvl="0"/>
            <a:r>
              <a:rPr lang="en-US" sz="3100" dirty="0">
                <a:latin typeface="Times New Roman" pitchFamily="18" charset="0"/>
                <a:cs typeface="Times New Roman" pitchFamily="18" charset="0"/>
                <a:sym typeface="Wingdings"/>
              </a:rPr>
              <a:t>  </a:t>
            </a:r>
            <a:r>
              <a:rPr lang="en-US" sz="3100" dirty="0" err="1">
                <a:latin typeface="Times New Roman" pitchFamily="18" charset="0"/>
                <a:cs typeface="Times New Roman" pitchFamily="18" charset="0"/>
              </a:rPr>
              <a:t>Bằng</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hình</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thức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tự</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sự</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tác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giả</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đã</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kể</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về</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thông</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lệ</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của</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kì</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thi</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Hương</a:t>
            </a:r>
            <a:r>
              <a:rPr lang="en-US" sz="3100" dirty="0">
                <a:latin typeface="Times New Roman" pitchFamily="18" charset="0"/>
                <a:cs typeface="Times New Roman" pitchFamily="18" charset="0"/>
              </a:rPr>
              <a:t>.</a:t>
            </a:r>
          </a:p>
          <a:p>
            <a:endParaRPr lang="en-US" sz="3100" dirty="0">
              <a:latin typeface="Times New Roman" pitchFamily="18" charset="0"/>
              <a:cs typeface="Times New Roman" pitchFamily="18" charset="0"/>
            </a:endParaRPr>
          </a:p>
        </p:txBody>
      </p:sp>
      <p:sp>
        <p:nvSpPr>
          <p:cNvPr id="10" name="TextBox 9"/>
          <p:cNvSpPr txBox="1"/>
          <p:nvPr/>
        </p:nvSpPr>
        <p:spPr>
          <a:xfrm>
            <a:off x="209082" y="5028574"/>
            <a:ext cx="11095693" cy="2009034"/>
          </a:xfrm>
          <a:prstGeom prst="rect">
            <a:avLst/>
          </a:prstGeom>
          <a:noFill/>
        </p:spPr>
        <p:txBody>
          <a:bodyPr wrap="square" lIns="99843" tIns="49922" rIns="99843" bIns="49922" rtlCol="0">
            <a:spAutoFit/>
          </a:bodyPr>
          <a:lstStyle/>
          <a:p>
            <a:pPr lvl="0"/>
            <a:r>
              <a:rPr lang="en-US" sz="3100" dirty="0">
                <a:latin typeface="Times New Roman" pitchFamily="18" charset="0"/>
                <a:cs typeface="Times New Roman" pitchFamily="18" charset="0"/>
                <a:sym typeface="Wingdings"/>
              </a:rPr>
              <a:t>  </a:t>
            </a:r>
            <a:r>
              <a:rPr lang="en-US" sz="3100" dirty="0">
                <a:latin typeface="Times New Roman" pitchFamily="18" charset="0"/>
                <a:cs typeface="Times New Roman" pitchFamily="18" charset="0"/>
              </a:rPr>
              <a:t>Ở </a:t>
            </a:r>
            <a:r>
              <a:rPr lang="en-US" sz="3100" dirty="0" err="1">
                <a:latin typeface="Times New Roman" pitchFamily="18" charset="0"/>
                <a:cs typeface="Times New Roman" pitchFamily="18" charset="0"/>
              </a:rPr>
              <a:t>câu</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thơ</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thứ</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hai</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tác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giả</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đã</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sửa</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dụng</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từ</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lẫn</a:t>
            </a:r>
            <a:r>
              <a:rPr lang="en-US" sz="3100">
                <a:latin typeface="Times New Roman" pitchFamily="18" charset="0"/>
                <a:cs typeface="Times New Roman" pitchFamily="18" charset="0"/>
              </a:rPr>
              <a:t>” </a:t>
            </a:r>
            <a:r>
              <a:rPr lang="en-US" sz="3100" smtClean="0">
                <a:latin typeface="Times New Roman" pitchFamily="18" charset="0"/>
                <a:cs typeface="Times New Roman" pitchFamily="18" charset="0"/>
              </a:rPr>
              <a:t>nhằm </a:t>
            </a:r>
            <a:r>
              <a:rPr lang="en-US" sz="3100" dirty="0" err="1">
                <a:latin typeface="Times New Roman" pitchFamily="18" charset="0"/>
                <a:cs typeface="Times New Roman" pitchFamily="18" charset="0"/>
              </a:rPr>
              <a:t>lột</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tả</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chân</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thực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vẻ</a:t>
            </a:r>
            <a:r>
              <a:rPr lang="en-US" sz="3100" dirty="0">
                <a:latin typeface="Times New Roman" pitchFamily="18" charset="0"/>
                <a:cs typeface="Times New Roman" pitchFamily="18" charset="0"/>
              </a:rPr>
              <a:t> ô </a:t>
            </a:r>
            <a:r>
              <a:rPr lang="en-US" sz="3100" dirty="0" err="1">
                <a:latin typeface="Times New Roman" pitchFamily="18" charset="0"/>
                <a:cs typeface="Times New Roman" pitchFamily="18" charset="0"/>
              </a:rPr>
              <a:t>hợp</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nhốn</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nháo</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thiếu</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nghiêm</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túc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trước</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kì</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thi</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Hương</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quan</a:t>
            </a:r>
            <a:r>
              <a:rPr lang="en-US" sz="3100" dirty="0">
                <a:latin typeface="Times New Roman" pitchFamily="18" charset="0"/>
                <a:cs typeface="Times New Roman" pitchFamily="18" charset="0"/>
              </a:rPr>
              <a:t> </a:t>
            </a:r>
            <a:r>
              <a:rPr lang="en-US" sz="3100" dirty="0" err="1">
                <a:latin typeface="Times New Roman" pitchFamily="18" charset="0"/>
                <a:cs typeface="Times New Roman" pitchFamily="18" charset="0"/>
              </a:rPr>
              <a:t>trọng</a:t>
            </a:r>
            <a:endParaRPr lang="en-US" sz="3100" dirty="0">
              <a:latin typeface="Times New Roman" pitchFamily="18" charset="0"/>
              <a:cs typeface="Times New Roman" pitchFamily="18" charset="0"/>
            </a:endParaRPr>
          </a:p>
          <a:p>
            <a:endParaRPr lang="en-US" sz="3100" dirty="0">
              <a:latin typeface="Times New Roman" pitchFamily="18" charset="0"/>
              <a:cs typeface="Times New Roman" pitchFamily="18" charset="0"/>
            </a:endParaRPr>
          </a:p>
        </p:txBody>
      </p:sp>
      <p:sp>
        <p:nvSpPr>
          <p:cNvPr id="11" name="Right Arrow 10"/>
          <p:cNvSpPr/>
          <p:nvPr/>
        </p:nvSpPr>
        <p:spPr>
          <a:xfrm>
            <a:off x="254434" y="6580686"/>
            <a:ext cx="6833881" cy="1358757"/>
          </a:xfrm>
          <a:prstGeom prst="rightArrow">
            <a:avLst>
              <a:gd name="adj1" fmla="val 80588"/>
              <a:gd name="adj2" fmla="val 52353"/>
            </a:avLst>
          </a:prstGeom>
        </p:spPr>
        <p:style>
          <a:lnRef idx="1">
            <a:schemeClr val="accent2"/>
          </a:lnRef>
          <a:fillRef idx="2">
            <a:schemeClr val="accent2"/>
          </a:fillRef>
          <a:effectRef idx="1">
            <a:schemeClr val="accent2"/>
          </a:effectRef>
          <a:fontRef idx="minor">
            <a:schemeClr val="dk1"/>
          </a:fontRef>
        </p:style>
        <p:txBody>
          <a:bodyPr lIns="99843" tIns="49922" rIns="99843" bIns="49922" spcCol="0" rtlCol="0" anchor="ctr"/>
          <a:lstStyle/>
          <a:p>
            <a:r>
              <a:rPr lang="en-US" sz="3500" dirty="0" err="1">
                <a:latin typeface="Times New Roman" pitchFamily="18" charset="0"/>
                <a:cs typeface="Times New Roman" pitchFamily="18" charset="0"/>
              </a:rPr>
              <a:t>Bức</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tranh</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chân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thực</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diễn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tả</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nền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văn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học</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thi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cử</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đương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thời</a:t>
            </a:r>
            <a:endParaRPr lang="en-US" sz="3500" dirty="0">
              <a:latin typeface="Times New Roman" pitchFamily="18" charset="0"/>
              <a:cs typeface="Times New Roman" pitchFamily="18" charset="0"/>
            </a:endParaRPr>
          </a:p>
        </p:txBody>
      </p:sp>
      <p:pic>
        <p:nvPicPr>
          <p:cNvPr id="12" name="Picture 2" descr="https://archives.org.vn:2001/files/ecm/source_files/2023/01/17/1-090455-170123-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0519" y="1247646"/>
            <a:ext cx="4709319" cy="27589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2347119" y="2636837"/>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08411" y="3076759"/>
            <a:ext cx="5532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99319" y="2636837"/>
            <a:ext cx="121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0426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3" dur="1000" fill="hold"/>
                                        <p:tgtEl>
                                          <p:spTgt spid="11"/>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3000" r="-43000"/>
          </a:stretch>
        </a:blipFill>
        <a:effectLst/>
      </p:bgPr>
    </p:bg>
    <p:spTree>
      <p:nvGrpSpPr>
        <p:cNvPr id="1" name=""/>
        <p:cNvGrpSpPr/>
        <p:nvPr/>
      </p:nvGrpSpPr>
      <p:grpSpPr>
        <a:xfrm>
          <a:off x="0" y="0"/>
          <a:ext cx="0" cy="0"/>
          <a:chOff x="0" y="0"/>
          <a:chExt cx="0" cy="0"/>
        </a:xfrm>
      </p:grpSpPr>
      <p:sp>
        <p:nvSpPr>
          <p:cNvPr id="6" name="Rounded Rectangle 5"/>
          <p:cNvSpPr/>
          <p:nvPr/>
        </p:nvSpPr>
        <p:spPr>
          <a:xfrm>
            <a:off x="3261519" y="0"/>
            <a:ext cx="5476188" cy="719342"/>
          </a:xfrm>
          <a:prstGeom prst="roundRect">
            <a:avLst/>
          </a:prstGeom>
        </p:spPr>
        <p:style>
          <a:lnRef idx="2">
            <a:schemeClr val="accent2"/>
          </a:lnRef>
          <a:fillRef idx="1">
            <a:schemeClr val="lt1"/>
          </a:fillRef>
          <a:effectRef idx="0">
            <a:schemeClr val="accent2"/>
          </a:effectRef>
          <a:fontRef idx="minor">
            <a:schemeClr val="dk1"/>
          </a:fontRef>
        </p:style>
        <p:txBody>
          <a:bodyPr lIns="99843" tIns="49922" rIns="99843" bIns="49922" spcCol="0" rtlCol="0" anchor="ctr"/>
          <a:lstStyle/>
          <a:p>
            <a:pPr marL="0" marR="0" lvl="0" indent="0" algn="ctr" defTabSz="1118146"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2 </a:t>
            </a:r>
            <a:r>
              <a:rPr kumimoji="0" lang="en-US" sz="35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5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thực</a:t>
            </a:r>
            <a:r>
              <a:rPr kumimoji="0" lang="en-US" sz="3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2 </a:t>
            </a:r>
            <a:r>
              <a:rPr kumimoji="0" lang="en-US" sz="35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35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a:t>
            </a:r>
            <a:r>
              <a:rPr kumimoji="0" lang="en-US" sz="3500" b="0" i="0" u="none" strike="noStrike" kern="1200" cap="none" spc="0" normalizeH="0" noProof="0" dirty="0" err="1" smtClean="0">
                <a:ln>
                  <a:noFill/>
                </a:ln>
                <a:solidFill>
                  <a:prstClr val="black"/>
                </a:solidFill>
                <a:effectLst/>
                <a:uLnTx/>
                <a:uFillTx/>
                <a:latin typeface="Times New Roman" pitchFamily="18" charset="0"/>
                <a:ea typeface="+mn-ea"/>
                <a:cs typeface="Times New Roman" pitchFamily="18" charset="0"/>
              </a:rPr>
              <a:t>luận</a:t>
            </a:r>
            <a:r>
              <a:rPr kumimoji="0" lang="en-US" sz="35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endParaRPr kumimoji="0" lang="en-US" sz="35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9" name="Content Placeholder 6" descr="Leu_chong_di_th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0391" y="3322637"/>
            <a:ext cx="3999329" cy="3886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 name="Picture 19" descr="ket-q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9720" y="3322637"/>
            <a:ext cx="396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giam-kha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4519" y="3322637"/>
            <a:ext cx="3352800" cy="38862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580013" y="884237"/>
            <a:ext cx="8839200" cy="2255255"/>
          </a:xfrm>
          <a:prstGeom prst="rect">
            <a:avLst/>
          </a:prstGeom>
          <a:noFill/>
        </p:spPr>
        <p:txBody>
          <a:bodyPr wrap="square" lIns="99843" tIns="49922" rIns="99843" bIns="49922" rtlCol="0">
            <a:spAutoFit/>
          </a:bodyPr>
          <a:lstStyle/>
          <a:p>
            <a:pPr>
              <a:buNone/>
            </a:pP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Lôi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lọ</a:t>
            </a:r>
            <a:r>
              <a:rPr lang="en-US" sz="2800" dirty="0">
                <a:latin typeface="Times New Roman" pitchFamily="18" charset="0"/>
                <a:cs typeface="Times New Roman" pitchFamily="18" charset="0"/>
              </a:rPr>
              <a:t>,</a:t>
            </a:r>
          </a:p>
          <a:p>
            <a:pPr>
              <a:buNone/>
            </a:pPr>
            <a:r>
              <a:rPr lang="en-US" sz="2800" dirty="0" err="1" smtClean="0">
                <a:latin typeface="Times New Roman" pitchFamily="18" charset="0"/>
                <a:cs typeface="Times New Roman" pitchFamily="18" charset="0"/>
              </a:rPr>
              <a:t>Ậm</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ọe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miệng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thét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loa</a:t>
            </a:r>
            <a:r>
              <a:rPr lang="en-US" sz="2800" dirty="0" smtClean="0">
                <a:latin typeface="Times New Roman" pitchFamily="18" charset="0"/>
                <a:cs typeface="Times New Roman" pitchFamily="18" charset="0"/>
              </a:rPr>
              <a:t>.</a:t>
            </a:r>
          </a:p>
          <a:p>
            <a:pPr>
              <a:buNone/>
            </a:pPr>
            <a:r>
              <a:rPr lang="en-US" sz="2800" dirty="0" err="1" smtClean="0">
                <a:latin typeface="Times New Roman" pitchFamily="18" charset="0"/>
                <a:cs typeface="Times New Roman" pitchFamily="18" charset="0"/>
              </a:rPr>
              <a:t>Lọng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cắm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Váy</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err="1"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385397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D803743-F7FE-4F45-9743-385F4C08B5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7654" y="109268"/>
            <a:ext cx="2306984" cy="1569485"/>
          </a:xfrm>
          <a:prstGeom prst="rect">
            <a:avLst/>
          </a:prstGeom>
        </p:spPr>
      </p:pic>
      <p:pic>
        <p:nvPicPr>
          <p:cNvPr id="4" name="图片 3">
            <a:extLst>
              <a:ext uri="{FF2B5EF4-FFF2-40B4-BE49-F238E27FC236}">
                <a16:creationId xmlns:a16="http://schemas.microsoft.com/office/drawing/2014/main" id="{9C378407-B708-4651-ABCC-40F74730A9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164" y="59964"/>
            <a:ext cx="1627668" cy="1381088"/>
          </a:xfrm>
          <a:prstGeom prst="rect">
            <a:avLst/>
          </a:prstGeom>
        </p:spPr>
      </p:pic>
      <p:sp>
        <p:nvSpPr>
          <p:cNvPr id="5" name="半闭框 4">
            <a:extLst>
              <a:ext uri="{FF2B5EF4-FFF2-40B4-BE49-F238E27FC236}">
                <a16:creationId xmlns:a16="http://schemas.microsoft.com/office/drawing/2014/main" id="{F33287DF-35F6-4471-B2DC-10C8CEB24DCD}"/>
              </a:ext>
            </a:extLst>
          </p:cNvPr>
          <p:cNvSpPr/>
          <p:nvPr/>
        </p:nvSpPr>
        <p:spPr>
          <a:xfrm rot="16200000">
            <a:off x="297246" y="4184469"/>
            <a:ext cx="3420373" cy="3755447"/>
          </a:xfrm>
          <a:prstGeom prst="halfFrame">
            <a:avLst>
              <a:gd name="adj1" fmla="val 1010"/>
              <a:gd name="adj2" fmla="val 12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12">
              <a:solidFill>
                <a:schemeClr val="tx1"/>
              </a:solidFill>
            </a:endParaRPr>
          </a:p>
        </p:txBody>
      </p:sp>
      <p:pic>
        <p:nvPicPr>
          <p:cNvPr id="8" name="图片 7">
            <a:extLst>
              <a:ext uri="{FF2B5EF4-FFF2-40B4-BE49-F238E27FC236}">
                <a16:creationId xmlns:a16="http://schemas.microsoft.com/office/drawing/2014/main" id="{349C1ED8-CD5F-4F8D-BD31-C1A0C839D5C6}"/>
              </a:ext>
            </a:extLst>
          </p:cNvPr>
          <p:cNvPicPr>
            <a:picLocks noChangeAspect="1"/>
          </p:cNvPicPr>
          <p:nvPr/>
        </p:nvPicPr>
        <p:blipFill rotWithShape="1">
          <a:blip r:embed="rId5">
            <a:extLst>
              <a:ext uri="{28A0092B-C50C-407E-A947-70E740481C1C}">
                <a14:useLocalDpi xmlns:a14="http://schemas.microsoft.com/office/drawing/2010/main" val="0"/>
              </a:ext>
            </a:extLst>
          </a:blip>
          <a:srcRect b="74630"/>
          <a:stretch/>
        </p:blipFill>
        <p:spPr>
          <a:xfrm>
            <a:off x="5242719" y="4913980"/>
            <a:ext cx="5657243" cy="2296423"/>
          </a:xfrm>
          <a:prstGeom prst="rect">
            <a:avLst/>
          </a:prstGeom>
        </p:spPr>
      </p:pic>
      <p:sp>
        <p:nvSpPr>
          <p:cNvPr id="6" name="Rectangle 5"/>
          <p:cNvSpPr/>
          <p:nvPr/>
        </p:nvSpPr>
        <p:spPr>
          <a:xfrm>
            <a:off x="3642519" y="59964"/>
            <a:ext cx="5201195" cy="679589"/>
          </a:xfrm>
          <a:prstGeom prst="rect">
            <a:avLst/>
          </a:prstGeom>
        </p:spPr>
        <p:txBody>
          <a:bodyPr wrap="none">
            <a:spAutoFit/>
          </a:bodyPr>
          <a:lstStyle/>
          <a:p>
            <a:pPr marL="0" marR="0" lvl="0" indent="0" algn="l" defTabSz="877824" rtl="0" eaLnBrk="1" fontAlgn="auto" latinLnBrk="0" hangingPunct="1">
              <a:lnSpc>
                <a:spcPct val="100000"/>
              </a:lnSpc>
              <a:spcBef>
                <a:spcPts val="0"/>
              </a:spcBef>
              <a:spcAft>
                <a:spcPts val="0"/>
              </a:spcAft>
              <a:buClrTx/>
              <a:buSzTx/>
              <a:buFontTx/>
              <a:buNone/>
              <a:tabLst/>
              <a:defRPr/>
            </a:pPr>
            <a:r>
              <a:rPr kumimoji="0" lang="en-US" sz="3840" b="1" i="0" u="none" strike="noStrike" kern="100" cap="none" spc="0" normalizeH="0" baseline="0" noProof="0" dirty="0">
                <a:ln>
                  <a:noFill/>
                </a:ln>
                <a:solidFill>
                  <a:prstClr val="black"/>
                </a:solidFill>
                <a:effectLst/>
                <a:uLnTx/>
                <a:uFillTx/>
                <a:latin typeface="Times New Roman" pitchFamily="18" charset="0"/>
                <a:ea typeface="SimSun"/>
                <a:cs typeface="Times New Roman" pitchFamily="18" charset="0"/>
              </a:rPr>
              <a:t>PHIẾU HỌC TẬP SỐ 1</a:t>
            </a:r>
            <a:endParaRPr kumimoji="0" lang="en-US" sz="3840" b="1"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73847531"/>
              </p:ext>
            </p:extLst>
          </p:nvPr>
        </p:nvGraphicFramePr>
        <p:xfrm>
          <a:off x="1051719" y="655637"/>
          <a:ext cx="9067800" cy="3444240"/>
        </p:xfrm>
        <a:graphic>
          <a:graphicData uri="http://schemas.openxmlformats.org/drawingml/2006/table">
            <a:tbl>
              <a:tblPr firstRow="1" firstCol="1" bandRow="1"/>
              <a:tblGrid>
                <a:gridCol w="2145558">
                  <a:extLst>
                    <a:ext uri="{9D8B030D-6E8A-4147-A177-3AD203B41FA5}">
                      <a16:colId xmlns:a16="http://schemas.microsoft.com/office/drawing/2014/main" val="20000"/>
                    </a:ext>
                  </a:extLst>
                </a:gridCol>
                <a:gridCol w="2752782">
                  <a:extLst>
                    <a:ext uri="{9D8B030D-6E8A-4147-A177-3AD203B41FA5}">
                      <a16:colId xmlns:a16="http://schemas.microsoft.com/office/drawing/2014/main" val="20001"/>
                    </a:ext>
                  </a:extLst>
                </a:gridCol>
                <a:gridCol w="4169460">
                  <a:extLst>
                    <a:ext uri="{9D8B030D-6E8A-4147-A177-3AD203B41FA5}">
                      <a16:colId xmlns:a16="http://schemas.microsoft.com/office/drawing/2014/main" val="20002"/>
                    </a:ext>
                  </a:extLst>
                </a:gridCol>
              </a:tblGrid>
              <a:tr h="814011">
                <a:tc>
                  <a:txBody>
                    <a:bodyPr/>
                    <a:lstStyle/>
                    <a:p>
                      <a:pPr marL="0" marR="0" algn="ctr">
                        <a:lnSpc>
                          <a:spcPct val="150000"/>
                        </a:lnSpc>
                        <a:spcBef>
                          <a:spcPts val="0"/>
                        </a:spcBef>
                        <a:spcAft>
                          <a:spcPts val="0"/>
                        </a:spcAft>
                      </a:pPr>
                      <a:r>
                        <a:rPr lang="en-US" sz="2800" b="1" dirty="0" err="1" smtClean="0">
                          <a:solidFill>
                            <a:srgbClr val="000000"/>
                          </a:solidFill>
                          <a:effectLst/>
                          <a:latin typeface="Times New Roman" pitchFamily="18" charset="0"/>
                          <a:ea typeface="Calibri"/>
                          <a:cs typeface="Times New Roman" pitchFamily="18" charset="0"/>
                        </a:rPr>
                        <a:t>Hình</a:t>
                      </a:r>
                      <a:r>
                        <a:rPr lang="en-US" sz="2800" b="1" baseline="0" dirty="0" smtClean="0">
                          <a:solidFill>
                            <a:srgbClr val="000000"/>
                          </a:solidFill>
                          <a:effectLst/>
                          <a:latin typeface="Times New Roman" pitchFamily="18" charset="0"/>
                          <a:ea typeface="Calibri"/>
                          <a:cs typeface="Times New Roman" pitchFamily="18" charset="0"/>
                        </a:rPr>
                        <a:t> </a:t>
                      </a:r>
                      <a:r>
                        <a:rPr lang="en-US" sz="2800" b="1" baseline="0" dirty="0" err="1" smtClean="0">
                          <a:solidFill>
                            <a:srgbClr val="000000"/>
                          </a:solidFill>
                          <a:effectLst/>
                          <a:latin typeface="Times New Roman" pitchFamily="18" charset="0"/>
                          <a:ea typeface="Calibri"/>
                          <a:cs typeface="Times New Roman" pitchFamily="18" charset="0"/>
                        </a:rPr>
                        <a:t>ảnh</a:t>
                      </a:r>
                      <a:endParaRPr lang="en-US" sz="2800" dirty="0">
                        <a:effectLst/>
                        <a:latin typeface="Times New Roman" pitchFamily="18" charset="0"/>
                        <a:ea typeface="Calibri"/>
                        <a:cs typeface="Times New Roman"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dirty="0" smtClean="0">
                          <a:solidFill>
                            <a:srgbClr val="000000"/>
                          </a:solidFill>
                          <a:effectLst/>
                          <a:latin typeface="Times New Roman" pitchFamily="18" charset="0"/>
                          <a:ea typeface="Calibri"/>
                          <a:cs typeface="Times New Roman" pitchFamily="18" charset="0"/>
                        </a:rPr>
                        <a:t>Chi</a:t>
                      </a:r>
                      <a:r>
                        <a:rPr lang="en-US" sz="2800" b="1" baseline="0" dirty="0" smtClean="0">
                          <a:solidFill>
                            <a:srgbClr val="000000"/>
                          </a:solidFill>
                          <a:effectLst/>
                          <a:latin typeface="Times New Roman" pitchFamily="18" charset="0"/>
                          <a:ea typeface="Calibri"/>
                          <a:cs typeface="Times New Roman" pitchFamily="18" charset="0"/>
                        </a:rPr>
                        <a:t> </a:t>
                      </a:r>
                      <a:r>
                        <a:rPr lang="en-US" sz="2800" b="1" baseline="0" dirty="0" err="1" smtClean="0">
                          <a:solidFill>
                            <a:srgbClr val="000000"/>
                          </a:solidFill>
                          <a:effectLst/>
                          <a:latin typeface="Times New Roman" pitchFamily="18" charset="0"/>
                          <a:ea typeface="Calibri"/>
                          <a:cs typeface="Times New Roman" pitchFamily="18" charset="0"/>
                        </a:rPr>
                        <a:t>tiết</a:t>
                      </a:r>
                      <a:endParaRPr lang="en-US" sz="2800" dirty="0">
                        <a:effectLst/>
                        <a:latin typeface="Times New Roman" pitchFamily="18" charset="0"/>
                        <a:ea typeface="Calibri"/>
                        <a:cs typeface="Times New Roman"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dirty="0" err="1" smtClean="0">
                          <a:solidFill>
                            <a:srgbClr val="000000"/>
                          </a:solidFill>
                          <a:effectLst/>
                          <a:latin typeface="Times New Roman" pitchFamily="18" charset="0"/>
                          <a:ea typeface="Calibri"/>
                          <a:cs typeface="Times New Roman" pitchFamily="18" charset="0"/>
                        </a:rPr>
                        <a:t>Nhận</a:t>
                      </a:r>
                      <a:r>
                        <a:rPr lang="en-US" sz="2800" b="1" baseline="0" dirty="0" smtClean="0">
                          <a:solidFill>
                            <a:srgbClr val="000000"/>
                          </a:solidFill>
                          <a:effectLst/>
                          <a:latin typeface="Times New Roman" pitchFamily="18" charset="0"/>
                          <a:ea typeface="Calibri"/>
                          <a:cs typeface="Times New Roman" pitchFamily="18" charset="0"/>
                        </a:rPr>
                        <a:t> </a:t>
                      </a:r>
                      <a:r>
                        <a:rPr lang="en-US" sz="2800" b="1" baseline="0" dirty="0" err="1" smtClean="0">
                          <a:solidFill>
                            <a:srgbClr val="000000"/>
                          </a:solidFill>
                          <a:effectLst/>
                          <a:latin typeface="Times New Roman" pitchFamily="18" charset="0"/>
                          <a:ea typeface="Calibri"/>
                          <a:cs typeface="Times New Roman" pitchFamily="18" charset="0"/>
                        </a:rPr>
                        <a:t>xét</a:t>
                      </a:r>
                      <a:endParaRPr lang="en-US" sz="2800" b="1" baseline="0" dirty="0" smtClean="0">
                        <a:solidFill>
                          <a:srgbClr val="000000"/>
                        </a:solidFill>
                        <a:effectLst/>
                        <a:latin typeface="Times New Roman" pitchFamily="18" charset="0"/>
                        <a:ea typeface="Calibri"/>
                        <a:cs typeface="Times New Roman"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9989">
                <a:tc>
                  <a:txBody>
                    <a:bodyPr/>
                    <a:lstStyle/>
                    <a:p>
                      <a:pPr marL="0" marR="0" algn="just">
                        <a:lnSpc>
                          <a:spcPct val="150000"/>
                        </a:lnSpc>
                        <a:spcBef>
                          <a:spcPts val="0"/>
                        </a:spcBef>
                        <a:spcAft>
                          <a:spcPts val="0"/>
                        </a:spcAft>
                      </a:pPr>
                      <a:r>
                        <a:rPr lang="en-US" sz="2800" b="0" dirty="0">
                          <a:solidFill>
                            <a:srgbClr val="000000"/>
                          </a:solidFill>
                          <a:effectLst/>
                          <a:latin typeface="Times New Roman" panose="02020603050405020304" pitchFamily="18" charset="0"/>
                          <a:ea typeface="Calibri"/>
                          <a:cs typeface="Times New Roman" panose="02020603050405020304" pitchFamily="18" charset="0"/>
                        </a:rPr>
                        <a:t> </a:t>
                      </a:r>
                      <a:r>
                        <a:rPr lang="en-US" sz="2800" b="0" dirty="0" err="1" smtClean="0">
                          <a:solidFill>
                            <a:srgbClr val="000000"/>
                          </a:solidFill>
                          <a:effectLst/>
                          <a:latin typeface="Times New Roman" panose="02020603050405020304" pitchFamily="18" charset="0"/>
                          <a:ea typeface="Calibri"/>
                          <a:cs typeface="Times New Roman" panose="02020603050405020304" pitchFamily="18" charset="0"/>
                        </a:rPr>
                        <a:t>Sĩ</a:t>
                      </a:r>
                      <a:r>
                        <a:rPr lang="en-US" sz="2800" b="0" baseline="0" dirty="0" smtClean="0">
                          <a:solidFill>
                            <a:srgbClr val="000000"/>
                          </a:solidFill>
                          <a:effectLst/>
                          <a:latin typeface="Times New Roman" panose="02020603050405020304" pitchFamily="18" charset="0"/>
                          <a:ea typeface="Calibri"/>
                          <a:cs typeface="Times New Roman" panose="02020603050405020304" pitchFamily="18" charset="0"/>
                        </a:rPr>
                        <a:t> </a:t>
                      </a:r>
                      <a:r>
                        <a:rPr lang="en-US" sz="2800" b="0" baseline="0" dirty="0" err="1" smtClean="0">
                          <a:solidFill>
                            <a:srgbClr val="000000"/>
                          </a:solidFill>
                          <a:effectLst/>
                          <a:latin typeface="Times New Roman" panose="02020603050405020304" pitchFamily="18" charset="0"/>
                          <a:ea typeface="Calibri"/>
                          <a:cs typeface="Times New Roman" panose="02020603050405020304" pitchFamily="18" charset="0"/>
                        </a:rPr>
                        <a:t>tử</a:t>
                      </a:r>
                      <a:endParaRPr lang="en-US" sz="2800" b="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280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877824" rtl="0" eaLnBrk="1" fontAlgn="auto" latinLnBrk="0" hangingPunct="1">
                        <a:lnSpc>
                          <a:spcPct val="150000"/>
                        </a:lnSpc>
                        <a:spcBef>
                          <a:spcPts val="0"/>
                        </a:spcBef>
                        <a:spcAft>
                          <a:spcPts val="0"/>
                        </a:spcAft>
                        <a:buClrTx/>
                        <a:buSzTx/>
                        <a:buFontTx/>
                        <a:buNone/>
                        <a:tabLst/>
                        <a:defRPr/>
                      </a:pPr>
                      <a:endParaRPr lang="en-US" sz="2800" b="0" dirty="0" smtClean="0">
                        <a:solidFill>
                          <a:schemeClr val="tx1"/>
                        </a:solidFill>
                        <a:latin typeface="Times New Roman" pitchFamily="18" charset="0"/>
                        <a:cs typeface="Times New Roman"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8494">
                <a:tc>
                  <a:txBody>
                    <a:bodyPr/>
                    <a:lstStyle/>
                    <a:p>
                      <a:pPr marL="0" marR="0" algn="just">
                        <a:lnSpc>
                          <a:spcPct val="150000"/>
                        </a:lnSpc>
                        <a:spcBef>
                          <a:spcPts val="0"/>
                        </a:spcBef>
                        <a:spcAft>
                          <a:spcPts val="0"/>
                        </a:spcAft>
                      </a:pPr>
                      <a:r>
                        <a:rPr lang="en-US" sz="2800" b="0" dirty="0" err="1" smtClean="0">
                          <a:solidFill>
                            <a:srgbClr val="000000"/>
                          </a:solidFill>
                          <a:effectLst/>
                          <a:latin typeface="Times New Roman" panose="02020603050405020304" pitchFamily="18" charset="0"/>
                          <a:ea typeface="Calibri"/>
                          <a:cs typeface="Times New Roman" panose="02020603050405020304" pitchFamily="18" charset="0"/>
                        </a:rPr>
                        <a:t>Quan</a:t>
                      </a:r>
                      <a:r>
                        <a:rPr lang="en-US" sz="2800" b="0" dirty="0" smtClean="0">
                          <a:solidFill>
                            <a:srgbClr val="000000"/>
                          </a:solidFill>
                          <a:effectLst/>
                          <a:latin typeface="Times New Roman" panose="02020603050405020304" pitchFamily="18" charset="0"/>
                          <a:ea typeface="Calibri"/>
                          <a:cs typeface="Times New Roman" panose="02020603050405020304" pitchFamily="18" charset="0"/>
                        </a:rPr>
                        <a:t> </a:t>
                      </a:r>
                      <a:r>
                        <a:rPr lang="en-US" sz="2800" b="0" dirty="0" err="1" smtClean="0">
                          <a:solidFill>
                            <a:srgbClr val="000000"/>
                          </a:solidFill>
                          <a:effectLst/>
                          <a:latin typeface="Times New Roman" panose="02020603050405020304" pitchFamily="18" charset="0"/>
                          <a:ea typeface="Calibri"/>
                          <a:cs typeface="Times New Roman" panose="02020603050405020304" pitchFamily="18" charset="0"/>
                        </a:rPr>
                        <a:t>trường</a:t>
                      </a:r>
                      <a:endParaRPr lang="en-US" sz="2800" b="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280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2800" b="0" dirty="0">
                        <a:solidFill>
                          <a:schemeClr val="tx1"/>
                        </a:solidFill>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4531">
                <a:tc>
                  <a:txBody>
                    <a:bodyPr/>
                    <a:lstStyle/>
                    <a:p>
                      <a:pPr marL="0" marR="0" algn="just">
                        <a:lnSpc>
                          <a:spcPct val="150000"/>
                        </a:lnSpc>
                        <a:spcBef>
                          <a:spcPts val="0"/>
                        </a:spcBef>
                        <a:spcAft>
                          <a:spcPts val="0"/>
                        </a:spcAft>
                      </a:pPr>
                      <a:r>
                        <a:rPr lang="en-US" sz="2800" b="0" i="0" dirty="0">
                          <a:effectLst/>
                          <a:latin typeface="Times New Roman" panose="02020603050405020304" pitchFamily="18" charset="0"/>
                          <a:ea typeface="Calibri"/>
                          <a:cs typeface="Times New Roman" panose="02020603050405020304" pitchFamily="18" charset="0"/>
                        </a:rPr>
                        <a:t> </a:t>
                      </a:r>
                      <a:r>
                        <a:rPr lang="en-US" sz="2800" b="0" i="0" dirty="0" err="1" smtClean="0">
                          <a:effectLst/>
                          <a:latin typeface="Times New Roman" panose="02020603050405020304" pitchFamily="18" charset="0"/>
                          <a:ea typeface="Calibri"/>
                          <a:cs typeface="Times New Roman" panose="02020603050405020304" pitchFamily="18" charset="0"/>
                        </a:rPr>
                        <a:t>Quan</a:t>
                      </a:r>
                      <a:r>
                        <a:rPr lang="en-US" sz="2800" b="0" i="0" dirty="0" smtClean="0">
                          <a:effectLst/>
                          <a:latin typeface="Times New Roman" panose="02020603050405020304" pitchFamily="18" charset="0"/>
                          <a:ea typeface="Calibri"/>
                          <a:cs typeface="Times New Roman" panose="02020603050405020304" pitchFamily="18" charset="0"/>
                        </a:rPr>
                        <a:t> </a:t>
                      </a:r>
                      <a:r>
                        <a:rPr lang="en-US" sz="2800" b="0" i="0" dirty="0" err="1" smtClean="0">
                          <a:effectLst/>
                          <a:latin typeface="Times New Roman" panose="02020603050405020304" pitchFamily="18" charset="0"/>
                          <a:ea typeface="Calibri"/>
                          <a:cs typeface="Times New Roman" panose="02020603050405020304" pitchFamily="18" charset="0"/>
                        </a:rPr>
                        <a:t>sứ</a:t>
                      </a:r>
                      <a:endParaRPr lang="en-US" sz="2800" b="0" i="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2800" i="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2800" b="0" dirty="0">
                        <a:solidFill>
                          <a:schemeClr val="tx1"/>
                        </a:solidFill>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4531">
                <a:tc>
                  <a:txBody>
                    <a:bodyPr/>
                    <a:lstStyle/>
                    <a:p>
                      <a:pPr marL="0" marR="0" algn="just">
                        <a:lnSpc>
                          <a:spcPct val="150000"/>
                        </a:lnSpc>
                        <a:spcBef>
                          <a:spcPts val="0"/>
                        </a:spcBef>
                        <a:spcAft>
                          <a:spcPts val="0"/>
                        </a:spcAft>
                      </a:pPr>
                      <a:r>
                        <a:rPr lang="en-US" sz="2800" b="0" i="0" dirty="0">
                          <a:effectLst/>
                          <a:latin typeface="Times New Roman" panose="02020603050405020304" pitchFamily="18" charset="0"/>
                          <a:ea typeface="Calibri"/>
                          <a:cs typeface="Times New Roman" panose="02020603050405020304" pitchFamily="18" charset="0"/>
                        </a:rPr>
                        <a:t> </a:t>
                      </a:r>
                      <a:r>
                        <a:rPr lang="en-US" sz="2800" b="0" i="0" dirty="0" err="1" smtClean="0">
                          <a:effectLst/>
                          <a:latin typeface="Times New Roman" panose="02020603050405020304" pitchFamily="18" charset="0"/>
                          <a:ea typeface="Calibri"/>
                          <a:cs typeface="Times New Roman" panose="02020603050405020304" pitchFamily="18" charset="0"/>
                        </a:rPr>
                        <a:t>mụ</a:t>
                      </a:r>
                      <a:r>
                        <a:rPr lang="en-US" sz="2800" b="0" i="0" baseline="0" dirty="0" smtClean="0">
                          <a:effectLst/>
                          <a:latin typeface="Times New Roman" panose="02020603050405020304" pitchFamily="18" charset="0"/>
                          <a:ea typeface="Calibri"/>
                          <a:cs typeface="Times New Roman" panose="02020603050405020304" pitchFamily="18" charset="0"/>
                        </a:rPr>
                        <a:t> </a:t>
                      </a:r>
                      <a:r>
                        <a:rPr lang="en-US" sz="2800" b="0" i="0" baseline="0" dirty="0" err="1" smtClean="0">
                          <a:effectLst/>
                          <a:latin typeface="Times New Roman" panose="02020603050405020304" pitchFamily="18" charset="0"/>
                          <a:ea typeface="Calibri"/>
                          <a:cs typeface="Times New Roman" panose="02020603050405020304" pitchFamily="18" charset="0"/>
                        </a:rPr>
                        <a:t>đầm</a:t>
                      </a:r>
                      <a:endParaRPr lang="en-US" sz="2800" b="0" i="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2800" i="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2800" b="0" dirty="0">
                        <a:solidFill>
                          <a:schemeClr val="tx1"/>
                        </a:solidFill>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Rectangle 9"/>
          <p:cNvSpPr/>
          <p:nvPr/>
        </p:nvSpPr>
        <p:spPr>
          <a:xfrm>
            <a:off x="3642519" y="4230716"/>
            <a:ext cx="5176503" cy="683264"/>
          </a:xfrm>
          <a:prstGeom prst="rect">
            <a:avLst/>
          </a:prstGeom>
        </p:spPr>
        <p:txBody>
          <a:bodyPr wrap="square">
            <a:spAutoFit/>
          </a:bodyPr>
          <a:lstStyle/>
          <a:p>
            <a:pPr marL="0" marR="0" lvl="0" indent="0" algn="l" defTabSz="877824" rtl="0" eaLnBrk="1" fontAlgn="auto" latinLnBrk="0" hangingPunct="1">
              <a:lnSpc>
                <a:spcPct val="100000"/>
              </a:lnSpc>
              <a:spcBef>
                <a:spcPts val="0"/>
              </a:spcBef>
              <a:spcAft>
                <a:spcPts val="0"/>
              </a:spcAft>
              <a:buClrTx/>
              <a:buSzTx/>
              <a:buFontTx/>
              <a:buNone/>
              <a:tabLst/>
              <a:defRPr/>
            </a:pPr>
            <a:r>
              <a:rPr kumimoji="0" lang="en-US" sz="3840" b="1" i="0" u="none" strike="noStrike" kern="100" cap="none" spc="0" normalizeH="0" baseline="0" noProof="0" dirty="0">
                <a:ln>
                  <a:noFill/>
                </a:ln>
                <a:solidFill>
                  <a:prstClr val="black"/>
                </a:solidFill>
                <a:effectLst/>
                <a:uLnTx/>
                <a:uFillTx/>
                <a:latin typeface="Times New Roman" pitchFamily="18" charset="0"/>
                <a:ea typeface="SimSun"/>
                <a:cs typeface="Times New Roman" pitchFamily="18" charset="0"/>
              </a:rPr>
              <a:t>PHIẾU HỌC TẬP SỐ </a:t>
            </a:r>
            <a:r>
              <a:rPr kumimoji="0" lang="en-US" sz="3840" b="1" i="0" u="none" strike="noStrike" kern="100" cap="none" spc="0" normalizeH="0" baseline="0" noProof="0" dirty="0" smtClean="0">
                <a:ln>
                  <a:noFill/>
                </a:ln>
                <a:solidFill>
                  <a:prstClr val="black"/>
                </a:solidFill>
                <a:effectLst/>
                <a:uLnTx/>
                <a:uFillTx/>
                <a:latin typeface="Times New Roman" pitchFamily="18" charset="0"/>
                <a:ea typeface="SimSun"/>
                <a:cs typeface="Times New Roman" pitchFamily="18" charset="0"/>
              </a:rPr>
              <a:t>2</a:t>
            </a:r>
            <a:endParaRPr kumimoji="0" lang="en-US" sz="3840" b="1"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810897457"/>
              </p:ext>
            </p:extLst>
          </p:nvPr>
        </p:nvGraphicFramePr>
        <p:xfrm>
          <a:off x="1051718" y="5151437"/>
          <a:ext cx="9067801" cy="2560320"/>
        </p:xfrm>
        <a:graphic>
          <a:graphicData uri="http://schemas.openxmlformats.org/drawingml/2006/table">
            <a:tbl>
              <a:tblPr firstRow="1" firstCol="1" bandRow="1"/>
              <a:tblGrid>
                <a:gridCol w="4056842">
                  <a:extLst>
                    <a:ext uri="{9D8B030D-6E8A-4147-A177-3AD203B41FA5}">
                      <a16:colId xmlns:a16="http://schemas.microsoft.com/office/drawing/2014/main" val="20000"/>
                    </a:ext>
                  </a:extLst>
                </a:gridCol>
                <a:gridCol w="5010959">
                  <a:extLst>
                    <a:ext uri="{9D8B030D-6E8A-4147-A177-3AD203B41FA5}">
                      <a16:colId xmlns:a16="http://schemas.microsoft.com/office/drawing/2014/main" val="20001"/>
                    </a:ext>
                  </a:extLst>
                </a:gridCol>
              </a:tblGrid>
              <a:tr h="505740">
                <a:tc>
                  <a:txBody>
                    <a:bodyPr/>
                    <a:lstStyle/>
                    <a:p>
                      <a:pPr marL="0" marR="0" algn="ctr">
                        <a:lnSpc>
                          <a:spcPct val="150000"/>
                        </a:lnSpc>
                        <a:spcBef>
                          <a:spcPts val="0"/>
                        </a:spcBef>
                        <a:spcAft>
                          <a:spcPts val="0"/>
                        </a:spcAft>
                      </a:pPr>
                      <a:r>
                        <a:rPr lang="en-US" sz="2800" b="1" dirty="0" err="1" smtClean="0">
                          <a:solidFill>
                            <a:srgbClr val="000000"/>
                          </a:solidFill>
                          <a:effectLst/>
                          <a:latin typeface="Times New Roman" pitchFamily="18" charset="0"/>
                          <a:ea typeface="Calibri"/>
                          <a:cs typeface="Times New Roman" pitchFamily="18" charset="0"/>
                        </a:rPr>
                        <a:t>Nghệ</a:t>
                      </a:r>
                      <a:r>
                        <a:rPr lang="en-US" sz="2800" b="1" baseline="0" dirty="0" smtClean="0">
                          <a:solidFill>
                            <a:srgbClr val="000000"/>
                          </a:solidFill>
                          <a:effectLst/>
                          <a:latin typeface="Times New Roman" pitchFamily="18" charset="0"/>
                          <a:ea typeface="Calibri"/>
                          <a:cs typeface="Times New Roman" pitchFamily="18" charset="0"/>
                        </a:rPr>
                        <a:t> </a:t>
                      </a:r>
                      <a:r>
                        <a:rPr lang="en-US" sz="2800" b="1" baseline="0" dirty="0" err="1" smtClean="0">
                          <a:solidFill>
                            <a:srgbClr val="000000"/>
                          </a:solidFill>
                          <a:effectLst/>
                          <a:latin typeface="Times New Roman" pitchFamily="18" charset="0"/>
                          <a:ea typeface="Calibri"/>
                          <a:cs typeface="Times New Roman" pitchFamily="18" charset="0"/>
                        </a:rPr>
                        <a:t>thuật</a:t>
                      </a:r>
                      <a:endParaRPr lang="en-US" sz="2800" dirty="0">
                        <a:effectLst/>
                        <a:latin typeface="Times New Roman" pitchFamily="18" charset="0"/>
                        <a:ea typeface="Calibri"/>
                        <a:cs typeface="Times New Roman"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dirty="0" err="1" smtClean="0">
                          <a:solidFill>
                            <a:srgbClr val="000000"/>
                          </a:solidFill>
                          <a:effectLst/>
                          <a:latin typeface="Times New Roman" pitchFamily="18" charset="0"/>
                          <a:ea typeface="Calibri"/>
                          <a:cs typeface="Times New Roman" pitchFamily="18" charset="0"/>
                        </a:rPr>
                        <a:t>Tác</a:t>
                      </a:r>
                      <a:r>
                        <a:rPr lang="en-US" sz="2800" b="1" baseline="0" dirty="0" smtClean="0">
                          <a:solidFill>
                            <a:srgbClr val="000000"/>
                          </a:solidFill>
                          <a:effectLst/>
                          <a:latin typeface="Times New Roman" pitchFamily="18" charset="0"/>
                          <a:ea typeface="Calibri"/>
                          <a:cs typeface="Times New Roman" pitchFamily="18" charset="0"/>
                        </a:rPr>
                        <a:t> </a:t>
                      </a:r>
                      <a:r>
                        <a:rPr lang="en-US" sz="2800" b="1" baseline="0" dirty="0" err="1" smtClean="0">
                          <a:solidFill>
                            <a:srgbClr val="000000"/>
                          </a:solidFill>
                          <a:effectLst/>
                          <a:latin typeface="Times New Roman" pitchFamily="18" charset="0"/>
                          <a:ea typeface="Calibri"/>
                          <a:cs typeface="Times New Roman" pitchFamily="18" charset="0"/>
                        </a:rPr>
                        <a:t>dụng</a:t>
                      </a:r>
                      <a:endParaRPr lang="en-US" sz="2800" dirty="0">
                        <a:effectLst/>
                        <a:latin typeface="Times New Roman" pitchFamily="18" charset="0"/>
                        <a:ea typeface="Calibri"/>
                        <a:cs typeface="Times New Roman"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9568">
                <a:tc>
                  <a:txBody>
                    <a:bodyPr/>
                    <a:lstStyle/>
                    <a:p>
                      <a:pPr marL="0" marR="0" algn="just">
                        <a:lnSpc>
                          <a:spcPct val="150000"/>
                        </a:lnSpc>
                        <a:spcBef>
                          <a:spcPts val="0"/>
                        </a:spcBef>
                        <a:spcAft>
                          <a:spcPts val="0"/>
                        </a:spcAft>
                      </a:pPr>
                      <a:endParaRPr lang="en-US" sz="2800" b="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just">
                        <a:lnSpc>
                          <a:spcPct val="150000"/>
                        </a:lnSpc>
                        <a:spcBef>
                          <a:spcPts val="0"/>
                        </a:spcBef>
                        <a:spcAft>
                          <a:spcPts val="0"/>
                        </a:spcAft>
                      </a:pPr>
                      <a:endParaRPr lang="en-US" sz="280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8494">
                <a:tc>
                  <a:txBody>
                    <a:bodyPr/>
                    <a:lstStyle/>
                    <a:p>
                      <a:pPr marL="0" marR="0" algn="just">
                        <a:lnSpc>
                          <a:spcPct val="150000"/>
                        </a:lnSpc>
                        <a:spcBef>
                          <a:spcPts val="0"/>
                        </a:spcBef>
                        <a:spcAft>
                          <a:spcPts val="0"/>
                        </a:spcAft>
                      </a:pPr>
                      <a:endParaRPr lang="en-US" sz="2800" b="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50000"/>
                        </a:lnSpc>
                        <a:spcBef>
                          <a:spcPts val="0"/>
                        </a:spcBef>
                        <a:spcAft>
                          <a:spcPts val="0"/>
                        </a:spcAft>
                      </a:pPr>
                      <a:endParaRPr lang="en-US" sz="280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4531">
                <a:tc>
                  <a:txBody>
                    <a:bodyPr/>
                    <a:lstStyle/>
                    <a:p>
                      <a:pPr marL="0" marR="0" algn="just">
                        <a:lnSpc>
                          <a:spcPct val="150000"/>
                        </a:lnSpc>
                        <a:spcBef>
                          <a:spcPts val="0"/>
                        </a:spcBef>
                        <a:spcAft>
                          <a:spcPts val="0"/>
                        </a:spcAft>
                      </a:pPr>
                      <a:endParaRPr lang="en-US" sz="2800" b="0" i="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50000"/>
                        </a:lnSpc>
                        <a:spcBef>
                          <a:spcPts val="0"/>
                        </a:spcBef>
                        <a:spcAft>
                          <a:spcPts val="0"/>
                        </a:spcAft>
                      </a:pPr>
                      <a:endParaRPr lang="en-US" sz="2800" i="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14690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Sing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D803743-F7FE-4F45-9743-385F4C08B5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7654" y="109268"/>
            <a:ext cx="2306984" cy="1569485"/>
          </a:xfrm>
          <a:prstGeom prst="rect">
            <a:avLst/>
          </a:prstGeom>
        </p:spPr>
      </p:pic>
      <p:pic>
        <p:nvPicPr>
          <p:cNvPr id="4" name="图片 3">
            <a:extLst>
              <a:ext uri="{FF2B5EF4-FFF2-40B4-BE49-F238E27FC236}">
                <a16:creationId xmlns:a16="http://schemas.microsoft.com/office/drawing/2014/main" id="{9C378407-B708-4651-ABCC-40F74730A9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164" y="59964"/>
            <a:ext cx="1627668" cy="1381088"/>
          </a:xfrm>
          <a:prstGeom prst="rect">
            <a:avLst/>
          </a:prstGeom>
        </p:spPr>
      </p:pic>
      <p:sp>
        <p:nvSpPr>
          <p:cNvPr id="5" name="半闭框 4">
            <a:extLst>
              <a:ext uri="{FF2B5EF4-FFF2-40B4-BE49-F238E27FC236}">
                <a16:creationId xmlns:a16="http://schemas.microsoft.com/office/drawing/2014/main" id="{F33287DF-35F6-4471-B2DC-10C8CEB24DCD}"/>
              </a:ext>
            </a:extLst>
          </p:cNvPr>
          <p:cNvSpPr/>
          <p:nvPr/>
        </p:nvSpPr>
        <p:spPr>
          <a:xfrm rot="16200000">
            <a:off x="297246" y="4184469"/>
            <a:ext cx="3420373" cy="3755447"/>
          </a:xfrm>
          <a:prstGeom prst="halfFrame">
            <a:avLst>
              <a:gd name="adj1" fmla="val 1010"/>
              <a:gd name="adj2" fmla="val 12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18146" rtl="0" eaLnBrk="1" fontAlgn="auto" latinLnBrk="0" hangingPunct="1">
              <a:lnSpc>
                <a:spcPct val="100000"/>
              </a:lnSpc>
              <a:spcBef>
                <a:spcPts val="0"/>
              </a:spcBef>
              <a:spcAft>
                <a:spcPts val="0"/>
              </a:spcAft>
              <a:buClrTx/>
              <a:buSzTx/>
              <a:buFontTx/>
              <a:buNone/>
              <a:tabLst/>
              <a:defRPr/>
            </a:pPr>
            <a:endParaRPr kumimoji="0" lang="zh-CN" altLang="en-US" sz="2112"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8" name="图片 7">
            <a:extLst>
              <a:ext uri="{FF2B5EF4-FFF2-40B4-BE49-F238E27FC236}">
                <a16:creationId xmlns:a16="http://schemas.microsoft.com/office/drawing/2014/main" id="{349C1ED8-CD5F-4F8D-BD31-C1A0C839D5C6}"/>
              </a:ext>
            </a:extLst>
          </p:cNvPr>
          <p:cNvPicPr>
            <a:picLocks noChangeAspect="1"/>
          </p:cNvPicPr>
          <p:nvPr/>
        </p:nvPicPr>
        <p:blipFill rotWithShape="1">
          <a:blip r:embed="rId5">
            <a:extLst>
              <a:ext uri="{28A0092B-C50C-407E-A947-70E740481C1C}">
                <a14:useLocalDpi xmlns:a14="http://schemas.microsoft.com/office/drawing/2010/main" val="0"/>
              </a:ext>
            </a:extLst>
          </a:blip>
          <a:srcRect b="74630"/>
          <a:stretch/>
        </p:blipFill>
        <p:spPr>
          <a:xfrm>
            <a:off x="5242719" y="4913980"/>
            <a:ext cx="5657243" cy="2296423"/>
          </a:xfrm>
          <a:prstGeom prst="rect">
            <a:avLst/>
          </a:prstGeom>
        </p:spPr>
      </p:pic>
      <p:sp>
        <p:nvSpPr>
          <p:cNvPr id="6" name="Rectangle 5"/>
          <p:cNvSpPr/>
          <p:nvPr/>
        </p:nvSpPr>
        <p:spPr>
          <a:xfrm>
            <a:off x="3642519" y="59964"/>
            <a:ext cx="3280770" cy="683264"/>
          </a:xfrm>
          <a:prstGeom prst="rect">
            <a:avLst/>
          </a:prstGeom>
        </p:spPr>
        <p:txBody>
          <a:bodyPr wrap="none">
            <a:spAutoFit/>
          </a:bodyPr>
          <a:lstStyle/>
          <a:p>
            <a:pPr marL="0" marR="0" lvl="0" indent="0" algn="l" defTabSz="877824" rtl="0" eaLnBrk="1" fontAlgn="auto" latinLnBrk="0" hangingPunct="1">
              <a:lnSpc>
                <a:spcPct val="100000"/>
              </a:lnSpc>
              <a:spcBef>
                <a:spcPts val="0"/>
              </a:spcBef>
              <a:spcAft>
                <a:spcPts val="0"/>
              </a:spcAft>
              <a:buClrTx/>
              <a:buSzTx/>
              <a:buFontTx/>
              <a:buNone/>
              <a:tabLst/>
              <a:defRPr/>
            </a:pPr>
            <a:r>
              <a:rPr lang="en-US" sz="3840" b="1" kern="100" dirty="0" err="1" smtClean="0">
                <a:solidFill>
                  <a:prstClr val="black"/>
                </a:solidFill>
                <a:latin typeface="Times New Roman" pitchFamily="18" charset="0"/>
                <a:ea typeface="SimSun"/>
                <a:cs typeface="Times New Roman" pitchFamily="18" charset="0"/>
              </a:rPr>
              <a:t>Tiêu</a:t>
            </a:r>
            <a:r>
              <a:rPr lang="en-US" sz="3840" b="1" kern="100" dirty="0" smtClean="0">
                <a:solidFill>
                  <a:prstClr val="black"/>
                </a:solidFill>
                <a:latin typeface="Times New Roman" pitchFamily="18" charset="0"/>
                <a:ea typeface="SimSun"/>
                <a:cs typeface="Times New Roman" pitchFamily="18" charset="0"/>
              </a:rPr>
              <a:t> </a:t>
            </a:r>
            <a:r>
              <a:rPr lang="en-US" sz="3840" b="1" kern="100" dirty="0" err="1" smtClean="0">
                <a:solidFill>
                  <a:prstClr val="black"/>
                </a:solidFill>
                <a:latin typeface="Times New Roman" pitchFamily="18" charset="0"/>
                <a:ea typeface="SimSun"/>
                <a:cs typeface="Times New Roman" pitchFamily="18" charset="0"/>
              </a:rPr>
              <a:t>chí</a:t>
            </a:r>
            <a:r>
              <a:rPr lang="en-US" sz="3840" b="1" kern="100" dirty="0" smtClean="0">
                <a:solidFill>
                  <a:prstClr val="black"/>
                </a:solidFill>
                <a:latin typeface="Times New Roman" pitchFamily="18" charset="0"/>
                <a:ea typeface="SimSun"/>
                <a:cs typeface="Times New Roman" pitchFamily="18" charset="0"/>
              </a:rPr>
              <a:t> </a:t>
            </a:r>
            <a:r>
              <a:rPr lang="en-US" sz="3840" b="1" kern="100" dirty="0" err="1" smtClean="0">
                <a:solidFill>
                  <a:prstClr val="black"/>
                </a:solidFill>
                <a:latin typeface="Times New Roman" pitchFamily="18" charset="0"/>
                <a:ea typeface="SimSun"/>
                <a:cs typeface="Times New Roman" pitchFamily="18" charset="0"/>
              </a:rPr>
              <a:t>chấm</a:t>
            </a:r>
            <a:r>
              <a:rPr lang="en-US" sz="3840" b="1" kern="100" dirty="0" smtClean="0">
                <a:solidFill>
                  <a:prstClr val="black"/>
                </a:solidFill>
                <a:latin typeface="Times New Roman" pitchFamily="18" charset="0"/>
                <a:ea typeface="SimSun"/>
                <a:cs typeface="Times New Roman" pitchFamily="18" charset="0"/>
              </a:rPr>
              <a:t> </a:t>
            </a:r>
            <a:endParaRPr kumimoji="0" lang="en-US" sz="3840" b="1"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p:txBody>
      </p:sp>
      <p:graphicFrame>
        <p:nvGraphicFramePr>
          <p:cNvPr id="9" name="Table 8"/>
          <p:cNvGraphicFramePr>
            <a:graphicFrameLocks noGrp="1"/>
          </p:cNvGraphicFramePr>
          <p:nvPr>
            <p:extLst/>
          </p:nvPr>
        </p:nvGraphicFramePr>
        <p:xfrm>
          <a:off x="162164" y="1678753"/>
          <a:ext cx="11420034" cy="4654491"/>
        </p:xfrm>
        <a:graphic>
          <a:graphicData uri="http://schemas.openxmlformats.org/drawingml/2006/table">
            <a:tbl>
              <a:tblPr firstRow="1" firstCol="1" bandRow="1"/>
              <a:tblGrid>
                <a:gridCol w="4166155">
                  <a:extLst>
                    <a:ext uri="{9D8B030D-6E8A-4147-A177-3AD203B41FA5}">
                      <a16:colId xmlns:a16="http://schemas.microsoft.com/office/drawing/2014/main" val="20000"/>
                    </a:ext>
                  </a:extLst>
                </a:gridCol>
                <a:gridCol w="7253879">
                  <a:extLst>
                    <a:ext uri="{9D8B030D-6E8A-4147-A177-3AD203B41FA5}">
                      <a16:colId xmlns:a16="http://schemas.microsoft.com/office/drawing/2014/main" val="20001"/>
                    </a:ext>
                  </a:extLst>
                </a:gridCol>
              </a:tblGrid>
              <a:tr h="814011">
                <a:tc gridSpan="2">
                  <a:txBody>
                    <a:bodyPr/>
                    <a:lstStyle/>
                    <a:p>
                      <a:pPr marL="0" marR="0" algn="ctr">
                        <a:lnSpc>
                          <a:spcPct val="150000"/>
                        </a:lnSpc>
                        <a:spcBef>
                          <a:spcPts val="0"/>
                        </a:spcBef>
                        <a:spcAft>
                          <a:spcPts val="0"/>
                        </a:spcAft>
                      </a:pPr>
                      <a:r>
                        <a:rPr lang="en-US" sz="2800" b="1" dirty="0" err="1" smtClean="0">
                          <a:solidFill>
                            <a:srgbClr val="000000"/>
                          </a:solidFill>
                          <a:effectLst/>
                          <a:latin typeface="Times New Roman" pitchFamily="18" charset="0"/>
                          <a:ea typeface="Calibri"/>
                          <a:cs typeface="Times New Roman" pitchFamily="18" charset="0"/>
                        </a:rPr>
                        <a:t>Tiêu</a:t>
                      </a:r>
                      <a:r>
                        <a:rPr lang="en-US" sz="2800" b="1" baseline="0" dirty="0" smtClean="0">
                          <a:solidFill>
                            <a:srgbClr val="000000"/>
                          </a:solidFill>
                          <a:effectLst/>
                          <a:latin typeface="Times New Roman" pitchFamily="18" charset="0"/>
                          <a:ea typeface="Calibri"/>
                          <a:cs typeface="Times New Roman" pitchFamily="18" charset="0"/>
                        </a:rPr>
                        <a:t> </a:t>
                      </a:r>
                      <a:r>
                        <a:rPr lang="en-US" sz="2800" b="1" baseline="0" dirty="0" err="1" smtClean="0">
                          <a:solidFill>
                            <a:srgbClr val="000000"/>
                          </a:solidFill>
                          <a:effectLst/>
                          <a:latin typeface="Times New Roman" pitchFamily="18" charset="0"/>
                          <a:ea typeface="Calibri"/>
                          <a:cs typeface="Times New Roman" pitchFamily="18" charset="0"/>
                        </a:rPr>
                        <a:t>chí</a:t>
                      </a:r>
                      <a:r>
                        <a:rPr lang="en-US" sz="2800" b="1" baseline="0" dirty="0" smtClean="0">
                          <a:solidFill>
                            <a:srgbClr val="000000"/>
                          </a:solidFill>
                          <a:effectLst/>
                          <a:latin typeface="Times New Roman" pitchFamily="18" charset="0"/>
                          <a:ea typeface="Calibri"/>
                          <a:cs typeface="Times New Roman" pitchFamily="18" charset="0"/>
                        </a:rPr>
                        <a:t>  :  </a:t>
                      </a:r>
                      <a:r>
                        <a:rPr lang="en-US" sz="2800" b="1" baseline="0" dirty="0" err="1" smtClean="0">
                          <a:solidFill>
                            <a:srgbClr val="000000"/>
                          </a:solidFill>
                          <a:effectLst/>
                          <a:latin typeface="Times New Roman" pitchFamily="18" charset="0"/>
                          <a:ea typeface="Calibri"/>
                          <a:cs typeface="Times New Roman" pitchFamily="18" charset="0"/>
                        </a:rPr>
                        <a:t>Hình</a:t>
                      </a:r>
                      <a:r>
                        <a:rPr lang="en-US" sz="2800" b="1" baseline="0" dirty="0" smtClean="0">
                          <a:solidFill>
                            <a:srgbClr val="000000"/>
                          </a:solidFill>
                          <a:effectLst/>
                          <a:latin typeface="Times New Roman" pitchFamily="18" charset="0"/>
                          <a:ea typeface="Calibri"/>
                          <a:cs typeface="Times New Roman" pitchFamily="18" charset="0"/>
                        </a:rPr>
                        <a:t> </a:t>
                      </a:r>
                      <a:r>
                        <a:rPr lang="en-US" sz="2800" b="1" baseline="0" dirty="0" err="1" smtClean="0">
                          <a:solidFill>
                            <a:srgbClr val="000000"/>
                          </a:solidFill>
                          <a:effectLst/>
                          <a:latin typeface="Times New Roman" pitchFamily="18" charset="0"/>
                          <a:ea typeface="Calibri"/>
                          <a:cs typeface="Times New Roman" pitchFamily="18" charset="0"/>
                        </a:rPr>
                        <a:t>thức</a:t>
                      </a:r>
                      <a:r>
                        <a:rPr lang="en-US" sz="2800" b="1" baseline="0" dirty="0" smtClean="0">
                          <a:solidFill>
                            <a:srgbClr val="000000"/>
                          </a:solidFill>
                          <a:effectLst/>
                          <a:latin typeface="Times New Roman" pitchFamily="18" charset="0"/>
                          <a:ea typeface="Calibri"/>
                          <a:cs typeface="Times New Roman" pitchFamily="18" charset="0"/>
                        </a:rPr>
                        <a:t> (</a:t>
                      </a:r>
                      <a:r>
                        <a:rPr lang="en-US" sz="2800" b="1" baseline="0" dirty="0" err="1" smtClean="0">
                          <a:solidFill>
                            <a:srgbClr val="000000"/>
                          </a:solidFill>
                          <a:effectLst/>
                          <a:latin typeface="Times New Roman" pitchFamily="18" charset="0"/>
                          <a:ea typeface="Calibri"/>
                          <a:cs typeface="Times New Roman" pitchFamily="18" charset="0"/>
                        </a:rPr>
                        <a:t>tối</a:t>
                      </a:r>
                      <a:r>
                        <a:rPr lang="en-US" sz="2800" b="1" baseline="0" dirty="0" smtClean="0">
                          <a:solidFill>
                            <a:srgbClr val="000000"/>
                          </a:solidFill>
                          <a:effectLst/>
                          <a:latin typeface="Times New Roman" pitchFamily="18" charset="0"/>
                          <a:ea typeface="Calibri"/>
                          <a:cs typeface="Times New Roman" pitchFamily="18" charset="0"/>
                        </a:rPr>
                        <a:t> </a:t>
                      </a:r>
                      <a:r>
                        <a:rPr lang="en-US" sz="2800" b="1" baseline="0" dirty="0" err="1" smtClean="0">
                          <a:solidFill>
                            <a:srgbClr val="000000"/>
                          </a:solidFill>
                          <a:effectLst/>
                          <a:latin typeface="Times New Roman" pitchFamily="18" charset="0"/>
                          <a:ea typeface="Calibri"/>
                          <a:cs typeface="Times New Roman" pitchFamily="18" charset="0"/>
                        </a:rPr>
                        <a:t>đa</a:t>
                      </a:r>
                      <a:r>
                        <a:rPr lang="en-US" sz="2800" b="1" baseline="0" dirty="0" smtClean="0">
                          <a:solidFill>
                            <a:srgbClr val="000000"/>
                          </a:solidFill>
                          <a:effectLst/>
                          <a:latin typeface="Times New Roman" pitchFamily="18" charset="0"/>
                          <a:ea typeface="Calibri"/>
                          <a:cs typeface="Times New Roman" pitchFamily="18" charset="0"/>
                        </a:rPr>
                        <a:t> 4 </a:t>
                      </a:r>
                      <a:r>
                        <a:rPr lang="en-US" sz="2800" b="1" baseline="0" dirty="0" err="1" smtClean="0">
                          <a:solidFill>
                            <a:srgbClr val="000000"/>
                          </a:solidFill>
                          <a:effectLst/>
                          <a:latin typeface="Times New Roman" pitchFamily="18" charset="0"/>
                          <a:ea typeface="Calibri"/>
                          <a:cs typeface="Times New Roman" pitchFamily="18" charset="0"/>
                        </a:rPr>
                        <a:t>điểm</a:t>
                      </a:r>
                      <a:r>
                        <a:rPr lang="en-US" sz="2800" b="1" baseline="0" dirty="0" smtClean="0">
                          <a:solidFill>
                            <a:srgbClr val="000000"/>
                          </a:solidFill>
                          <a:effectLst/>
                          <a:latin typeface="Times New Roman" pitchFamily="18" charset="0"/>
                          <a:ea typeface="Calibri"/>
                          <a:cs typeface="Times New Roman" pitchFamily="18" charset="0"/>
                        </a:rPr>
                        <a:t>)</a:t>
                      </a:r>
                      <a:endParaRPr lang="en-US" sz="2800" dirty="0" smtClean="0">
                        <a:effectLst/>
                        <a:latin typeface="Times New Roman" pitchFamily="18" charset="0"/>
                        <a:ea typeface="Calibri"/>
                        <a:cs typeface="Times New Roman"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50000"/>
                        </a:lnSpc>
                        <a:spcBef>
                          <a:spcPts val="0"/>
                        </a:spcBef>
                        <a:spcAft>
                          <a:spcPts val="0"/>
                        </a:spcAft>
                      </a:pPr>
                      <a:endParaRPr lang="en-US" sz="2800" dirty="0">
                        <a:effectLst/>
                        <a:latin typeface="Times New Roman" pitchFamily="18" charset="0"/>
                        <a:ea typeface="Calibri"/>
                        <a:cs typeface="Times New Roman"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38044">
                <a:tc>
                  <a:txBody>
                    <a:bodyPr/>
                    <a:lstStyle/>
                    <a:p>
                      <a:pPr marL="0" marR="0" indent="0" algn="just" defTabSz="1118146" rtl="0" eaLnBrk="1" fontAlgn="auto" latinLnBrk="0" hangingPunct="1">
                        <a:lnSpc>
                          <a:spcPct val="150000"/>
                        </a:lnSpc>
                        <a:spcBef>
                          <a:spcPts val="0"/>
                        </a:spcBef>
                        <a:spcAft>
                          <a:spcPts val="0"/>
                        </a:spcAft>
                        <a:buClrTx/>
                        <a:buSzTx/>
                        <a:buFontTx/>
                        <a:buNone/>
                        <a:tabLst/>
                        <a:defRPr/>
                      </a:pPr>
                      <a:r>
                        <a:rPr lang="en-US" sz="2800" dirty="0" err="1" smtClean="0">
                          <a:effectLst/>
                          <a:latin typeface="Times New Roman" panose="02020603050405020304" pitchFamily="18" charset="0"/>
                          <a:ea typeface="Calibri"/>
                          <a:cs typeface="Times New Roman" panose="02020603050405020304" pitchFamily="18" charset="0"/>
                        </a:rPr>
                        <a:t>Trình</a:t>
                      </a:r>
                      <a:r>
                        <a:rPr lang="en-US" sz="2800" baseline="0" dirty="0" smtClean="0">
                          <a:effectLst/>
                          <a:latin typeface="Times New Roman" panose="02020603050405020304" pitchFamily="18" charset="0"/>
                          <a:ea typeface="Calibri"/>
                          <a:cs typeface="Times New Roman" panose="02020603050405020304" pitchFamily="18" charset="0"/>
                        </a:rPr>
                        <a:t> </a:t>
                      </a:r>
                      <a:r>
                        <a:rPr lang="en-US" sz="2800" baseline="0" dirty="0" err="1" smtClean="0">
                          <a:effectLst/>
                          <a:latin typeface="Times New Roman" panose="02020603050405020304" pitchFamily="18" charset="0"/>
                          <a:ea typeface="Calibri"/>
                          <a:cs typeface="Times New Roman" panose="02020603050405020304" pitchFamily="18" charset="0"/>
                        </a:rPr>
                        <a:t>bày</a:t>
                      </a:r>
                      <a:r>
                        <a:rPr lang="en-US" sz="2800" baseline="0" dirty="0" smtClean="0">
                          <a:effectLst/>
                          <a:latin typeface="Times New Roman" panose="02020603050405020304" pitchFamily="18" charset="0"/>
                          <a:ea typeface="Calibri"/>
                          <a:cs typeface="Times New Roman" panose="02020603050405020304" pitchFamily="18" charset="0"/>
                        </a:rPr>
                        <a:t> </a:t>
                      </a:r>
                      <a:r>
                        <a:rPr lang="en-US" sz="2800" baseline="0" dirty="0" err="1" smtClean="0">
                          <a:effectLst/>
                          <a:latin typeface="Times New Roman" panose="02020603050405020304" pitchFamily="18" charset="0"/>
                          <a:ea typeface="Calibri"/>
                          <a:cs typeface="Times New Roman" panose="02020603050405020304" pitchFamily="18" charset="0"/>
                        </a:rPr>
                        <a:t>đẹp</a:t>
                      </a:r>
                      <a:r>
                        <a:rPr lang="en-US" sz="2800" baseline="0" dirty="0" smtClean="0">
                          <a:effectLst/>
                          <a:latin typeface="Times New Roman" panose="02020603050405020304" pitchFamily="18" charset="0"/>
                          <a:ea typeface="Calibri"/>
                          <a:cs typeface="Times New Roman" panose="02020603050405020304" pitchFamily="18" charset="0"/>
                        </a:rPr>
                        <a:t>, </a:t>
                      </a:r>
                      <a:r>
                        <a:rPr lang="en-US" sz="2800" baseline="0" dirty="0" err="1" smtClean="0">
                          <a:effectLst/>
                          <a:latin typeface="Times New Roman" panose="02020603050405020304" pitchFamily="18" charset="0"/>
                          <a:ea typeface="Calibri"/>
                          <a:cs typeface="Times New Roman" panose="02020603050405020304" pitchFamily="18" charset="0"/>
                        </a:rPr>
                        <a:t>sạch</a:t>
                      </a:r>
                      <a:r>
                        <a:rPr lang="en-US" sz="2800" baseline="0" dirty="0" smtClean="0">
                          <a:effectLst/>
                          <a:latin typeface="Times New Roman" panose="02020603050405020304" pitchFamily="18" charset="0"/>
                          <a:ea typeface="Calibri"/>
                          <a:cs typeface="Times New Roman" panose="02020603050405020304" pitchFamily="18" charset="0"/>
                        </a:rPr>
                        <a:t> , </a:t>
                      </a:r>
                      <a:r>
                        <a:rPr lang="en-US" sz="2800" baseline="0" dirty="0" err="1" smtClean="0">
                          <a:effectLst/>
                          <a:latin typeface="Times New Roman" panose="02020603050405020304" pitchFamily="18" charset="0"/>
                          <a:ea typeface="Calibri"/>
                          <a:cs typeface="Times New Roman" panose="02020603050405020304" pitchFamily="18" charset="0"/>
                        </a:rPr>
                        <a:t>khoa</a:t>
                      </a:r>
                      <a:r>
                        <a:rPr lang="en-US" sz="2800" baseline="0" dirty="0" smtClean="0">
                          <a:effectLst/>
                          <a:latin typeface="Times New Roman" panose="02020603050405020304" pitchFamily="18" charset="0"/>
                          <a:ea typeface="Calibri"/>
                          <a:cs typeface="Times New Roman" panose="02020603050405020304" pitchFamily="18" charset="0"/>
                        </a:rPr>
                        <a:t> </a:t>
                      </a:r>
                      <a:r>
                        <a:rPr lang="en-US" sz="2800" baseline="0" dirty="0" err="1" smtClean="0">
                          <a:effectLst/>
                          <a:latin typeface="Times New Roman" panose="02020603050405020304" pitchFamily="18" charset="0"/>
                          <a:ea typeface="Calibri"/>
                          <a:cs typeface="Times New Roman" panose="02020603050405020304" pitchFamily="18" charset="0"/>
                        </a:rPr>
                        <a:t>học</a:t>
                      </a:r>
                      <a:r>
                        <a:rPr lang="en-US" sz="2800" baseline="0" dirty="0" smtClean="0">
                          <a:effectLst/>
                          <a:latin typeface="Times New Roman" panose="02020603050405020304" pitchFamily="18" charset="0"/>
                          <a:ea typeface="Calibri"/>
                          <a:cs typeface="Times New Roman" panose="02020603050405020304" pitchFamily="18" charset="0"/>
                        </a:rPr>
                        <a:t> </a:t>
                      </a:r>
                      <a:r>
                        <a:rPr lang="en-US" sz="2800" b="0" baseline="0" dirty="0" smtClean="0">
                          <a:effectLst/>
                          <a:latin typeface="Times New Roman" panose="02020603050405020304" pitchFamily="18" charset="0"/>
                          <a:ea typeface="Calibri"/>
                          <a:cs typeface="Times New Roman" panose="02020603050405020304" pitchFamily="18" charset="0"/>
                        </a:rPr>
                        <a:t>(3 </a:t>
                      </a:r>
                      <a:r>
                        <a:rPr lang="en-US" sz="2800" b="0" baseline="0" dirty="0" err="1" smtClean="0">
                          <a:effectLst/>
                          <a:latin typeface="Times New Roman" panose="02020603050405020304" pitchFamily="18" charset="0"/>
                          <a:ea typeface="Calibri"/>
                          <a:cs typeface="Times New Roman" panose="02020603050405020304" pitchFamily="18" charset="0"/>
                        </a:rPr>
                        <a:t>đến</a:t>
                      </a:r>
                      <a:r>
                        <a:rPr lang="en-US" sz="2800" b="0" baseline="0" dirty="0" smtClean="0">
                          <a:effectLst/>
                          <a:latin typeface="Times New Roman" panose="02020603050405020304" pitchFamily="18" charset="0"/>
                          <a:ea typeface="Calibri"/>
                          <a:cs typeface="Times New Roman" panose="02020603050405020304" pitchFamily="18" charset="0"/>
                        </a:rPr>
                        <a:t> 4 </a:t>
                      </a:r>
                      <a:r>
                        <a:rPr lang="en-US" sz="2800" b="0" baseline="0" dirty="0" err="1" smtClean="0">
                          <a:effectLst/>
                          <a:latin typeface="Times New Roman" panose="02020603050405020304" pitchFamily="18" charset="0"/>
                          <a:ea typeface="Calibri"/>
                          <a:cs typeface="Times New Roman" panose="02020603050405020304" pitchFamily="18" charset="0"/>
                        </a:rPr>
                        <a:t>điểm</a:t>
                      </a:r>
                      <a:r>
                        <a:rPr lang="en-US" sz="2800" b="0" baseline="0" dirty="0" smtClean="0">
                          <a:effectLst/>
                          <a:latin typeface="Times New Roman" panose="02020603050405020304" pitchFamily="18" charset="0"/>
                          <a:ea typeface="Calibri"/>
                          <a:cs typeface="Times New Roman" panose="02020603050405020304" pitchFamily="18" charset="0"/>
                        </a:rPr>
                        <a:t>)</a:t>
                      </a:r>
                      <a:endParaRPr lang="en-US" sz="2800" dirty="0" smtClean="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800" dirty="0" err="1" smtClean="0">
                          <a:effectLst/>
                          <a:latin typeface="Times New Roman" panose="02020603050405020304" pitchFamily="18" charset="0"/>
                          <a:ea typeface="Calibri"/>
                          <a:cs typeface="Times New Roman" panose="02020603050405020304" pitchFamily="18" charset="0"/>
                        </a:rPr>
                        <a:t>Trình</a:t>
                      </a:r>
                      <a:r>
                        <a:rPr lang="en-US" sz="2800" baseline="0" dirty="0" smtClean="0">
                          <a:effectLst/>
                          <a:latin typeface="Times New Roman" panose="02020603050405020304" pitchFamily="18" charset="0"/>
                          <a:ea typeface="Calibri"/>
                          <a:cs typeface="Times New Roman" panose="02020603050405020304" pitchFamily="18" charset="0"/>
                        </a:rPr>
                        <a:t> </a:t>
                      </a:r>
                      <a:r>
                        <a:rPr lang="en-US" sz="2800" baseline="0" dirty="0" err="1" smtClean="0">
                          <a:effectLst/>
                          <a:latin typeface="Times New Roman" panose="02020603050405020304" pitchFamily="18" charset="0"/>
                          <a:ea typeface="Calibri"/>
                          <a:cs typeface="Times New Roman" panose="02020603050405020304" pitchFamily="18" charset="0"/>
                        </a:rPr>
                        <a:t>bày</a:t>
                      </a:r>
                      <a:r>
                        <a:rPr lang="en-US" sz="2800" baseline="0" dirty="0" smtClean="0">
                          <a:effectLst/>
                          <a:latin typeface="Times New Roman" panose="02020603050405020304" pitchFamily="18" charset="0"/>
                          <a:ea typeface="Calibri"/>
                          <a:cs typeface="Times New Roman" panose="02020603050405020304" pitchFamily="18" charset="0"/>
                        </a:rPr>
                        <a:t> </a:t>
                      </a:r>
                      <a:r>
                        <a:rPr lang="en-US" sz="2800" baseline="0" dirty="0" err="1" smtClean="0">
                          <a:effectLst/>
                          <a:latin typeface="Times New Roman" panose="02020603050405020304" pitchFamily="18" charset="0"/>
                          <a:ea typeface="Calibri"/>
                          <a:cs typeface="Times New Roman" panose="02020603050405020304" pitchFamily="18" charset="0"/>
                        </a:rPr>
                        <a:t>chưa</a:t>
                      </a:r>
                      <a:r>
                        <a:rPr lang="en-US" sz="2800" baseline="0" dirty="0" smtClean="0">
                          <a:effectLst/>
                          <a:latin typeface="Times New Roman" panose="02020603050405020304" pitchFamily="18" charset="0"/>
                          <a:ea typeface="Calibri"/>
                          <a:cs typeface="Times New Roman" panose="02020603050405020304" pitchFamily="18" charset="0"/>
                        </a:rPr>
                        <a:t> </a:t>
                      </a:r>
                      <a:r>
                        <a:rPr lang="en-US" sz="2800" baseline="0" dirty="0" err="1" smtClean="0">
                          <a:effectLst/>
                          <a:latin typeface="Times New Roman" panose="02020603050405020304" pitchFamily="18" charset="0"/>
                          <a:ea typeface="Calibri"/>
                          <a:cs typeface="Times New Roman" panose="02020603050405020304" pitchFamily="18" charset="0"/>
                        </a:rPr>
                        <a:t>đẹp</a:t>
                      </a:r>
                      <a:r>
                        <a:rPr lang="en-US" sz="2800" baseline="0" dirty="0" smtClean="0">
                          <a:effectLst/>
                          <a:latin typeface="Times New Roman" panose="02020603050405020304" pitchFamily="18" charset="0"/>
                          <a:ea typeface="Calibri"/>
                          <a:cs typeface="Times New Roman" panose="02020603050405020304" pitchFamily="18" charset="0"/>
                        </a:rPr>
                        <a:t>, </a:t>
                      </a:r>
                      <a:r>
                        <a:rPr lang="en-US" sz="2800" baseline="0" dirty="0" err="1" smtClean="0">
                          <a:effectLst/>
                          <a:latin typeface="Times New Roman" panose="02020603050405020304" pitchFamily="18" charset="0"/>
                          <a:ea typeface="Calibri"/>
                          <a:cs typeface="Times New Roman" panose="02020603050405020304" pitchFamily="18" charset="0"/>
                        </a:rPr>
                        <a:t>chưa</a:t>
                      </a:r>
                      <a:r>
                        <a:rPr lang="en-US" sz="2800" baseline="0" dirty="0" smtClean="0">
                          <a:effectLst/>
                          <a:latin typeface="Times New Roman" panose="02020603050405020304" pitchFamily="18" charset="0"/>
                          <a:ea typeface="Calibri"/>
                          <a:cs typeface="Times New Roman" panose="02020603050405020304" pitchFamily="18" charset="0"/>
                        </a:rPr>
                        <a:t> </a:t>
                      </a:r>
                      <a:r>
                        <a:rPr lang="en-US" sz="2800" baseline="0" dirty="0" err="1" smtClean="0">
                          <a:effectLst/>
                          <a:latin typeface="Times New Roman" panose="02020603050405020304" pitchFamily="18" charset="0"/>
                          <a:ea typeface="Calibri"/>
                          <a:cs typeface="Times New Roman" panose="02020603050405020304" pitchFamily="18" charset="0"/>
                        </a:rPr>
                        <a:t>phù</a:t>
                      </a:r>
                      <a:r>
                        <a:rPr lang="en-US" sz="2800" baseline="0" dirty="0" smtClean="0">
                          <a:effectLst/>
                          <a:latin typeface="Times New Roman" panose="02020603050405020304" pitchFamily="18" charset="0"/>
                          <a:ea typeface="Calibri"/>
                          <a:cs typeface="Times New Roman" panose="02020603050405020304" pitchFamily="18" charset="0"/>
                        </a:rPr>
                        <a:t> </a:t>
                      </a:r>
                      <a:r>
                        <a:rPr lang="en-US" sz="2800" baseline="0" dirty="0" err="1" smtClean="0">
                          <a:effectLst/>
                          <a:latin typeface="Times New Roman" panose="02020603050405020304" pitchFamily="18" charset="0"/>
                          <a:ea typeface="Calibri"/>
                          <a:cs typeface="Times New Roman" panose="02020603050405020304" pitchFamily="18" charset="0"/>
                        </a:rPr>
                        <a:t>hợp</a:t>
                      </a:r>
                      <a:r>
                        <a:rPr lang="en-US" sz="2800" baseline="0" dirty="0" smtClean="0">
                          <a:effectLst/>
                          <a:latin typeface="Times New Roman" panose="02020603050405020304" pitchFamily="18" charset="0"/>
                          <a:ea typeface="Calibri"/>
                          <a:cs typeface="Times New Roman" panose="02020603050405020304" pitchFamily="18" charset="0"/>
                        </a:rPr>
                        <a:t> </a:t>
                      </a:r>
                      <a:r>
                        <a:rPr lang="en-US" sz="2800" baseline="0" dirty="0" err="1" smtClean="0">
                          <a:effectLst/>
                          <a:latin typeface="Times New Roman" panose="02020603050405020304" pitchFamily="18" charset="0"/>
                          <a:ea typeface="Calibri"/>
                          <a:cs typeface="Times New Roman" panose="02020603050405020304" pitchFamily="18" charset="0"/>
                        </a:rPr>
                        <a:t>với</a:t>
                      </a:r>
                      <a:r>
                        <a:rPr lang="en-US" sz="2800" baseline="0" dirty="0" smtClean="0">
                          <a:effectLst/>
                          <a:latin typeface="Times New Roman" panose="02020603050405020304" pitchFamily="18" charset="0"/>
                          <a:ea typeface="Calibri"/>
                          <a:cs typeface="Times New Roman" panose="02020603050405020304" pitchFamily="18" charset="0"/>
                        </a:rPr>
                        <a:t> </a:t>
                      </a:r>
                      <a:r>
                        <a:rPr lang="en-US" sz="2800" baseline="0" dirty="0" err="1" smtClean="0">
                          <a:effectLst/>
                          <a:latin typeface="Times New Roman" panose="02020603050405020304" pitchFamily="18" charset="0"/>
                          <a:ea typeface="Calibri"/>
                          <a:cs typeface="Times New Roman" panose="02020603050405020304" pitchFamily="18" charset="0"/>
                        </a:rPr>
                        <a:t>nội</a:t>
                      </a:r>
                      <a:r>
                        <a:rPr lang="en-US" sz="2800" baseline="0" dirty="0" smtClean="0">
                          <a:effectLst/>
                          <a:latin typeface="Times New Roman" panose="02020603050405020304" pitchFamily="18" charset="0"/>
                          <a:ea typeface="Calibri"/>
                          <a:cs typeface="Times New Roman" panose="02020603050405020304" pitchFamily="18" charset="0"/>
                        </a:rPr>
                        <a:t> dung </a:t>
                      </a:r>
                      <a:r>
                        <a:rPr lang="en-US" sz="2800" baseline="0" dirty="0" err="1" smtClean="0">
                          <a:effectLst/>
                          <a:latin typeface="Times New Roman" panose="02020603050405020304" pitchFamily="18" charset="0"/>
                          <a:ea typeface="Calibri"/>
                          <a:cs typeface="Times New Roman" panose="02020603050405020304" pitchFamily="18" charset="0"/>
                        </a:rPr>
                        <a:t>bài</a:t>
                      </a:r>
                      <a:r>
                        <a:rPr lang="en-US" sz="2800" baseline="0" dirty="0" smtClean="0">
                          <a:effectLst/>
                          <a:latin typeface="Times New Roman" panose="02020603050405020304" pitchFamily="18" charset="0"/>
                          <a:ea typeface="Calibri"/>
                          <a:cs typeface="Times New Roman" panose="02020603050405020304" pitchFamily="18" charset="0"/>
                        </a:rPr>
                        <a:t> (1 </a:t>
                      </a:r>
                      <a:r>
                        <a:rPr lang="en-US" sz="2800" baseline="0" dirty="0" err="1" smtClean="0">
                          <a:effectLst/>
                          <a:latin typeface="Times New Roman" panose="02020603050405020304" pitchFamily="18" charset="0"/>
                          <a:ea typeface="Calibri"/>
                          <a:cs typeface="Times New Roman" panose="02020603050405020304" pitchFamily="18" charset="0"/>
                        </a:rPr>
                        <a:t>đến</a:t>
                      </a:r>
                      <a:r>
                        <a:rPr lang="en-US" sz="2800" baseline="0" dirty="0" smtClean="0">
                          <a:effectLst/>
                          <a:latin typeface="Times New Roman" panose="02020603050405020304" pitchFamily="18" charset="0"/>
                          <a:ea typeface="Calibri"/>
                          <a:cs typeface="Times New Roman" panose="02020603050405020304" pitchFamily="18" charset="0"/>
                        </a:rPr>
                        <a:t> 2 </a:t>
                      </a:r>
                      <a:r>
                        <a:rPr lang="en-US" sz="2800" baseline="0" dirty="0" err="1" smtClean="0">
                          <a:effectLst/>
                          <a:latin typeface="Times New Roman" panose="02020603050405020304" pitchFamily="18" charset="0"/>
                          <a:ea typeface="Calibri"/>
                          <a:cs typeface="Times New Roman" panose="02020603050405020304" pitchFamily="18" charset="0"/>
                        </a:rPr>
                        <a:t>điểm</a:t>
                      </a:r>
                      <a:r>
                        <a:rPr lang="en-US" sz="2800" baseline="0" dirty="0" smtClean="0">
                          <a:effectLst/>
                          <a:latin typeface="Times New Roman" panose="02020603050405020304" pitchFamily="18" charset="0"/>
                          <a:ea typeface="Calibri"/>
                          <a:cs typeface="Times New Roman" panose="02020603050405020304" pitchFamily="18" charset="0"/>
                        </a:rPr>
                        <a:t> )</a:t>
                      </a:r>
                      <a:endParaRPr lang="en-US" sz="280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8494">
                <a:tc gridSpan="2">
                  <a:txBody>
                    <a:bodyPr/>
                    <a:lstStyle/>
                    <a:p>
                      <a:pPr marL="0" marR="0" algn="ctr">
                        <a:lnSpc>
                          <a:spcPct val="150000"/>
                        </a:lnSpc>
                        <a:spcBef>
                          <a:spcPts val="0"/>
                        </a:spcBef>
                        <a:spcAft>
                          <a:spcPts val="0"/>
                        </a:spcAft>
                      </a:pPr>
                      <a:r>
                        <a:rPr lang="en-US" sz="2800" b="1" dirty="0">
                          <a:solidFill>
                            <a:srgbClr val="000000"/>
                          </a:solidFill>
                          <a:effectLst/>
                          <a:latin typeface="Times New Roman" panose="02020603050405020304" pitchFamily="18" charset="0"/>
                          <a:ea typeface="Calibri"/>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a:cs typeface="Times New Roman" panose="02020603050405020304" pitchFamily="18" charset="0"/>
                        </a:rPr>
                        <a:t>Tiêu</a:t>
                      </a:r>
                      <a:r>
                        <a:rPr lang="en-US" sz="2800" b="1" baseline="0" dirty="0" smtClean="0">
                          <a:solidFill>
                            <a:srgbClr val="000000"/>
                          </a:solidFill>
                          <a:effectLst/>
                          <a:latin typeface="Times New Roman" panose="02020603050405020304" pitchFamily="18" charset="0"/>
                          <a:ea typeface="Calibri"/>
                          <a:cs typeface="Times New Roman" panose="02020603050405020304" pitchFamily="18" charset="0"/>
                        </a:rPr>
                        <a:t> </a:t>
                      </a:r>
                      <a:r>
                        <a:rPr lang="en-US" sz="2800" b="1" baseline="0" dirty="0" err="1" smtClean="0">
                          <a:solidFill>
                            <a:srgbClr val="000000"/>
                          </a:solidFill>
                          <a:effectLst/>
                          <a:latin typeface="Times New Roman" panose="02020603050405020304" pitchFamily="18" charset="0"/>
                          <a:ea typeface="Calibri"/>
                          <a:cs typeface="Times New Roman" panose="02020603050405020304" pitchFamily="18" charset="0"/>
                        </a:rPr>
                        <a:t>chí</a:t>
                      </a:r>
                      <a:r>
                        <a:rPr lang="en-US" sz="2800" b="1" baseline="0" dirty="0" smtClean="0">
                          <a:solidFill>
                            <a:srgbClr val="000000"/>
                          </a:solidFill>
                          <a:effectLst/>
                          <a:latin typeface="Times New Roman" panose="02020603050405020304" pitchFamily="18" charset="0"/>
                          <a:ea typeface="Calibri"/>
                          <a:cs typeface="Times New Roman" panose="02020603050405020304" pitchFamily="18" charset="0"/>
                        </a:rPr>
                        <a:t> : </a:t>
                      </a:r>
                      <a:r>
                        <a:rPr lang="en-US" sz="2800" b="1" baseline="0" dirty="0" err="1" smtClean="0">
                          <a:solidFill>
                            <a:srgbClr val="000000"/>
                          </a:solidFill>
                          <a:effectLst/>
                          <a:latin typeface="Times New Roman" panose="02020603050405020304" pitchFamily="18" charset="0"/>
                          <a:ea typeface="Calibri"/>
                          <a:cs typeface="Times New Roman" panose="02020603050405020304" pitchFamily="18" charset="0"/>
                        </a:rPr>
                        <a:t>Nội</a:t>
                      </a:r>
                      <a:r>
                        <a:rPr lang="en-US" sz="2800" b="1" baseline="0" dirty="0" smtClean="0">
                          <a:solidFill>
                            <a:srgbClr val="000000"/>
                          </a:solidFill>
                          <a:effectLst/>
                          <a:latin typeface="Times New Roman" panose="02020603050405020304" pitchFamily="18" charset="0"/>
                          <a:ea typeface="Calibri"/>
                          <a:cs typeface="Times New Roman" panose="02020603050405020304" pitchFamily="18" charset="0"/>
                        </a:rPr>
                        <a:t> dung ( </a:t>
                      </a:r>
                      <a:r>
                        <a:rPr lang="en-US" sz="2800" b="1" baseline="0" dirty="0" err="1" smtClean="0">
                          <a:solidFill>
                            <a:srgbClr val="000000"/>
                          </a:solidFill>
                          <a:effectLst/>
                          <a:latin typeface="Times New Roman" panose="02020603050405020304" pitchFamily="18" charset="0"/>
                          <a:ea typeface="Calibri"/>
                          <a:cs typeface="Times New Roman" panose="02020603050405020304" pitchFamily="18" charset="0"/>
                        </a:rPr>
                        <a:t>Tối</a:t>
                      </a:r>
                      <a:r>
                        <a:rPr lang="en-US" sz="2800" b="1" baseline="0" dirty="0" smtClean="0">
                          <a:solidFill>
                            <a:srgbClr val="000000"/>
                          </a:solidFill>
                          <a:effectLst/>
                          <a:latin typeface="Times New Roman" panose="02020603050405020304" pitchFamily="18" charset="0"/>
                          <a:ea typeface="Calibri"/>
                          <a:cs typeface="Times New Roman" panose="02020603050405020304" pitchFamily="18" charset="0"/>
                        </a:rPr>
                        <a:t> </a:t>
                      </a:r>
                      <a:r>
                        <a:rPr lang="en-US" sz="2800" b="1" baseline="0" dirty="0" err="1" smtClean="0">
                          <a:solidFill>
                            <a:srgbClr val="000000"/>
                          </a:solidFill>
                          <a:effectLst/>
                          <a:latin typeface="Times New Roman" panose="02020603050405020304" pitchFamily="18" charset="0"/>
                          <a:ea typeface="Calibri"/>
                          <a:cs typeface="Times New Roman" panose="02020603050405020304" pitchFamily="18" charset="0"/>
                        </a:rPr>
                        <a:t>đa</a:t>
                      </a:r>
                      <a:r>
                        <a:rPr lang="en-US" sz="2800" b="1" baseline="0" dirty="0" smtClean="0">
                          <a:solidFill>
                            <a:srgbClr val="000000"/>
                          </a:solidFill>
                          <a:effectLst/>
                          <a:latin typeface="Times New Roman" panose="02020603050405020304" pitchFamily="18" charset="0"/>
                          <a:ea typeface="Calibri"/>
                          <a:cs typeface="Times New Roman" panose="02020603050405020304" pitchFamily="18" charset="0"/>
                        </a:rPr>
                        <a:t> 6 </a:t>
                      </a:r>
                      <a:r>
                        <a:rPr lang="en-US" sz="2800" b="1" baseline="0" dirty="0" err="1" smtClean="0">
                          <a:solidFill>
                            <a:srgbClr val="000000"/>
                          </a:solidFill>
                          <a:effectLst/>
                          <a:latin typeface="Times New Roman" panose="02020603050405020304" pitchFamily="18" charset="0"/>
                          <a:ea typeface="Calibri"/>
                          <a:cs typeface="Times New Roman" panose="02020603050405020304" pitchFamily="18" charset="0"/>
                        </a:rPr>
                        <a:t>điểm</a:t>
                      </a:r>
                      <a:r>
                        <a:rPr lang="en-US" sz="2800" b="1" baseline="0" dirty="0" smtClean="0">
                          <a:solidFill>
                            <a:srgbClr val="000000"/>
                          </a:solidFill>
                          <a:effectLst/>
                          <a:latin typeface="Times New Roman" panose="02020603050405020304" pitchFamily="18" charset="0"/>
                          <a:ea typeface="Calibri"/>
                          <a:cs typeface="Times New Roman" panose="02020603050405020304" pitchFamily="18" charset="0"/>
                        </a:rPr>
                        <a:t> )</a:t>
                      </a:r>
                      <a:endParaRPr lang="en-US" sz="2800" b="1" dirty="0">
                        <a:solidFill>
                          <a:schemeClr val="tx1"/>
                        </a:solidFill>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50000"/>
                        </a:lnSpc>
                        <a:spcBef>
                          <a:spcPts val="0"/>
                        </a:spcBef>
                        <a:spcAft>
                          <a:spcPts val="0"/>
                        </a:spcAft>
                      </a:pPr>
                      <a:endParaRPr lang="en-US" sz="280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4531">
                <a:tc>
                  <a:txBody>
                    <a:bodyPr/>
                    <a:lstStyle/>
                    <a:p>
                      <a:pPr marL="0" marR="0" algn="just">
                        <a:lnSpc>
                          <a:spcPct val="150000"/>
                        </a:lnSpc>
                        <a:spcBef>
                          <a:spcPts val="0"/>
                        </a:spcBef>
                        <a:spcAft>
                          <a:spcPts val="0"/>
                        </a:spcAft>
                      </a:pPr>
                      <a:r>
                        <a:rPr lang="en-US" sz="2800" b="0" i="0" dirty="0">
                          <a:effectLst/>
                          <a:latin typeface="Times New Roman" panose="02020603050405020304" pitchFamily="18" charset="0"/>
                          <a:ea typeface="Calibri"/>
                          <a:cs typeface="Times New Roman" panose="02020603050405020304" pitchFamily="18" charset="0"/>
                        </a:rPr>
                        <a:t> </a:t>
                      </a:r>
                      <a:r>
                        <a:rPr lang="en-US" sz="2800" b="0" i="0" dirty="0" err="1" smtClean="0">
                          <a:effectLst/>
                          <a:latin typeface="Times New Roman" panose="02020603050405020304" pitchFamily="18" charset="0"/>
                          <a:ea typeface="Calibri"/>
                          <a:cs typeface="Times New Roman" panose="02020603050405020304" pitchFamily="18" charset="0"/>
                        </a:rPr>
                        <a:t>Nội</a:t>
                      </a:r>
                      <a:r>
                        <a:rPr lang="en-US" sz="2800" b="0" i="0" baseline="0" dirty="0" smtClean="0">
                          <a:effectLst/>
                          <a:latin typeface="Times New Roman" panose="02020603050405020304" pitchFamily="18" charset="0"/>
                          <a:ea typeface="Calibri"/>
                          <a:cs typeface="Times New Roman" panose="02020603050405020304" pitchFamily="18" charset="0"/>
                        </a:rPr>
                        <a:t> dung </a:t>
                      </a:r>
                      <a:r>
                        <a:rPr lang="en-US" sz="2800" b="0" i="0" baseline="0" dirty="0" err="1" smtClean="0">
                          <a:effectLst/>
                          <a:latin typeface="Times New Roman" panose="02020603050405020304" pitchFamily="18" charset="0"/>
                          <a:ea typeface="Calibri"/>
                          <a:cs typeface="Times New Roman" panose="02020603050405020304" pitchFamily="18" charset="0"/>
                        </a:rPr>
                        <a:t>đầy</a:t>
                      </a:r>
                      <a:r>
                        <a:rPr lang="en-US" sz="2800" b="0" i="0" baseline="0" dirty="0" smtClean="0">
                          <a:effectLst/>
                          <a:latin typeface="Times New Roman" panose="02020603050405020304" pitchFamily="18" charset="0"/>
                          <a:ea typeface="Calibri"/>
                          <a:cs typeface="Times New Roman" panose="02020603050405020304" pitchFamily="18" charset="0"/>
                        </a:rPr>
                        <a:t> </a:t>
                      </a:r>
                      <a:r>
                        <a:rPr lang="en-US" sz="2800" b="0" i="0" baseline="0" dirty="0" err="1" smtClean="0">
                          <a:effectLst/>
                          <a:latin typeface="Times New Roman" panose="02020603050405020304" pitchFamily="18" charset="0"/>
                          <a:ea typeface="Calibri"/>
                          <a:cs typeface="Times New Roman" panose="02020603050405020304" pitchFamily="18" charset="0"/>
                        </a:rPr>
                        <a:t>đủ</a:t>
                      </a:r>
                      <a:r>
                        <a:rPr lang="en-US" sz="2800" b="0" i="0" baseline="0" dirty="0" smtClean="0">
                          <a:effectLst/>
                          <a:latin typeface="Times New Roman" panose="02020603050405020304" pitchFamily="18" charset="0"/>
                          <a:ea typeface="Calibri"/>
                          <a:cs typeface="Times New Roman" panose="02020603050405020304" pitchFamily="18" charset="0"/>
                        </a:rPr>
                        <a:t> </a:t>
                      </a:r>
                    </a:p>
                    <a:p>
                      <a:pPr marL="0" marR="0" algn="just">
                        <a:lnSpc>
                          <a:spcPct val="150000"/>
                        </a:lnSpc>
                        <a:spcBef>
                          <a:spcPts val="0"/>
                        </a:spcBef>
                        <a:spcAft>
                          <a:spcPts val="0"/>
                        </a:spcAft>
                      </a:pPr>
                      <a:r>
                        <a:rPr lang="en-US" sz="2800" b="0" i="0" baseline="0" dirty="0" smtClean="0">
                          <a:effectLst/>
                          <a:latin typeface="Times New Roman" panose="02020603050405020304" pitchFamily="18" charset="0"/>
                          <a:ea typeface="Calibri"/>
                          <a:cs typeface="Times New Roman" panose="02020603050405020304" pitchFamily="18" charset="0"/>
                        </a:rPr>
                        <a:t>(6 </a:t>
                      </a:r>
                      <a:r>
                        <a:rPr lang="en-US" sz="2800" b="0" i="0" baseline="0" dirty="0" err="1" smtClean="0">
                          <a:effectLst/>
                          <a:latin typeface="Times New Roman" panose="02020603050405020304" pitchFamily="18" charset="0"/>
                          <a:ea typeface="Calibri"/>
                          <a:cs typeface="Times New Roman" panose="02020603050405020304" pitchFamily="18" charset="0"/>
                        </a:rPr>
                        <a:t>điểm</a:t>
                      </a:r>
                      <a:r>
                        <a:rPr lang="en-US" sz="2800" b="0" i="0" baseline="0" dirty="0" smtClean="0">
                          <a:effectLst/>
                          <a:latin typeface="Times New Roman" panose="02020603050405020304" pitchFamily="18" charset="0"/>
                          <a:ea typeface="Calibri"/>
                          <a:cs typeface="Times New Roman" panose="02020603050405020304" pitchFamily="18" charset="0"/>
                        </a:rPr>
                        <a:t> )</a:t>
                      </a:r>
                      <a:endParaRPr lang="en-US" sz="2800" b="0" i="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800" i="0" dirty="0">
                          <a:effectLst/>
                          <a:latin typeface="Times New Roman" panose="02020603050405020304" pitchFamily="18" charset="0"/>
                          <a:ea typeface="Calibri"/>
                          <a:cs typeface="Times New Roman" panose="02020603050405020304" pitchFamily="18" charset="0"/>
                        </a:rPr>
                        <a:t> </a:t>
                      </a:r>
                      <a:r>
                        <a:rPr lang="en-US" sz="2800" i="0" dirty="0" err="1" smtClean="0">
                          <a:effectLst/>
                          <a:latin typeface="Times New Roman" panose="02020603050405020304" pitchFamily="18" charset="0"/>
                          <a:ea typeface="Calibri"/>
                          <a:cs typeface="Times New Roman" panose="02020603050405020304" pitchFamily="18" charset="0"/>
                        </a:rPr>
                        <a:t>Nội</a:t>
                      </a:r>
                      <a:r>
                        <a:rPr lang="en-US" sz="2800" i="0" baseline="0" dirty="0" smtClean="0">
                          <a:effectLst/>
                          <a:latin typeface="Times New Roman" panose="02020603050405020304" pitchFamily="18" charset="0"/>
                          <a:ea typeface="Calibri"/>
                          <a:cs typeface="Times New Roman" panose="02020603050405020304" pitchFamily="18" charset="0"/>
                        </a:rPr>
                        <a:t> dung </a:t>
                      </a:r>
                      <a:r>
                        <a:rPr lang="en-US" sz="2800" i="0" baseline="0" dirty="0" err="1" smtClean="0">
                          <a:effectLst/>
                          <a:latin typeface="Times New Roman" panose="02020603050405020304" pitchFamily="18" charset="0"/>
                          <a:ea typeface="Calibri"/>
                          <a:cs typeface="Times New Roman" panose="02020603050405020304" pitchFamily="18" charset="0"/>
                        </a:rPr>
                        <a:t>chưa</a:t>
                      </a:r>
                      <a:r>
                        <a:rPr lang="en-US" sz="2800" i="0" baseline="0" dirty="0" smtClean="0">
                          <a:effectLst/>
                          <a:latin typeface="Times New Roman" panose="02020603050405020304" pitchFamily="18" charset="0"/>
                          <a:ea typeface="Calibri"/>
                          <a:cs typeface="Times New Roman" panose="02020603050405020304" pitchFamily="18" charset="0"/>
                        </a:rPr>
                        <a:t> </a:t>
                      </a:r>
                      <a:r>
                        <a:rPr lang="en-US" sz="2800" i="0" baseline="0" dirty="0" err="1" smtClean="0">
                          <a:effectLst/>
                          <a:latin typeface="Times New Roman" panose="02020603050405020304" pitchFamily="18" charset="0"/>
                          <a:ea typeface="Calibri"/>
                          <a:cs typeface="Times New Roman" panose="02020603050405020304" pitchFamily="18" charset="0"/>
                        </a:rPr>
                        <a:t>đầy</a:t>
                      </a:r>
                      <a:r>
                        <a:rPr lang="en-US" sz="2800" i="0" baseline="0" dirty="0" smtClean="0">
                          <a:effectLst/>
                          <a:latin typeface="Times New Roman" panose="02020603050405020304" pitchFamily="18" charset="0"/>
                          <a:ea typeface="Calibri"/>
                          <a:cs typeface="Times New Roman" panose="02020603050405020304" pitchFamily="18" charset="0"/>
                        </a:rPr>
                        <a:t> </a:t>
                      </a:r>
                      <a:r>
                        <a:rPr lang="en-US" sz="2800" i="0" baseline="0" dirty="0" err="1" smtClean="0">
                          <a:effectLst/>
                          <a:latin typeface="Times New Roman" panose="02020603050405020304" pitchFamily="18" charset="0"/>
                          <a:ea typeface="Calibri"/>
                          <a:cs typeface="Times New Roman" panose="02020603050405020304" pitchFamily="18" charset="0"/>
                        </a:rPr>
                        <a:t>đủ</a:t>
                      </a:r>
                      <a:r>
                        <a:rPr lang="en-US" sz="2800" i="0" baseline="0" dirty="0" smtClean="0">
                          <a:effectLst/>
                          <a:latin typeface="Times New Roman" panose="02020603050405020304" pitchFamily="18" charset="0"/>
                          <a:ea typeface="Calibri"/>
                          <a:cs typeface="Times New Roman" panose="02020603050405020304" pitchFamily="18" charset="0"/>
                        </a:rPr>
                        <a:t> </a:t>
                      </a:r>
                    </a:p>
                    <a:p>
                      <a:pPr marL="0" marR="0" algn="just">
                        <a:lnSpc>
                          <a:spcPct val="150000"/>
                        </a:lnSpc>
                        <a:spcBef>
                          <a:spcPts val="0"/>
                        </a:spcBef>
                        <a:spcAft>
                          <a:spcPts val="0"/>
                        </a:spcAft>
                      </a:pPr>
                      <a:r>
                        <a:rPr lang="en-US" sz="2800" b="0" i="0" baseline="0" dirty="0" smtClean="0">
                          <a:solidFill>
                            <a:schemeClr val="tx1"/>
                          </a:solidFill>
                          <a:effectLst/>
                          <a:latin typeface="Times New Roman" panose="02020603050405020304" pitchFamily="18" charset="0"/>
                          <a:ea typeface="Calibri"/>
                          <a:cs typeface="Times New Roman" panose="02020603050405020304" pitchFamily="18" charset="0"/>
                        </a:rPr>
                        <a:t>( </a:t>
                      </a:r>
                      <a:r>
                        <a:rPr lang="en-US" sz="2800" b="0" i="0" baseline="0" dirty="0" err="1" smtClean="0">
                          <a:solidFill>
                            <a:schemeClr val="tx1"/>
                          </a:solidFill>
                          <a:effectLst/>
                          <a:latin typeface="Times New Roman" panose="02020603050405020304" pitchFamily="18" charset="0"/>
                          <a:ea typeface="Calibri"/>
                          <a:cs typeface="Times New Roman" panose="02020603050405020304" pitchFamily="18" charset="0"/>
                        </a:rPr>
                        <a:t>Từ</a:t>
                      </a:r>
                      <a:r>
                        <a:rPr lang="en-US" sz="2800" b="0" i="0" baseline="0" dirty="0" smtClean="0">
                          <a:solidFill>
                            <a:schemeClr val="tx1"/>
                          </a:solidFill>
                          <a:effectLst/>
                          <a:latin typeface="Times New Roman" panose="02020603050405020304" pitchFamily="18" charset="0"/>
                          <a:ea typeface="Calibri"/>
                          <a:cs typeface="Times New Roman" panose="02020603050405020304" pitchFamily="18" charset="0"/>
                        </a:rPr>
                        <a:t> 1 </a:t>
                      </a:r>
                      <a:r>
                        <a:rPr lang="en-US" sz="2800" b="0" i="0" baseline="0" dirty="0" err="1" smtClean="0">
                          <a:solidFill>
                            <a:schemeClr val="tx1"/>
                          </a:solidFill>
                          <a:effectLst/>
                          <a:latin typeface="Times New Roman" panose="02020603050405020304" pitchFamily="18" charset="0"/>
                          <a:ea typeface="Calibri"/>
                          <a:cs typeface="Times New Roman" panose="02020603050405020304" pitchFamily="18" charset="0"/>
                        </a:rPr>
                        <a:t>đến</a:t>
                      </a:r>
                      <a:r>
                        <a:rPr lang="en-US" sz="2800" b="0" i="0" baseline="0" dirty="0" smtClean="0">
                          <a:solidFill>
                            <a:schemeClr val="tx1"/>
                          </a:solidFill>
                          <a:effectLst/>
                          <a:latin typeface="Times New Roman" panose="02020603050405020304" pitchFamily="18" charset="0"/>
                          <a:ea typeface="Calibri"/>
                          <a:cs typeface="Times New Roman" panose="02020603050405020304" pitchFamily="18" charset="0"/>
                        </a:rPr>
                        <a:t> 5 </a:t>
                      </a:r>
                      <a:r>
                        <a:rPr lang="en-US" sz="2800" b="0" i="0" baseline="0" dirty="0" err="1" smtClean="0">
                          <a:solidFill>
                            <a:schemeClr val="tx1"/>
                          </a:solidFill>
                          <a:effectLst/>
                          <a:latin typeface="Times New Roman" panose="02020603050405020304" pitchFamily="18" charset="0"/>
                          <a:ea typeface="Calibri"/>
                          <a:cs typeface="Times New Roman" panose="02020603050405020304" pitchFamily="18" charset="0"/>
                        </a:rPr>
                        <a:t>điểm</a:t>
                      </a:r>
                      <a:r>
                        <a:rPr lang="en-US" sz="2800" b="0" i="0" baseline="0" dirty="0" smtClean="0">
                          <a:solidFill>
                            <a:schemeClr val="tx1"/>
                          </a:solidFill>
                          <a:effectLst/>
                          <a:latin typeface="Times New Roman" panose="02020603050405020304" pitchFamily="18" charset="0"/>
                          <a:ea typeface="Calibri"/>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4531">
                <a:tc gridSpan="2">
                  <a:txBody>
                    <a:bodyPr/>
                    <a:lstStyle/>
                    <a:p>
                      <a:pPr marL="0" marR="0" algn="just">
                        <a:lnSpc>
                          <a:spcPct val="150000"/>
                        </a:lnSpc>
                        <a:spcBef>
                          <a:spcPts val="0"/>
                        </a:spcBef>
                        <a:spcAft>
                          <a:spcPts val="0"/>
                        </a:spcAft>
                      </a:pPr>
                      <a:endParaRPr lang="en-US" sz="2800" b="0" i="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50000"/>
                        </a:lnSpc>
                        <a:spcBef>
                          <a:spcPts val="0"/>
                        </a:spcBef>
                        <a:spcAft>
                          <a:spcPts val="0"/>
                        </a:spcAft>
                      </a:pPr>
                      <a:endParaRPr lang="en-US" sz="2800" i="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11953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Sing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D803743-F7FE-4F45-9743-385F4C08B5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7654" y="109268"/>
            <a:ext cx="2306984" cy="1569485"/>
          </a:xfrm>
          <a:prstGeom prst="rect">
            <a:avLst/>
          </a:prstGeom>
        </p:spPr>
      </p:pic>
      <p:pic>
        <p:nvPicPr>
          <p:cNvPr id="4" name="图片 3">
            <a:extLst>
              <a:ext uri="{FF2B5EF4-FFF2-40B4-BE49-F238E27FC236}">
                <a16:creationId xmlns:a16="http://schemas.microsoft.com/office/drawing/2014/main" id="{9C378407-B708-4651-ABCC-40F74730A9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164" y="59964"/>
            <a:ext cx="1627668" cy="1381088"/>
          </a:xfrm>
          <a:prstGeom prst="rect">
            <a:avLst/>
          </a:prstGeom>
        </p:spPr>
      </p:pic>
      <p:sp>
        <p:nvSpPr>
          <p:cNvPr id="5" name="半闭框 4">
            <a:extLst>
              <a:ext uri="{FF2B5EF4-FFF2-40B4-BE49-F238E27FC236}">
                <a16:creationId xmlns:a16="http://schemas.microsoft.com/office/drawing/2014/main" id="{F33287DF-35F6-4471-B2DC-10C8CEB24DCD}"/>
              </a:ext>
            </a:extLst>
          </p:cNvPr>
          <p:cNvSpPr/>
          <p:nvPr/>
        </p:nvSpPr>
        <p:spPr>
          <a:xfrm rot="16200000">
            <a:off x="297246" y="4184469"/>
            <a:ext cx="3420373" cy="3755447"/>
          </a:xfrm>
          <a:prstGeom prst="halfFrame">
            <a:avLst>
              <a:gd name="adj1" fmla="val 1010"/>
              <a:gd name="adj2" fmla="val 12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18146" rtl="0" eaLnBrk="1" fontAlgn="auto" latinLnBrk="0" hangingPunct="1">
              <a:lnSpc>
                <a:spcPct val="100000"/>
              </a:lnSpc>
              <a:spcBef>
                <a:spcPts val="0"/>
              </a:spcBef>
              <a:spcAft>
                <a:spcPts val="0"/>
              </a:spcAft>
              <a:buClrTx/>
              <a:buSzTx/>
              <a:buFontTx/>
              <a:buNone/>
              <a:tabLst/>
              <a:defRPr/>
            </a:pPr>
            <a:endParaRPr kumimoji="0" lang="zh-CN" altLang="en-US" sz="2112"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8" name="图片 7">
            <a:extLst>
              <a:ext uri="{FF2B5EF4-FFF2-40B4-BE49-F238E27FC236}">
                <a16:creationId xmlns:a16="http://schemas.microsoft.com/office/drawing/2014/main" id="{349C1ED8-CD5F-4F8D-BD31-C1A0C839D5C6}"/>
              </a:ext>
            </a:extLst>
          </p:cNvPr>
          <p:cNvPicPr>
            <a:picLocks noChangeAspect="1"/>
          </p:cNvPicPr>
          <p:nvPr/>
        </p:nvPicPr>
        <p:blipFill rotWithShape="1">
          <a:blip r:embed="rId5">
            <a:extLst>
              <a:ext uri="{28A0092B-C50C-407E-A947-70E740481C1C}">
                <a14:useLocalDpi xmlns:a14="http://schemas.microsoft.com/office/drawing/2010/main" val="0"/>
              </a:ext>
            </a:extLst>
          </a:blip>
          <a:srcRect b="74630"/>
          <a:stretch/>
        </p:blipFill>
        <p:spPr>
          <a:xfrm>
            <a:off x="5242719" y="4913980"/>
            <a:ext cx="5657243" cy="2296423"/>
          </a:xfrm>
          <a:prstGeom prst="rect">
            <a:avLst/>
          </a:prstGeom>
        </p:spPr>
      </p:pic>
      <p:sp>
        <p:nvSpPr>
          <p:cNvPr id="6" name="Rectangle 5"/>
          <p:cNvSpPr/>
          <p:nvPr/>
        </p:nvSpPr>
        <p:spPr>
          <a:xfrm>
            <a:off x="3642519" y="59964"/>
            <a:ext cx="5201195" cy="679589"/>
          </a:xfrm>
          <a:prstGeom prst="rect">
            <a:avLst/>
          </a:prstGeom>
        </p:spPr>
        <p:txBody>
          <a:bodyPr wrap="none">
            <a:spAutoFit/>
          </a:bodyPr>
          <a:lstStyle/>
          <a:p>
            <a:pPr marL="0" marR="0" lvl="0" indent="0" algn="l" defTabSz="877824" rtl="0" eaLnBrk="1" fontAlgn="auto" latinLnBrk="0" hangingPunct="1">
              <a:lnSpc>
                <a:spcPct val="100000"/>
              </a:lnSpc>
              <a:spcBef>
                <a:spcPts val="0"/>
              </a:spcBef>
              <a:spcAft>
                <a:spcPts val="0"/>
              </a:spcAft>
              <a:buClrTx/>
              <a:buSzTx/>
              <a:buFontTx/>
              <a:buNone/>
              <a:tabLst/>
              <a:defRPr/>
            </a:pPr>
            <a:r>
              <a:rPr kumimoji="0" lang="en-US" sz="3840" b="1" i="0" u="none" strike="noStrike" kern="100" cap="none" spc="0" normalizeH="0" baseline="0" noProof="0" dirty="0">
                <a:ln>
                  <a:noFill/>
                </a:ln>
                <a:solidFill>
                  <a:prstClr val="black"/>
                </a:solidFill>
                <a:effectLst/>
                <a:uLnTx/>
                <a:uFillTx/>
                <a:latin typeface="Times New Roman" pitchFamily="18" charset="0"/>
                <a:ea typeface="SimSun"/>
                <a:cs typeface="Times New Roman" pitchFamily="18" charset="0"/>
              </a:rPr>
              <a:t>PHIẾU HỌC TẬP SỐ 1</a:t>
            </a:r>
            <a:endParaRPr kumimoji="0" lang="en-US" sz="3840" b="1"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p:txBody>
      </p:sp>
      <p:graphicFrame>
        <p:nvGraphicFramePr>
          <p:cNvPr id="9" name="Table 8"/>
          <p:cNvGraphicFramePr>
            <a:graphicFrameLocks noGrp="1"/>
          </p:cNvGraphicFramePr>
          <p:nvPr>
            <p:extLst/>
          </p:nvPr>
        </p:nvGraphicFramePr>
        <p:xfrm>
          <a:off x="162164" y="1678753"/>
          <a:ext cx="11420034" cy="3444240"/>
        </p:xfrm>
        <a:graphic>
          <a:graphicData uri="http://schemas.openxmlformats.org/drawingml/2006/table">
            <a:tbl>
              <a:tblPr firstRow="1" firstCol="1" bandRow="1"/>
              <a:tblGrid>
                <a:gridCol w="2206593">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5251041">
                  <a:extLst>
                    <a:ext uri="{9D8B030D-6E8A-4147-A177-3AD203B41FA5}">
                      <a16:colId xmlns:a16="http://schemas.microsoft.com/office/drawing/2014/main" val="20002"/>
                    </a:ext>
                  </a:extLst>
                </a:gridCol>
              </a:tblGrid>
              <a:tr h="814011">
                <a:tc>
                  <a:txBody>
                    <a:bodyPr/>
                    <a:lstStyle/>
                    <a:p>
                      <a:pPr marL="0" marR="0" algn="ctr">
                        <a:lnSpc>
                          <a:spcPct val="150000"/>
                        </a:lnSpc>
                        <a:spcBef>
                          <a:spcPts val="0"/>
                        </a:spcBef>
                        <a:spcAft>
                          <a:spcPts val="0"/>
                        </a:spcAft>
                      </a:pPr>
                      <a:r>
                        <a:rPr lang="en-US" sz="2800" b="1" dirty="0" err="1" smtClean="0">
                          <a:solidFill>
                            <a:srgbClr val="000000"/>
                          </a:solidFill>
                          <a:effectLst/>
                          <a:latin typeface="Times New Roman" pitchFamily="18" charset="0"/>
                          <a:ea typeface="Calibri"/>
                          <a:cs typeface="Times New Roman" pitchFamily="18" charset="0"/>
                        </a:rPr>
                        <a:t>Hình</a:t>
                      </a:r>
                      <a:r>
                        <a:rPr lang="en-US" sz="2800" b="1" baseline="0" dirty="0" smtClean="0">
                          <a:solidFill>
                            <a:srgbClr val="000000"/>
                          </a:solidFill>
                          <a:effectLst/>
                          <a:latin typeface="Times New Roman" pitchFamily="18" charset="0"/>
                          <a:ea typeface="Calibri"/>
                          <a:cs typeface="Times New Roman" pitchFamily="18" charset="0"/>
                        </a:rPr>
                        <a:t> </a:t>
                      </a:r>
                      <a:r>
                        <a:rPr lang="en-US" sz="2800" b="1" baseline="0" dirty="0" err="1" smtClean="0">
                          <a:solidFill>
                            <a:srgbClr val="000000"/>
                          </a:solidFill>
                          <a:effectLst/>
                          <a:latin typeface="Times New Roman" pitchFamily="18" charset="0"/>
                          <a:ea typeface="Calibri"/>
                          <a:cs typeface="Times New Roman" pitchFamily="18" charset="0"/>
                        </a:rPr>
                        <a:t>ảnh</a:t>
                      </a:r>
                      <a:endParaRPr lang="en-US" sz="2800" dirty="0">
                        <a:effectLst/>
                        <a:latin typeface="Times New Roman" pitchFamily="18" charset="0"/>
                        <a:ea typeface="Calibri"/>
                        <a:cs typeface="Times New Roman"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dirty="0" smtClean="0">
                          <a:solidFill>
                            <a:srgbClr val="000000"/>
                          </a:solidFill>
                          <a:effectLst/>
                          <a:latin typeface="Times New Roman" pitchFamily="18" charset="0"/>
                          <a:ea typeface="Calibri"/>
                          <a:cs typeface="Times New Roman" pitchFamily="18" charset="0"/>
                        </a:rPr>
                        <a:t>Chi</a:t>
                      </a:r>
                      <a:r>
                        <a:rPr lang="en-US" sz="2800" b="1" baseline="0" dirty="0" smtClean="0">
                          <a:solidFill>
                            <a:srgbClr val="000000"/>
                          </a:solidFill>
                          <a:effectLst/>
                          <a:latin typeface="Times New Roman" pitchFamily="18" charset="0"/>
                          <a:ea typeface="Calibri"/>
                          <a:cs typeface="Times New Roman" pitchFamily="18" charset="0"/>
                        </a:rPr>
                        <a:t> </a:t>
                      </a:r>
                      <a:r>
                        <a:rPr lang="en-US" sz="2800" b="1" baseline="0" dirty="0" err="1" smtClean="0">
                          <a:solidFill>
                            <a:srgbClr val="000000"/>
                          </a:solidFill>
                          <a:effectLst/>
                          <a:latin typeface="Times New Roman" pitchFamily="18" charset="0"/>
                          <a:ea typeface="Calibri"/>
                          <a:cs typeface="Times New Roman" pitchFamily="18" charset="0"/>
                        </a:rPr>
                        <a:t>tiết</a:t>
                      </a:r>
                      <a:endParaRPr lang="en-US" sz="2800" dirty="0">
                        <a:effectLst/>
                        <a:latin typeface="Times New Roman" pitchFamily="18" charset="0"/>
                        <a:ea typeface="Calibri"/>
                        <a:cs typeface="Times New Roman"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dirty="0" err="1" smtClean="0">
                          <a:solidFill>
                            <a:srgbClr val="000000"/>
                          </a:solidFill>
                          <a:effectLst/>
                          <a:latin typeface="Times New Roman" pitchFamily="18" charset="0"/>
                          <a:ea typeface="Calibri"/>
                          <a:cs typeface="Times New Roman" pitchFamily="18" charset="0"/>
                        </a:rPr>
                        <a:t>Nhận</a:t>
                      </a:r>
                      <a:r>
                        <a:rPr lang="en-US" sz="2800" b="1" baseline="0" dirty="0" smtClean="0">
                          <a:solidFill>
                            <a:srgbClr val="000000"/>
                          </a:solidFill>
                          <a:effectLst/>
                          <a:latin typeface="Times New Roman" pitchFamily="18" charset="0"/>
                          <a:ea typeface="Calibri"/>
                          <a:cs typeface="Times New Roman" pitchFamily="18" charset="0"/>
                        </a:rPr>
                        <a:t> </a:t>
                      </a:r>
                      <a:r>
                        <a:rPr lang="en-US" sz="2800" b="1" baseline="0" dirty="0" err="1" smtClean="0">
                          <a:solidFill>
                            <a:srgbClr val="000000"/>
                          </a:solidFill>
                          <a:effectLst/>
                          <a:latin typeface="Times New Roman" pitchFamily="18" charset="0"/>
                          <a:ea typeface="Calibri"/>
                          <a:cs typeface="Times New Roman" pitchFamily="18" charset="0"/>
                        </a:rPr>
                        <a:t>xét</a:t>
                      </a:r>
                      <a:endParaRPr lang="en-US" sz="2800" b="1" baseline="0" dirty="0" smtClean="0">
                        <a:solidFill>
                          <a:srgbClr val="000000"/>
                        </a:solidFill>
                        <a:effectLst/>
                        <a:latin typeface="Times New Roman" pitchFamily="18" charset="0"/>
                        <a:ea typeface="Calibri"/>
                        <a:cs typeface="Times New Roman"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9989">
                <a:tc>
                  <a:txBody>
                    <a:bodyPr/>
                    <a:lstStyle/>
                    <a:p>
                      <a:pPr marL="0" marR="0" algn="just">
                        <a:lnSpc>
                          <a:spcPct val="150000"/>
                        </a:lnSpc>
                        <a:spcBef>
                          <a:spcPts val="0"/>
                        </a:spcBef>
                        <a:spcAft>
                          <a:spcPts val="0"/>
                        </a:spcAft>
                      </a:pPr>
                      <a:r>
                        <a:rPr lang="en-US" sz="2800" b="0" dirty="0">
                          <a:solidFill>
                            <a:srgbClr val="000000"/>
                          </a:solidFill>
                          <a:effectLst/>
                          <a:latin typeface="Times New Roman" panose="02020603050405020304" pitchFamily="18" charset="0"/>
                          <a:ea typeface="Calibri"/>
                          <a:cs typeface="Times New Roman" panose="02020603050405020304" pitchFamily="18" charset="0"/>
                        </a:rPr>
                        <a:t> </a:t>
                      </a:r>
                      <a:r>
                        <a:rPr lang="en-US" sz="2800" b="0" dirty="0" err="1" smtClean="0">
                          <a:solidFill>
                            <a:srgbClr val="000000"/>
                          </a:solidFill>
                          <a:effectLst/>
                          <a:latin typeface="Times New Roman" panose="02020603050405020304" pitchFamily="18" charset="0"/>
                          <a:ea typeface="Calibri"/>
                          <a:cs typeface="Times New Roman" panose="02020603050405020304" pitchFamily="18" charset="0"/>
                        </a:rPr>
                        <a:t>Sĩ</a:t>
                      </a:r>
                      <a:r>
                        <a:rPr lang="en-US" sz="2800" b="0" baseline="0" dirty="0" smtClean="0">
                          <a:solidFill>
                            <a:srgbClr val="000000"/>
                          </a:solidFill>
                          <a:effectLst/>
                          <a:latin typeface="Times New Roman" panose="02020603050405020304" pitchFamily="18" charset="0"/>
                          <a:ea typeface="Calibri"/>
                          <a:cs typeface="Times New Roman" panose="02020603050405020304" pitchFamily="18" charset="0"/>
                        </a:rPr>
                        <a:t> </a:t>
                      </a:r>
                      <a:r>
                        <a:rPr lang="en-US" sz="2800" b="0" baseline="0" dirty="0" err="1" smtClean="0">
                          <a:solidFill>
                            <a:srgbClr val="000000"/>
                          </a:solidFill>
                          <a:effectLst/>
                          <a:latin typeface="Times New Roman" panose="02020603050405020304" pitchFamily="18" charset="0"/>
                          <a:ea typeface="Calibri"/>
                          <a:cs typeface="Times New Roman" panose="02020603050405020304" pitchFamily="18" charset="0"/>
                        </a:rPr>
                        <a:t>tử</a:t>
                      </a:r>
                      <a:endParaRPr lang="en-US" sz="2800" b="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800" b="1" dirty="0">
                          <a:solidFill>
                            <a:srgbClr val="000000"/>
                          </a:solidFill>
                          <a:effectLst/>
                          <a:latin typeface="Times New Roman" panose="02020603050405020304" pitchFamily="18" charset="0"/>
                          <a:ea typeface="Calibri"/>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a:cs typeface="Times New Roman" panose="02020603050405020304" pitchFamily="18" charset="0"/>
                        </a:rPr>
                        <a:t>lôi</a:t>
                      </a:r>
                      <a:r>
                        <a:rPr lang="en-US" sz="2800" b="1" baseline="0" dirty="0" smtClean="0">
                          <a:solidFill>
                            <a:srgbClr val="000000"/>
                          </a:solidFill>
                          <a:effectLst/>
                          <a:latin typeface="Times New Roman" panose="02020603050405020304" pitchFamily="18" charset="0"/>
                          <a:ea typeface="Calibri"/>
                          <a:cs typeface="Times New Roman" panose="02020603050405020304" pitchFamily="18" charset="0"/>
                        </a:rPr>
                        <a:t> </a:t>
                      </a:r>
                      <a:r>
                        <a:rPr lang="en-US" sz="2800" b="1" baseline="0" dirty="0" err="1" smtClean="0">
                          <a:solidFill>
                            <a:srgbClr val="000000"/>
                          </a:solidFill>
                          <a:effectLst/>
                          <a:latin typeface="Times New Roman" panose="02020603050405020304" pitchFamily="18" charset="0"/>
                          <a:ea typeface="Calibri"/>
                          <a:cs typeface="Times New Roman" panose="02020603050405020304" pitchFamily="18" charset="0"/>
                        </a:rPr>
                        <a:t>thôi</a:t>
                      </a:r>
                      <a:r>
                        <a:rPr lang="en-US" sz="2800" b="1" baseline="0" dirty="0" smtClean="0">
                          <a:solidFill>
                            <a:srgbClr val="000000"/>
                          </a:solidFill>
                          <a:effectLst/>
                          <a:latin typeface="Times New Roman" panose="02020603050405020304" pitchFamily="18" charset="0"/>
                          <a:ea typeface="Calibri"/>
                          <a:cs typeface="Times New Roman" panose="02020603050405020304" pitchFamily="18" charset="0"/>
                        </a:rPr>
                        <a:t>, </a:t>
                      </a:r>
                      <a:r>
                        <a:rPr lang="en-US" sz="2800" b="1" baseline="0" dirty="0" err="1" smtClean="0">
                          <a:solidFill>
                            <a:srgbClr val="000000"/>
                          </a:solidFill>
                          <a:effectLst/>
                          <a:latin typeface="Times New Roman" panose="02020603050405020304" pitchFamily="18" charset="0"/>
                          <a:ea typeface="Calibri"/>
                          <a:cs typeface="Times New Roman" panose="02020603050405020304" pitchFamily="18" charset="0"/>
                        </a:rPr>
                        <a:t>vai</a:t>
                      </a:r>
                      <a:r>
                        <a:rPr lang="en-US" sz="2800" b="1" baseline="0" dirty="0" smtClean="0">
                          <a:solidFill>
                            <a:srgbClr val="000000"/>
                          </a:solidFill>
                          <a:effectLst/>
                          <a:latin typeface="Times New Roman" panose="02020603050405020304" pitchFamily="18" charset="0"/>
                          <a:ea typeface="Calibri"/>
                          <a:cs typeface="Times New Roman" panose="02020603050405020304" pitchFamily="18" charset="0"/>
                        </a:rPr>
                        <a:t> </a:t>
                      </a:r>
                      <a:r>
                        <a:rPr lang="en-US" sz="2800" b="1" baseline="0" dirty="0" err="1" smtClean="0">
                          <a:solidFill>
                            <a:srgbClr val="000000"/>
                          </a:solidFill>
                          <a:effectLst/>
                          <a:latin typeface="Times New Roman" panose="02020603050405020304" pitchFamily="18" charset="0"/>
                          <a:ea typeface="Calibri"/>
                          <a:cs typeface="Times New Roman" panose="02020603050405020304" pitchFamily="18" charset="0"/>
                        </a:rPr>
                        <a:t>đeo</a:t>
                      </a:r>
                      <a:r>
                        <a:rPr lang="en-US" sz="2800" b="1" baseline="0" dirty="0" smtClean="0">
                          <a:solidFill>
                            <a:srgbClr val="000000"/>
                          </a:solidFill>
                          <a:effectLst/>
                          <a:latin typeface="Times New Roman" panose="02020603050405020304" pitchFamily="18" charset="0"/>
                          <a:ea typeface="Calibri"/>
                          <a:cs typeface="Times New Roman" panose="02020603050405020304" pitchFamily="18" charset="0"/>
                        </a:rPr>
                        <a:t> </a:t>
                      </a:r>
                      <a:r>
                        <a:rPr lang="en-US" sz="2800" b="1" baseline="0" dirty="0" err="1" smtClean="0">
                          <a:solidFill>
                            <a:srgbClr val="000000"/>
                          </a:solidFill>
                          <a:effectLst/>
                          <a:latin typeface="Times New Roman" panose="02020603050405020304" pitchFamily="18" charset="0"/>
                          <a:ea typeface="Calibri"/>
                          <a:cs typeface="Times New Roman" panose="02020603050405020304" pitchFamily="18" charset="0"/>
                        </a:rPr>
                        <a:t>lọ</a:t>
                      </a:r>
                      <a:endParaRPr lang="en-US" sz="280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877824" rtl="0" eaLnBrk="1" fontAlgn="auto" latinLnBrk="0" hangingPunct="1">
                        <a:lnSpc>
                          <a:spcPct val="150000"/>
                        </a:lnSpc>
                        <a:spcBef>
                          <a:spcPts val="0"/>
                        </a:spcBef>
                        <a:spcAft>
                          <a:spcPts val="0"/>
                        </a:spcAft>
                        <a:buClrTx/>
                        <a:buSzTx/>
                        <a:buFontTx/>
                        <a:buNone/>
                        <a:tabLst/>
                        <a:defRPr/>
                      </a:pPr>
                      <a:r>
                        <a:rPr lang="en-US" sz="2800" b="0" dirty="0" err="1" smtClean="0">
                          <a:solidFill>
                            <a:schemeClr val="tx1"/>
                          </a:solidFill>
                          <a:latin typeface="Times New Roman" pitchFamily="18" charset="0"/>
                          <a:cs typeface="Times New Roman" pitchFamily="18" charset="0"/>
                        </a:rPr>
                        <a:t>Dáng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vẻ</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luộm</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thuộm</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nhếch</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nhác</a:t>
                      </a:r>
                      <a:endParaRPr lang="en-US" sz="2800" b="0" dirty="0" smtClean="0">
                        <a:solidFill>
                          <a:schemeClr val="tx1"/>
                        </a:solidFill>
                        <a:latin typeface="Times New Roman" pitchFamily="18" charset="0"/>
                        <a:cs typeface="Times New Roman"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8494">
                <a:tc>
                  <a:txBody>
                    <a:bodyPr/>
                    <a:lstStyle/>
                    <a:p>
                      <a:pPr marL="0" marR="0" algn="just">
                        <a:lnSpc>
                          <a:spcPct val="150000"/>
                        </a:lnSpc>
                        <a:spcBef>
                          <a:spcPts val="0"/>
                        </a:spcBef>
                        <a:spcAft>
                          <a:spcPts val="0"/>
                        </a:spcAft>
                      </a:pPr>
                      <a:r>
                        <a:rPr lang="en-US" sz="2800" b="0" dirty="0">
                          <a:solidFill>
                            <a:srgbClr val="000000"/>
                          </a:solidFill>
                          <a:effectLst/>
                          <a:latin typeface="Times New Roman" panose="02020603050405020304" pitchFamily="18" charset="0"/>
                          <a:ea typeface="Calibri"/>
                          <a:cs typeface="Times New Roman" panose="02020603050405020304" pitchFamily="18" charset="0"/>
                        </a:rPr>
                        <a:t> </a:t>
                      </a:r>
                      <a:r>
                        <a:rPr lang="en-US" sz="2800" b="0" dirty="0" err="1" smtClean="0">
                          <a:solidFill>
                            <a:srgbClr val="000000"/>
                          </a:solidFill>
                          <a:effectLst/>
                          <a:latin typeface="Times New Roman" panose="02020603050405020304" pitchFamily="18" charset="0"/>
                          <a:ea typeface="Calibri"/>
                          <a:cs typeface="Times New Roman" panose="02020603050405020304" pitchFamily="18" charset="0"/>
                        </a:rPr>
                        <a:t>Quan</a:t>
                      </a:r>
                      <a:r>
                        <a:rPr lang="en-US" sz="2800" b="0" dirty="0" smtClean="0">
                          <a:solidFill>
                            <a:srgbClr val="000000"/>
                          </a:solidFill>
                          <a:effectLst/>
                          <a:latin typeface="Times New Roman" panose="02020603050405020304" pitchFamily="18" charset="0"/>
                          <a:ea typeface="Calibri"/>
                          <a:cs typeface="Times New Roman" panose="02020603050405020304" pitchFamily="18" charset="0"/>
                        </a:rPr>
                        <a:t> </a:t>
                      </a:r>
                      <a:r>
                        <a:rPr lang="en-US" sz="2800" b="0" dirty="0" err="1" smtClean="0">
                          <a:solidFill>
                            <a:srgbClr val="000000"/>
                          </a:solidFill>
                          <a:effectLst/>
                          <a:latin typeface="Times New Roman" panose="02020603050405020304" pitchFamily="18" charset="0"/>
                          <a:ea typeface="Calibri"/>
                          <a:cs typeface="Times New Roman" panose="02020603050405020304" pitchFamily="18" charset="0"/>
                        </a:rPr>
                        <a:t>trường</a:t>
                      </a:r>
                      <a:endParaRPr lang="en-US" sz="2800" b="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800" b="1" dirty="0">
                          <a:solidFill>
                            <a:srgbClr val="000000"/>
                          </a:solidFill>
                          <a:effectLst/>
                          <a:latin typeface="Times New Roman" panose="02020603050405020304" pitchFamily="18" charset="0"/>
                          <a:ea typeface="Calibri"/>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a:cs typeface="Times New Roman" panose="02020603050405020304" pitchFamily="18" charset="0"/>
                        </a:rPr>
                        <a:t>ậm</a:t>
                      </a:r>
                      <a:r>
                        <a:rPr lang="en-US" sz="2800" b="1" baseline="0" dirty="0" smtClean="0">
                          <a:solidFill>
                            <a:srgbClr val="000000"/>
                          </a:solidFill>
                          <a:effectLst/>
                          <a:latin typeface="Times New Roman" panose="02020603050405020304" pitchFamily="18" charset="0"/>
                          <a:ea typeface="Calibri"/>
                          <a:cs typeface="Times New Roman" panose="02020603050405020304" pitchFamily="18" charset="0"/>
                        </a:rPr>
                        <a:t> </a:t>
                      </a:r>
                      <a:r>
                        <a:rPr lang="en-US" sz="2800" b="1" baseline="0" dirty="0" err="1" smtClean="0">
                          <a:solidFill>
                            <a:srgbClr val="000000"/>
                          </a:solidFill>
                          <a:effectLst/>
                          <a:latin typeface="Times New Roman" panose="02020603050405020304" pitchFamily="18" charset="0"/>
                          <a:ea typeface="Calibri"/>
                          <a:cs typeface="Times New Roman" panose="02020603050405020304" pitchFamily="18" charset="0"/>
                        </a:rPr>
                        <a:t>oẹ</a:t>
                      </a:r>
                      <a:r>
                        <a:rPr lang="en-US" sz="2800" b="1" baseline="0" dirty="0" smtClean="0">
                          <a:solidFill>
                            <a:srgbClr val="000000"/>
                          </a:solidFill>
                          <a:effectLst/>
                          <a:latin typeface="Times New Roman" panose="02020603050405020304" pitchFamily="18" charset="0"/>
                          <a:ea typeface="Calibri"/>
                          <a:cs typeface="Times New Roman" panose="02020603050405020304" pitchFamily="18" charset="0"/>
                        </a:rPr>
                        <a:t>, </a:t>
                      </a:r>
                      <a:r>
                        <a:rPr lang="en-US" sz="2800" b="1" baseline="0" dirty="0" err="1" smtClean="0">
                          <a:solidFill>
                            <a:srgbClr val="000000"/>
                          </a:solidFill>
                          <a:effectLst/>
                          <a:latin typeface="Times New Roman" panose="02020603050405020304" pitchFamily="18" charset="0"/>
                          <a:ea typeface="Calibri"/>
                          <a:cs typeface="Times New Roman" panose="02020603050405020304" pitchFamily="18" charset="0"/>
                        </a:rPr>
                        <a:t>miệng</a:t>
                      </a:r>
                      <a:r>
                        <a:rPr lang="en-US" sz="2800" b="1" baseline="0" dirty="0" smtClean="0">
                          <a:solidFill>
                            <a:srgbClr val="000000"/>
                          </a:solidFill>
                          <a:effectLst/>
                          <a:latin typeface="Times New Roman" panose="02020603050405020304" pitchFamily="18" charset="0"/>
                          <a:ea typeface="Calibri"/>
                          <a:cs typeface="Times New Roman" panose="02020603050405020304" pitchFamily="18" charset="0"/>
                        </a:rPr>
                        <a:t> </a:t>
                      </a:r>
                      <a:r>
                        <a:rPr lang="en-US" sz="2800" b="1" baseline="0" dirty="0" err="1" smtClean="0">
                          <a:solidFill>
                            <a:srgbClr val="000000"/>
                          </a:solidFill>
                          <a:effectLst/>
                          <a:latin typeface="Times New Roman" panose="02020603050405020304" pitchFamily="18" charset="0"/>
                          <a:ea typeface="Calibri"/>
                          <a:cs typeface="Times New Roman" panose="02020603050405020304" pitchFamily="18" charset="0"/>
                        </a:rPr>
                        <a:t>thét</a:t>
                      </a:r>
                      <a:r>
                        <a:rPr lang="en-US" sz="2800" b="1" baseline="0" dirty="0" smtClean="0">
                          <a:solidFill>
                            <a:srgbClr val="000000"/>
                          </a:solidFill>
                          <a:effectLst/>
                          <a:latin typeface="Times New Roman" panose="02020603050405020304" pitchFamily="18" charset="0"/>
                          <a:ea typeface="Calibri"/>
                          <a:cs typeface="Times New Roman" panose="02020603050405020304" pitchFamily="18" charset="0"/>
                        </a:rPr>
                        <a:t> </a:t>
                      </a:r>
                      <a:r>
                        <a:rPr lang="en-US" sz="2800" b="1" baseline="0" dirty="0" err="1" smtClean="0">
                          <a:solidFill>
                            <a:srgbClr val="000000"/>
                          </a:solidFill>
                          <a:effectLst/>
                          <a:latin typeface="Times New Roman" panose="02020603050405020304" pitchFamily="18" charset="0"/>
                          <a:ea typeface="Calibri"/>
                          <a:cs typeface="Times New Roman" panose="02020603050405020304" pitchFamily="18" charset="0"/>
                        </a:rPr>
                        <a:t>loa</a:t>
                      </a:r>
                      <a:endParaRPr lang="en-US" sz="280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800" b="0" dirty="0" smtClean="0">
                          <a:solidFill>
                            <a:schemeClr val="tx1"/>
                          </a:solidFill>
                          <a:latin typeface="Times New Roman" pitchFamily="18" charset="0"/>
                          <a:cs typeface="Times New Roman" pitchFamily="18" charset="0"/>
                        </a:rPr>
                        <a:t>R</a:t>
                      </a:r>
                      <a:r>
                        <a:rPr lang="vi-VN" sz="2800" b="0" dirty="0" smtClean="0">
                          <a:solidFill>
                            <a:schemeClr val="tx1"/>
                          </a:solidFill>
                          <a:latin typeface="Times New Roman" pitchFamily="18" charset="0"/>
                          <a:cs typeface="Times New Roman" pitchFamily="18" charset="0"/>
                        </a:rPr>
                        <a:t>a oai, nạt nộ </a:t>
                      </a:r>
                      <a:endParaRPr lang="en-US" sz="2800" b="0" dirty="0">
                        <a:solidFill>
                          <a:schemeClr val="tx1"/>
                        </a:solidFill>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4531">
                <a:tc>
                  <a:txBody>
                    <a:bodyPr/>
                    <a:lstStyle/>
                    <a:p>
                      <a:pPr marL="0" marR="0" algn="just">
                        <a:lnSpc>
                          <a:spcPct val="150000"/>
                        </a:lnSpc>
                        <a:spcBef>
                          <a:spcPts val="0"/>
                        </a:spcBef>
                        <a:spcAft>
                          <a:spcPts val="0"/>
                        </a:spcAft>
                      </a:pPr>
                      <a:r>
                        <a:rPr lang="en-US" sz="2800" b="0" i="0" dirty="0">
                          <a:effectLst/>
                          <a:latin typeface="Times New Roman" panose="02020603050405020304" pitchFamily="18" charset="0"/>
                          <a:ea typeface="Calibri"/>
                          <a:cs typeface="Times New Roman" panose="02020603050405020304" pitchFamily="18" charset="0"/>
                        </a:rPr>
                        <a:t> </a:t>
                      </a:r>
                      <a:r>
                        <a:rPr lang="en-US" sz="2800" b="0" i="0" dirty="0" err="1" smtClean="0">
                          <a:effectLst/>
                          <a:latin typeface="Times New Roman" panose="02020603050405020304" pitchFamily="18" charset="0"/>
                          <a:ea typeface="Calibri"/>
                          <a:cs typeface="Times New Roman" panose="02020603050405020304" pitchFamily="18" charset="0"/>
                        </a:rPr>
                        <a:t>Quan</a:t>
                      </a:r>
                      <a:r>
                        <a:rPr lang="en-US" sz="2800" b="0" i="0" dirty="0" smtClean="0">
                          <a:effectLst/>
                          <a:latin typeface="Times New Roman" panose="02020603050405020304" pitchFamily="18" charset="0"/>
                          <a:ea typeface="Calibri"/>
                          <a:cs typeface="Times New Roman" panose="02020603050405020304" pitchFamily="18" charset="0"/>
                        </a:rPr>
                        <a:t> </a:t>
                      </a:r>
                      <a:r>
                        <a:rPr lang="en-US" sz="2800" b="0" i="0" dirty="0" err="1" smtClean="0">
                          <a:effectLst/>
                          <a:latin typeface="Times New Roman" panose="02020603050405020304" pitchFamily="18" charset="0"/>
                          <a:ea typeface="Calibri"/>
                          <a:cs typeface="Times New Roman" panose="02020603050405020304" pitchFamily="18" charset="0"/>
                        </a:rPr>
                        <a:t>sứ</a:t>
                      </a:r>
                      <a:endParaRPr lang="en-US" sz="2800" b="0" i="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800" i="0" dirty="0">
                          <a:effectLst/>
                          <a:latin typeface="Times New Roman" panose="02020603050405020304" pitchFamily="18" charset="0"/>
                          <a:ea typeface="Calibri"/>
                          <a:cs typeface="Times New Roman" panose="02020603050405020304" pitchFamily="18" charset="0"/>
                        </a:rPr>
                        <a:t> </a:t>
                      </a:r>
                      <a:r>
                        <a:rPr lang="en-US" sz="2800" i="0" dirty="0" err="1" smtClean="0">
                          <a:effectLst/>
                          <a:latin typeface="Times New Roman" panose="02020603050405020304" pitchFamily="18" charset="0"/>
                          <a:ea typeface="Calibri"/>
                          <a:cs typeface="Times New Roman" panose="02020603050405020304" pitchFamily="18" charset="0"/>
                        </a:rPr>
                        <a:t>được</a:t>
                      </a:r>
                      <a:r>
                        <a:rPr lang="en-US" sz="2800" i="0" baseline="0" dirty="0" smtClean="0">
                          <a:effectLst/>
                          <a:latin typeface="Times New Roman" panose="02020603050405020304" pitchFamily="18" charset="0"/>
                          <a:ea typeface="Calibri"/>
                          <a:cs typeface="Times New Roman" panose="02020603050405020304" pitchFamily="18" charset="0"/>
                        </a:rPr>
                        <a:t> </a:t>
                      </a:r>
                      <a:r>
                        <a:rPr lang="en-US" sz="2800" i="0" baseline="0" dirty="0" err="1" smtClean="0">
                          <a:effectLst/>
                          <a:latin typeface="Times New Roman" panose="02020603050405020304" pitchFamily="18" charset="0"/>
                          <a:ea typeface="Calibri"/>
                          <a:cs typeface="Times New Roman" panose="02020603050405020304" pitchFamily="18" charset="0"/>
                        </a:rPr>
                        <a:t>đón</a:t>
                      </a:r>
                      <a:r>
                        <a:rPr lang="en-US" sz="2800" i="0" baseline="0" dirty="0" smtClean="0">
                          <a:effectLst/>
                          <a:latin typeface="Times New Roman" panose="02020603050405020304" pitchFamily="18" charset="0"/>
                          <a:ea typeface="Calibri"/>
                          <a:cs typeface="Times New Roman" panose="02020603050405020304" pitchFamily="18" charset="0"/>
                        </a:rPr>
                        <a:t> </a:t>
                      </a:r>
                      <a:r>
                        <a:rPr lang="en-US" sz="2800" i="0" baseline="0" dirty="0" err="1" smtClean="0">
                          <a:effectLst/>
                          <a:latin typeface="Times New Roman" panose="02020603050405020304" pitchFamily="18" charset="0"/>
                          <a:ea typeface="Calibri"/>
                          <a:cs typeface="Times New Roman" panose="02020603050405020304" pitchFamily="18" charset="0"/>
                        </a:rPr>
                        <a:t>rước</a:t>
                      </a:r>
                      <a:r>
                        <a:rPr lang="en-US" sz="2800" i="0" baseline="0" dirty="0" smtClean="0">
                          <a:effectLst/>
                          <a:latin typeface="Times New Roman" panose="02020603050405020304" pitchFamily="18" charset="0"/>
                          <a:ea typeface="Calibri"/>
                          <a:cs typeface="Times New Roman" panose="02020603050405020304" pitchFamily="18" charset="0"/>
                        </a:rPr>
                        <a:t> long </a:t>
                      </a:r>
                      <a:r>
                        <a:rPr lang="en-US" sz="2800" i="0" baseline="0" dirty="0" err="1" smtClean="0">
                          <a:effectLst/>
                          <a:latin typeface="Times New Roman" panose="02020603050405020304" pitchFamily="18" charset="0"/>
                          <a:ea typeface="Calibri"/>
                          <a:cs typeface="Times New Roman" panose="02020603050405020304" pitchFamily="18" charset="0"/>
                        </a:rPr>
                        <a:t>trọng</a:t>
                      </a:r>
                      <a:r>
                        <a:rPr lang="en-US" sz="2800" i="0" baseline="0" dirty="0" smtClean="0">
                          <a:effectLst/>
                          <a:latin typeface="Times New Roman" panose="02020603050405020304" pitchFamily="18" charset="0"/>
                          <a:ea typeface="Calibri"/>
                          <a:cs typeface="Times New Roman" panose="02020603050405020304" pitchFamily="18" charset="0"/>
                        </a:rPr>
                        <a:t> </a:t>
                      </a:r>
                      <a:endParaRPr lang="en-US" sz="2800" i="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altLang="en-US" sz="2800" b="0" dirty="0" err="1" smtClean="0">
                          <a:solidFill>
                            <a:schemeClr val="tx1"/>
                          </a:solidFill>
                          <a:latin typeface="Times New Roman" panose="02020603050405020304" pitchFamily="18" charset="0"/>
                          <a:cs typeface="Times New Roman" panose="02020603050405020304" pitchFamily="18" charset="0"/>
                        </a:rPr>
                        <a:t>Phô</a:t>
                      </a:r>
                      <a:r>
                        <a:rPr lang="en-US" altLang="en-US" sz="2800" b="0" dirty="0" smtClean="0">
                          <a:solidFill>
                            <a:schemeClr val="tx1"/>
                          </a:solidFill>
                          <a:latin typeface="Times New Roman" panose="02020603050405020304" pitchFamily="18" charset="0"/>
                          <a:cs typeface="Times New Roman" panose="02020603050405020304" pitchFamily="18" charset="0"/>
                        </a:rPr>
                        <a:t> </a:t>
                      </a:r>
                      <a:r>
                        <a:rPr lang="en-US" altLang="en-US" sz="2800" b="0" dirty="0" err="1" smtClean="0">
                          <a:solidFill>
                            <a:schemeClr val="tx1"/>
                          </a:solidFill>
                          <a:latin typeface="Times New Roman" panose="02020603050405020304" pitchFamily="18" charset="0"/>
                          <a:cs typeface="Times New Roman" panose="02020603050405020304" pitchFamily="18" charset="0"/>
                        </a:rPr>
                        <a:t>trương</a:t>
                      </a:r>
                      <a:r>
                        <a:rPr lang="en-US" altLang="en-US" sz="2800" b="0" dirty="0" smtClean="0">
                          <a:solidFill>
                            <a:schemeClr val="tx1"/>
                          </a:solidFill>
                          <a:latin typeface="Times New Roman" panose="02020603050405020304" pitchFamily="18" charset="0"/>
                          <a:cs typeface="Times New Roman" panose="02020603050405020304" pitchFamily="18" charset="0"/>
                        </a:rPr>
                        <a:t> </a:t>
                      </a:r>
                      <a:r>
                        <a:rPr lang="en-US" altLang="en-US" sz="2800" b="0" dirty="0" err="1" smtClean="0">
                          <a:solidFill>
                            <a:schemeClr val="tx1"/>
                          </a:solidFill>
                          <a:latin typeface="Times New Roman" panose="02020603050405020304" pitchFamily="18" charset="0"/>
                          <a:cs typeface="Times New Roman" panose="02020603050405020304" pitchFamily="18" charset="0"/>
                        </a:rPr>
                        <a:t>về</a:t>
                      </a:r>
                      <a:r>
                        <a:rPr lang="en-US" altLang="en-US" sz="2800" b="0" dirty="0" smtClean="0">
                          <a:solidFill>
                            <a:schemeClr val="tx1"/>
                          </a:solidFill>
                          <a:latin typeface="Times New Roman" panose="02020603050405020304" pitchFamily="18" charset="0"/>
                          <a:cs typeface="Times New Roman" panose="02020603050405020304" pitchFamily="18" charset="0"/>
                        </a:rPr>
                        <a:t> </a:t>
                      </a:r>
                      <a:r>
                        <a:rPr lang="en-US" altLang="en-US" sz="2800" b="0" dirty="0" err="1" smtClean="0">
                          <a:solidFill>
                            <a:schemeClr val="tx1"/>
                          </a:solidFill>
                          <a:latin typeface="Times New Roman" panose="02020603050405020304" pitchFamily="18" charset="0"/>
                          <a:cs typeface="Times New Roman" panose="02020603050405020304" pitchFamily="18" charset="0"/>
                        </a:rPr>
                        <a:t>hình</a:t>
                      </a:r>
                      <a:r>
                        <a:rPr lang="en-US" altLang="en-US" sz="2800" b="0" dirty="0" smtClean="0">
                          <a:solidFill>
                            <a:schemeClr val="tx1"/>
                          </a:solidFill>
                          <a:latin typeface="Times New Roman" panose="02020603050405020304" pitchFamily="18" charset="0"/>
                          <a:cs typeface="Times New Roman" panose="02020603050405020304" pitchFamily="18" charset="0"/>
                        </a:rPr>
                        <a:t> </a:t>
                      </a:r>
                      <a:r>
                        <a:rPr lang="en-US" altLang="en-US" sz="2800" b="0" dirty="0" err="1" smtClean="0">
                          <a:solidFill>
                            <a:schemeClr val="tx1"/>
                          </a:solidFill>
                          <a:latin typeface="Times New Roman" panose="02020603050405020304" pitchFamily="18" charset="0"/>
                          <a:cs typeface="Times New Roman" panose="02020603050405020304" pitchFamily="18" charset="0"/>
                        </a:rPr>
                        <a:t>thức</a:t>
                      </a:r>
                      <a:endParaRPr lang="en-US" sz="2800" b="0" dirty="0">
                        <a:solidFill>
                          <a:schemeClr val="tx1"/>
                        </a:solidFill>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4531">
                <a:tc>
                  <a:txBody>
                    <a:bodyPr/>
                    <a:lstStyle/>
                    <a:p>
                      <a:pPr marL="0" marR="0" algn="just">
                        <a:lnSpc>
                          <a:spcPct val="150000"/>
                        </a:lnSpc>
                        <a:spcBef>
                          <a:spcPts val="0"/>
                        </a:spcBef>
                        <a:spcAft>
                          <a:spcPts val="0"/>
                        </a:spcAft>
                      </a:pPr>
                      <a:r>
                        <a:rPr lang="en-US" sz="2800" b="0" i="0" dirty="0">
                          <a:effectLst/>
                          <a:latin typeface="Times New Roman" panose="02020603050405020304" pitchFamily="18" charset="0"/>
                          <a:ea typeface="Calibri"/>
                          <a:cs typeface="Times New Roman" panose="02020603050405020304" pitchFamily="18" charset="0"/>
                        </a:rPr>
                        <a:t> </a:t>
                      </a:r>
                      <a:r>
                        <a:rPr lang="en-US" sz="2800" b="0" i="0" dirty="0" err="1" smtClean="0">
                          <a:effectLst/>
                          <a:latin typeface="Times New Roman" panose="02020603050405020304" pitchFamily="18" charset="0"/>
                          <a:ea typeface="Calibri"/>
                          <a:cs typeface="Times New Roman" panose="02020603050405020304" pitchFamily="18" charset="0"/>
                        </a:rPr>
                        <a:t>mụ</a:t>
                      </a:r>
                      <a:r>
                        <a:rPr lang="en-US" sz="2800" b="0" i="0" baseline="0" dirty="0" smtClean="0">
                          <a:effectLst/>
                          <a:latin typeface="Times New Roman" panose="02020603050405020304" pitchFamily="18" charset="0"/>
                          <a:ea typeface="Calibri"/>
                          <a:cs typeface="Times New Roman" panose="02020603050405020304" pitchFamily="18" charset="0"/>
                        </a:rPr>
                        <a:t> </a:t>
                      </a:r>
                      <a:r>
                        <a:rPr lang="en-US" sz="2800" b="0" i="0" baseline="0" dirty="0" err="1" smtClean="0">
                          <a:effectLst/>
                          <a:latin typeface="Times New Roman" panose="02020603050405020304" pitchFamily="18" charset="0"/>
                          <a:ea typeface="Calibri"/>
                          <a:cs typeface="Times New Roman" panose="02020603050405020304" pitchFamily="18" charset="0"/>
                        </a:rPr>
                        <a:t>đầm</a:t>
                      </a:r>
                      <a:endParaRPr lang="en-US" sz="2800" b="0" i="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800" i="0" dirty="0">
                          <a:effectLst/>
                          <a:latin typeface="Times New Roman" panose="02020603050405020304" pitchFamily="18" charset="0"/>
                          <a:ea typeface="Calibri"/>
                          <a:cs typeface="Times New Roman" panose="02020603050405020304" pitchFamily="18" charset="0"/>
                        </a:rPr>
                        <a:t> </a:t>
                      </a:r>
                      <a:r>
                        <a:rPr lang="en-US" sz="2800" i="0" dirty="0" err="1" smtClean="0">
                          <a:effectLst/>
                          <a:latin typeface="Times New Roman" panose="02020603050405020304" pitchFamily="18" charset="0"/>
                          <a:ea typeface="Calibri"/>
                          <a:cs typeface="Times New Roman" panose="02020603050405020304" pitchFamily="18" charset="0"/>
                        </a:rPr>
                        <a:t>váy</a:t>
                      </a:r>
                      <a:r>
                        <a:rPr lang="en-US" sz="2800" i="0" baseline="0" dirty="0" smtClean="0">
                          <a:effectLst/>
                          <a:latin typeface="Times New Roman" panose="02020603050405020304" pitchFamily="18" charset="0"/>
                          <a:ea typeface="Calibri"/>
                          <a:cs typeface="Times New Roman" panose="02020603050405020304" pitchFamily="18" charset="0"/>
                        </a:rPr>
                        <a:t> </a:t>
                      </a:r>
                      <a:r>
                        <a:rPr lang="en-US" sz="2800" i="0" baseline="0" dirty="0" err="1" smtClean="0">
                          <a:effectLst/>
                          <a:latin typeface="Times New Roman" panose="02020603050405020304" pitchFamily="18" charset="0"/>
                          <a:ea typeface="Calibri"/>
                          <a:cs typeface="Times New Roman" panose="02020603050405020304" pitchFamily="18" charset="0"/>
                        </a:rPr>
                        <a:t>lê</a:t>
                      </a:r>
                      <a:r>
                        <a:rPr lang="en-US" sz="2800" i="0" baseline="0" dirty="0" smtClean="0">
                          <a:effectLst/>
                          <a:latin typeface="Times New Roman" panose="02020603050405020304" pitchFamily="18" charset="0"/>
                          <a:ea typeface="Calibri"/>
                          <a:cs typeface="Times New Roman" panose="02020603050405020304" pitchFamily="18" charset="0"/>
                        </a:rPr>
                        <a:t> </a:t>
                      </a:r>
                      <a:r>
                        <a:rPr lang="en-US" sz="2800" i="0" baseline="0" dirty="0" err="1" smtClean="0">
                          <a:effectLst/>
                          <a:latin typeface="Times New Roman" panose="02020603050405020304" pitchFamily="18" charset="0"/>
                          <a:ea typeface="Calibri"/>
                          <a:cs typeface="Times New Roman" panose="02020603050405020304" pitchFamily="18" charset="0"/>
                        </a:rPr>
                        <a:t>quét</a:t>
                      </a:r>
                      <a:r>
                        <a:rPr lang="en-US" sz="2800" i="0" baseline="0" dirty="0" smtClean="0">
                          <a:effectLst/>
                          <a:latin typeface="Times New Roman" panose="02020603050405020304" pitchFamily="18" charset="0"/>
                          <a:ea typeface="Calibri"/>
                          <a:cs typeface="Times New Roman" panose="02020603050405020304" pitchFamily="18" charset="0"/>
                        </a:rPr>
                        <a:t>  </a:t>
                      </a:r>
                      <a:r>
                        <a:rPr lang="en-US" sz="2800" i="0" baseline="0" dirty="0" err="1" smtClean="0">
                          <a:effectLst/>
                          <a:latin typeface="Times New Roman" panose="02020603050405020304" pitchFamily="18" charset="0"/>
                          <a:ea typeface="Calibri"/>
                          <a:cs typeface="Times New Roman" panose="02020603050405020304" pitchFamily="18" charset="0"/>
                        </a:rPr>
                        <a:t>đất</a:t>
                      </a:r>
                      <a:endParaRPr lang="en-US" sz="2800" i="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altLang="en-US" sz="2800" b="0" dirty="0" err="1" smtClean="0">
                          <a:solidFill>
                            <a:schemeClr val="tx1"/>
                          </a:solidFill>
                          <a:latin typeface="Times New Roman" panose="02020603050405020304" pitchFamily="18" charset="0"/>
                          <a:cs typeface="Times New Roman" panose="02020603050405020304" pitchFamily="18" charset="0"/>
                          <a:sym typeface="Wingdings 3" panose="05040102010807070707" pitchFamily="18" charset="2"/>
                        </a:rPr>
                        <a:t>Lố</a:t>
                      </a:r>
                      <a:r>
                        <a:rPr lang="en-US" altLang="en-US" sz="2800" b="0" dirty="0" smtClean="0">
                          <a:solidFill>
                            <a:schemeClr val="tx1"/>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2800" b="0" dirty="0" err="1" smtClean="0">
                          <a:solidFill>
                            <a:schemeClr val="tx1"/>
                          </a:solidFill>
                          <a:latin typeface="Times New Roman" panose="02020603050405020304" pitchFamily="18" charset="0"/>
                          <a:cs typeface="Times New Roman" panose="02020603050405020304" pitchFamily="18" charset="0"/>
                          <a:sym typeface="Wingdings 3" panose="05040102010807070707" pitchFamily="18" charset="2"/>
                        </a:rPr>
                        <a:t>bịch</a:t>
                      </a:r>
                      <a:r>
                        <a:rPr lang="en-US" altLang="en-US" sz="2800" b="0" dirty="0" smtClean="0">
                          <a:solidFill>
                            <a:schemeClr val="tx1"/>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2800" b="0" dirty="0" err="1" smtClean="0">
                          <a:solidFill>
                            <a:schemeClr val="tx1"/>
                          </a:solidFill>
                          <a:latin typeface="Times New Roman" panose="02020603050405020304" pitchFamily="18" charset="0"/>
                          <a:cs typeface="Times New Roman" panose="02020603050405020304" pitchFamily="18" charset="0"/>
                          <a:sym typeface="Wingdings 3" panose="05040102010807070707" pitchFamily="18" charset="2"/>
                        </a:rPr>
                        <a:t>nhố</a:t>
                      </a:r>
                      <a:r>
                        <a:rPr lang="en-US" altLang="en-US" sz="2800" b="0" dirty="0" smtClean="0">
                          <a:solidFill>
                            <a:schemeClr val="tx1"/>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2800" b="0" dirty="0" err="1" smtClean="0">
                          <a:solidFill>
                            <a:schemeClr val="tx1"/>
                          </a:solidFill>
                          <a:latin typeface="Times New Roman" panose="02020603050405020304" pitchFamily="18" charset="0"/>
                          <a:cs typeface="Times New Roman" panose="02020603050405020304" pitchFamily="18" charset="0"/>
                          <a:sym typeface="Wingdings 3" panose="05040102010807070707" pitchFamily="18" charset="2"/>
                        </a:rPr>
                        <a:t>nhăng</a:t>
                      </a:r>
                      <a:endParaRPr lang="en-US" sz="2800" b="0" dirty="0">
                        <a:solidFill>
                          <a:schemeClr val="tx1"/>
                        </a:solidFill>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9070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Sing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archives.org.vn:2001/files/ecm/source_files/2023/01/17/1-090455-170123-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24" y="313684"/>
            <a:ext cx="11414919" cy="712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24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D803743-F7FE-4F45-9743-385F4C08B5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7654" y="109268"/>
            <a:ext cx="2306984" cy="1569485"/>
          </a:xfrm>
          <a:prstGeom prst="rect">
            <a:avLst/>
          </a:prstGeom>
        </p:spPr>
      </p:pic>
      <p:pic>
        <p:nvPicPr>
          <p:cNvPr id="4" name="图片 3">
            <a:extLst>
              <a:ext uri="{FF2B5EF4-FFF2-40B4-BE49-F238E27FC236}">
                <a16:creationId xmlns:a16="http://schemas.microsoft.com/office/drawing/2014/main" id="{9C378407-B708-4651-ABCC-40F74730A9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164" y="59964"/>
            <a:ext cx="1627668" cy="1381088"/>
          </a:xfrm>
          <a:prstGeom prst="rect">
            <a:avLst/>
          </a:prstGeom>
        </p:spPr>
      </p:pic>
      <p:sp>
        <p:nvSpPr>
          <p:cNvPr id="5" name="半闭框 4">
            <a:extLst>
              <a:ext uri="{FF2B5EF4-FFF2-40B4-BE49-F238E27FC236}">
                <a16:creationId xmlns:a16="http://schemas.microsoft.com/office/drawing/2014/main" id="{F33287DF-35F6-4471-B2DC-10C8CEB24DCD}"/>
              </a:ext>
            </a:extLst>
          </p:cNvPr>
          <p:cNvSpPr/>
          <p:nvPr/>
        </p:nvSpPr>
        <p:spPr>
          <a:xfrm rot="16200000">
            <a:off x="297246" y="4184469"/>
            <a:ext cx="3420373" cy="3755447"/>
          </a:xfrm>
          <a:prstGeom prst="halfFrame">
            <a:avLst>
              <a:gd name="adj1" fmla="val 1010"/>
              <a:gd name="adj2" fmla="val 12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18146" rtl="0" eaLnBrk="1" fontAlgn="auto" latinLnBrk="0" hangingPunct="1">
              <a:lnSpc>
                <a:spcPct val="100000"/>
              </a:lnSpc>
              <a:spcBef>
                <a:spcPts val="0"/>
              </a:spcBef>
              <a:spcAft>
                <a:spcPts val="0"/>
              </a:spcAft>
              <a:buClrTx/>
              <a:buSzTx/>
              <a:buFontTx/>
              <a:buNone/>
              <a:tabLst/>
              <a:defRPr/>
            </a:pPr>
            <a:endParaRPr kumimoji="0" lang="zh-CN" altLang="en-US" sz="2112"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8" name="图片 7">
            <a:extLst>
              <a:ext uri="{FF2B5EF4-FFF2-40B4-BE49-F238E27FC236}">
                <a16:creationId xmlns:a16="http://schemas.microsoft.com/office/drawing/2014/main" id="{349C1ED8-CD5F-4F8D-BD31-C1A0C839D5C6}"/>
              </a:ext>
            </a:extLst>
          </p:cNvPr>
          <p:cNvPicPr>
            <a:picLocks noChangeAspect="1"/>
          </p:cNvPicPr>
          <p:nvPr/>
        </p:nvPicPr>
        <p:blipFill rotWithShape="1">
          <a:blip r:embed="rId5">
            <a:extLst>
              <a:ext uri="{28A0092B-C50C-407E-A947-70E740481C1C}">
                <a14:useLocalDpi xmlns:a14="http://schemas.microsoft.com/office/drawing/2010/main" val="0"/>
              </a:ext>
            </a:extLst>
          </a:blip>
          <a:srcRect b="74630"/>
          <a:stretch/>
        </p:blipFill>
        <p:spPr>
          <a:xfrm>
            <a:off x="5242719" y="4913980"/>
            <a:ext cx="5657243" cy="2296423"/>
          </a:xfrm>
          <a:prstGeom prst="rect">
            <a:avLst/>
          </a:prstGeom>
        </p:spPr>
      </p:pic>
      <p:sp>
        <p:nvSpPr>
          <p:cNvPr id="6" name="Rectangle 5"/>
          <p:cNvSpPr/>
          <p:nvPr/>
        </p:nvSpPr>
        <p:spPr>
          <a:xfrm>
            <a:off x="3642519" y="59964"/>
            <a:ext cx="5215659" cy="683264"/>
          </a:xfrm>
          <a:prstGeom prst="rect">
            <a:avLst/>
          </a:prstGeom>
        </p:spPr>
        <p:txBody>
          <a:bodyPr wrap="none">
            <a:spAutoFit/>
          </a:bodyPr>
          <a:lstStyle/>
          <a:p>
            <a:pPr marL="0" marR="0" lvl="0" indent="0" algn="l" defTabSz="877824" rtl="0" eaLnBrk="1" fontAlgn="auto" latinLnBrk="0" hangingPunct="1">
              <a:lnSpc>
                <a:spcPct val="100000"/>
              </a:lnSpc>
              <a:spcBef>
                <a:spcPts val="0"/>
              </a:spcBef>
              <a:spcAft>
                <a:spcPts val="0"/>
              </a:spcAft>
              <a:buClrTx/>
              <a:buSzTx/>
              <a:buFontTx/>
              <a:buNone/>
              <a:tabLst/>
              <a:defRPr/>
            </a:pPr>
            <a:r>
              <a:rPr kumimoji="0" lang="en-US" sz="3840" b="1" i="0" u="none" strike="noStrike" kern="100" cap="none" spc="0" normalizeH="0" baseline="0" noProof="0" dirty="0">
                <a:ln>
                  <a:noFill/>
                </a:ln>
                <a:solidFill>
                  <a:prstClr val="black"/>
                </a:solidFill>
                <a:effectLst/>
                <a:uLnTx/>
                <a:uFillTx/>
                <a:latin typeface="Times New Roman" pitchFamily="18" charset="0"/>
                <a:ea typeface="SimSun"/>
                <a:cs typeface="Times New Roman" pitchFamily="18" charset="0"/>
              </a:rPr>
              <a:t>PHIẾU HỌC TẬP SỐ </a:t>
            </a:r>
            <a:r>
              <a:rPr kumimoji="0" lang="en-US" sz="3840" b="1" i="0" u="none" strike="noStrike" kern="100" cap="none" spc="0" normalizeH="0" baseline="0" noProof="0" dirty="0" smtClean="0">
                <a:ln>
                  <a:noFill/>
                </a:ln>
                <a:solidFill>
                  <a:prstClr val="black"/>
                </a:solidFill>
                <a:effectLst/>
                <a:uLnTx/>
                <a:uFillTx/>
                <a:latin typeface="Times New Roman" pitchFamily="18" charset="0"/>
                <a:ea typeface="SimSun"/>
                <a:cs typeface="Times New Roman" pitchFamily="18" charset="0"/>
              </a:rPr>
              <a:t>2</a:t>
            </a:r>
            <a:endParaRPr kumimoji="0" lang="en-US" sz="3840" b="1"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p:txBody>
      </p:sp>
      <p:sp>
        <p:nvSpPr>
          <p:cNvPr id="10" name="Rectangle 9"/>
          <p:cNvSpPr/>
          <p:nvPr/>
        </p:nvSpPr>
        <p:spPr>
          <a:xfrm>
            <a:off x="3642519" y="59964"/>
            <a:ext cx="5215659" cy="683264"/>
          </a:xfrm>
          <a:prstGeom prst="rect">
            <a:avLst/>
          </a:prstGeom>
        </p:spPr>
        <p:txBody>
          <a:bodyPr wrap="none">
            <a:spAutoFit/>
          </a:bodyPr>
          <a:lstStyle/>
          <a:p>
            <a:pPr marL="0" marR="0" lvl="0" indent="0" algn="l" defTabSz="877824" rtl="0" eaLnBrk="1" fontAlgn="auto" latinLnBrk="0" hangingPunct="1">
              <a:lnSpc>
                <a:spcPct val="100000"/>
              </a:lnSpc>
              <a:spcBef>
                <a:spcPts val="0"/>
              </a:spcBef>
              <a:spcAft>
                <a:spcPts val="0"/>
              </a:spcAft>
              <a:buClrTx/>
              <a:buSzTx/>
              <a:buFontTx/>
              <a:buNone/>
              <a:tabLst/>
              <a:defRPr/>
            </a:pPr>
            <a:r>
              <a:rPr kumimoji="0" lang="en-US" sz="3840" b="1" i="0" u="none" strike="noStrike" kern="100" cap="none" spc="0" normalizeH="0" baseline="0" noProof="0" dirty="0">
                <a:ln>
                  <a:noFill/>
                </a:ln>
                <a:solidFill>
                  <a:prstClr val="black"/>
                </a:solidFill>
                <a:effectLst/>
                <a:uLnTx/>
                <a:uFillTx/>
                <a:latin typeface="Times New Roman" pitchFamily="18" charset="0"/>
                <a:ea typeface="SimSun"/>
                <a:cs typeface="Times New Roman" pitchFamily="18" charset="0"/>
              </a:rPr>
              <a:t>PHIẾU HỌC TẬP SỐ </a:t>
            </a:r>
            <a:r>
              <a:rPr kumimoji="0" lang="en-US" sz="3840" b="1" i="0" u="none" strike="noStrike" kern="100" cap="none" spc="0" normalizeH="0" baseline="0" noProof="0" dirty="0" smtClean="0">
                <a:ln>
                  <a:noFill/>
                </a:ln>
                <a:solidFill>
                  <a:prstClr val="black"/>
                </a:solidFill>
                <a:effectLst/>
                <a:uLnTx/>
                <a:uFillTx/>
                <a:latin typeface="Times New Roman" pitchFamily="18" charset="0"/>
                <a:ea typeface="SimSun"/>
                <a:cs typeface="Times New Roman" pitchFamily="18" charset="0"/>
              </a:rPr>
              <a:t>2</a:t>
            </a:r>
            <a:endParaRPr kumimoji="0" lang="en-US" sz="3840" b="1" i="0" u="none" strike="noStrike" kern="1200" cap="none" spc="0" normalizeH="0" baseline="0" noProof="0" dirty="0">
              <a:ln>
                <a:noFill/>
              </a:ln>
              <a:solidFill>
                <a:prstClr val="black"/>
              </a:solidFill>
              <a:effectLst/>
              <a:uLnTx/>
              <a:uFillTx/>
              <a:latin typeface="Times New Roman" pitchFamily="18" charset="0"/>
              <a:ea typeface="微软雅黑"/>
              <a:cs typeface="Times New Roman"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905576032"/>
              </p:ext>
            </p:extLst>
          </p:nvPr>
        </p:nvGraphicFramePr>
        <p:xfrm>
          <a:off x="289719" y="811211"/>
          <a:ext cx="11255759" cy="6459720"/>
        </p:xfrm>
        <a:graphic>
          <a:graphicData uri="http://schemas.openxmlformats.org/drawingml/2006/table">
            <a:tbl>
              <a:tblPr firstRow="1" firstCol="1" bandRow="1"/>
              <a:tblGrid>
                <a:gridCol w="5035712">
                  <a:extLst>
                    <a:ext uri="{9D8B030D-6E8A-4147-A177-3AD203B41FA5}">
                      <a16:colId xmlns:a16="http://schemas.microsoft.com/office/drawing/2014/main" val="20000"/>
                    </a:ext>
                  </a:extLst>
                </a:gridCol>
                <a:gridCol w="6220047">
                  <a:extLst>
                    <a:ext uri="{9D8B030D-6E8A-4147-A177-3AD203B41FA5}">
                      <a16:colId xmlns:a16="http://schemas.microsoft.com/office/drawing/2014/main" val="20001"/>
                    </a:ext>
                  </a:extLst>
                </a:gridCol>
              </a:tblGrid>
              <a:tr h="926283">
                <a:tc>
                  <a:txBody>
                    <a:bodyPr/>
                    <a:lstStyle/>
                    <a:p>
                      <a:pPr marL="0" marR="0" algn="ctr">
                        <a:lnSpc>
                          <a:spcPct val="150000"/>
                        </a:lnSpc>
                        <a:spcBef>
                          <a:spcPts val="0"/>
                        </a:spcBef>
                        <a:spcAft>
                          <a:spcPts val="0"/>
                        </a:spcAft>
                      </a:pPr>
                      <a:r>
                        <a:rPr lang="en-US" sz="2800" b="1" dirty="0" err="1" smtClean="0">
                          <a:solidFill>
                            <a:srgbClr val="000000"/>
                          </a:solidFill>
                          <a:effectLst/>
                          <a:latin typeface="Times New Roman" pitchFamily="18" charset="0"/>
                          <a:ea typeface="Calibri"/>
                          <a:cs typeface="Times New Roman" pitchFamily="18" charset="0"/>
                        </a:rPr>
                        <a:t>Nghệ</a:t>
                      </a:r>
                      <a:r>
                        <a:rPr lang="en-US" sz="2800" b="1" baseline="0" dirty="0" smtClean="0">
                          <a:solidFill>
                            <a:srgbClr val="000000"/>
                          </a:solidFill>
                          <a:effectLst/>
                          <a:latin typeface="Times New Roman" pitchFamily="18" charset="0"/>
                          <a:ea typeface="Calibri"/>
                          <a:cs typeface="Times New Roman" pitchFamily="18" charset="0"/>
                        </a:rPr>
                        <a:t> </a:t>
                      </a:r>
                      <a:r>
                        <a:rPr lang="en-US" sz="2800" b="1" baseline="0" dirty="0" err="1" smtClean="0">
                          <a:solidFill>
                            <a:srgbClr val="000000"/>
                          </a:solidFill>
                          <a:effectLst/>
                          <a:latin typeface="Times New Roman" pitchFamily="18" charset="0"/>
                          <a:ea typeface="Calibri"/>
                          <a:cs typeface="Times New Roman" pitchFamily="18" charset="0"/>
                        </a:rPr>
                        <a:t>thuật</a:t>
                      </a:r>
                      <a:endParaRPr lang="en-US" sz="2800" dirty="0">
                        <a:effectLst/>
                        <a:latin typeface="Times New Roman" pitchFamily="18" charset="0"/>
                        <a:ea typeface="Calibri"/>
                        <a:cs typeface="Times New Roman"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dirty="0" err="1" smtClean="0">
                          <a:solidFill>
                            <a:srgbClr val="000000"/>
                          </a:solidFill>
                          <a:effectLst/>
                          <a:latin typeface="Times New Roman" pitchFamily="18" charset="0"/>
                          <a:ea typeface="Calibri"/>
                          <a:cs typeface="Times New Roman" pitchFamily="18" charset="0"/>
                        </a:rPr>
                        <a:t>Tác</a:t>
                      </a:r>
                      <a:r>
                        <a:rPr lang="en-US" sz="2800" b="1" baseline="0" dirty="0" smtClean="0">
                          <a:solidFill>
                            <a:srgbClr val="000000"/>
                          </a:solidFill>
                          <a:effectLst/>
                          <a:latin typeface="Times New Roman" pitchFamily="18" charset="0"/>
                          <a:ea typeface="Calibri"/>
                          <a:cs typeface="Times New Roman" pitchFamily="18" charset="0"/>
                        </a:rPr>
                        <a:t> </a:t>
                      </a:r>
                      <a:r>
                        <a:rPr lang="en-US" sz="2800" b="1" baseline="0" dirty="0" err="1" smtClean="0">
                          <a:solidFill>
                            <a:srgbClr val="000000"/>
                          </a:solidFill>
                          <a:effectLst/>
                          <a:latin typeface="Times New Roman" pitchFamily="18" charset="0"/>
                          <a:ea typeface="Calibri"/>
                          <a:cs typeface="Times New Roman" pitchFamily="18" charset="0"/>
                        </a:rPr>
                        <a:t>dụng</a:t>
                      </a:r>
                      <a:endParaRPr lang="en-US" sz="2800" dirty="0">
                        <a:effectLst/>
                        <a:latin typeface="Times New Roman" pitchFamily="18" charset="0"/>
                        <a:ea typeface="Calibri"/>
                        <a:cs typeface="Times New Roman"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9989">
                <a:tc>
                  <a:txBody>
                    <a:bodyPr/>
                    <a:lstStyle/>
                    <a:p>
                      <a:pPr marL="0" marR="0" algn="just">
                        <a:lnSpc>
                          <a:spcPct val="150000"/>
                        </a:lnSpc>
                        <a:spcBef>
                          <a:spcPts val="0"/>
                        </a:spcBef>
                        <a:spcAft>
                          <a:spcPts val="0"/>
                        </a:spcAft>
                      </a:pPr>
                      <a:r>
                        <a:rPr lang="en-US" sz="2800" b="0" dirty="0" err="1" smtClean="0">
                          <a:solidFill>
                            <a:srgbClr val="FF0000"/>
                          </a:solidFill>
                          <a:effectLst/>
                          <a:latin typeface="Times New Roman" panose="02020603050405020304" pitchFamily="18" charset="0"/>
                          <a:ea typeface="Calibri"/>
                          <a:cs typeface="Times New Roman" panose="02020603050405020304" pitchFamily="18" charset="0"/>
                        </a:rPr>
                        <a:t>Sử</a:t>
                      </a:r>
                      <a:r>
                        <a:rPr lang="en-US" sz="2800" b="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baseline="0" dirty="0" err="1" smtClean="0">
                          <a:solidFill>
                            <a:srgbClr val="FF0000"/>
                          </a:solidFill>
                          <a:effectLst/>
                          <a:latin typeface="Times New Roman" panose="02020603050405020304" pitchFamily="18" charset="0"/>
                          <a:ea typeface="Calibri"/>
                          <a:cs typeface="Times New Roman" panose="02020603050405020304" pitchFamily="18" charset="0"/>
                        </a:rPr>
                        <a:t>dụng</a:t>
                      </a:r>
                      <a:r>
                        <a:rPr lang="en-US" sz="2800" b="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baseline="0" dirty="0" err="1" smtClean="0">
                          <a:solidFill>
                            <a:srgbClr val="FF0000"/>
                          </a:solidFill>
                          <a:effectLst/>
                          <a:latin typeface="Times New Roman" panose="02020603050405020304" pitchFamily="18" charset="0"/>
                          <a:ea typeface="Calibri"/>
                          <a:cs typeface="Times New Roman" panose="02020603050405020304" pitchFamily="18" charset="0"/>
                        </a:rPr>
                        <a:t>từ</a:t>
                      </a:r>
                      <a:r>
                        <a:rPr lang="en-US" sz="2800" b="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baseline="0" dirty="0" err="1" smtClean="0">
                          <a:solidFill>
                            <a:srgbClr val="FF0000"/>
                          </a:solidFill>
                          <a:effectLst/>
                          <a:latin typeface="Times New Roman" panose="02020603050405020304" pitchFamily="18" charset="0"/>
                          <a:ea typeface="Calibri"/>
                          <a:cs typeface="Times New Roman" panose="02020603050405020304" pitchFamily="18" charset="0"/>
                        </a:rPr>
                        <a:t>tượng</a:t>
                      </a:r>
                      <a:r>
                        <a:rPr lang="en-US" sz="2800" b="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baseline="0" dirty="0" err="1" smtClean="0">
                          <a:solidFill>
                            <a:srgbClr val="FF0000"/>
                          </a:solidFill>
                          <a:effectLst/>
                          <a:latin typeface="Times New Roman" panose="02020603050405020304" pitchFamily="18" charset="0"/>
                          <a:ea typeface="Calibri"/>
                          <a:cs typeface="Times New Roman" panose="02020603050405020304" pitchFamily="18" charset="0"/>
                        </a:rPr>
                        <a:t>hình</a:t>
                      </a:r>
                      <a:r>
                        <a:rPr lang="en-US" sz="2800" b="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baseline="0" dirty="0" err="1" smtClean="0">
                          <a:solidFill>
                            <a:srgbClr val="FF0000"/>
                          </a:solidFill>
                          <a:effectLst/>
                          <a:latin typeface="Times New Roman" panose="02020603050405020304" pitchFamily="18" charset="0"/>
                          <a:ea typeface="Calibri"/>
                          <a:cs typeface="Times New Roman" panose="02020603050405020304" pitchFamily="18" charset="0"/>
                        </a:rPr>
                        <a:t>tượng</a:t>
                      </a:r>
                      <a:r>
                        <a:rPr lang="en-US" sz="2800" b="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baseline="0" dirty="0" err="1" smtClean="0">
                          <a:solidFill>
                            <a:srgbClr val="FF0000"/>
                          </a:solidFill>
                          <a:effectLst/>
                          <a:latin typeface="Times New Roman" panose="02020603050405020304" pitchFamily="18" charset="0"/>
                          <a:ea typeface="Calibri"/>
                          <a:cs typeface="Times New Roman" panose="02020603050405020304" pitchFamily="18" charset="0"/>
                        </a:rPr>
                        <a:t>thanh</a:t>
                      </a:r>
                      <a:r>
                        <a:rPr lang="en-US" sz="2800" b="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baseline="0" dirty="0" err="1" smtClean="0">
                          <a:solidFill>
                            <a:srgbClr val="FF0000"/>
                          </a:solidFill>
                          <a:effectLst/>
                          <a:latin typeface="Times New Roman" panose="02020603050405020304" pitchFamily="18" charset="0"/>
                          <a:ea typeface="Calibri"/>
                          <a:cs typeface="Times New Roman" panose="02020603050405020304" pitchFamily="18" charset="0"/>
                        </a:rPr>
                        <a:t>lôi</a:t>
                      </a:r>
                      <a:r>
                        <a:rPr lang="en-US" sz="2800" b="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baseline="0" dirty="0" err="1" smtClean="0">
                          <a:solidFill>
                            <a:srgbClr val="FF0000"/>
                          </a:solidFill>
                          <a:effectLst/>
                          <a:latin typeface="Times New Roman" panose="02020603050405020304" pitchFamily="18" charset="0"/>
                          <a:ea typeface="Calibri"/>
                          <a:cs typeface="Times New Roman" panose="02020603050405020304" pitchFamily="18" charset="0"/>
                        </a:rPr>
                        <a:t>thôi</a:t>
                      </a:r>
                      <a:r>
                        <a:rPr lang="en-US" sz="2800" b="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baseline="0" dirty="0" err="1" smtClean="0">
                          <a:solidFill>
                            <a:srgbClr val="FF0000"/>
                          </a:solidFill>
                          <a:effectLst/>
                          <a:latin typeface="Times New Roman" panose="02020603050405020304" pitchFamily="18" charset="0"/>
                          <a:ea typeface="Calibri"/>
                          <a:cs typeface="Times New Roman" panose="02020603050405020304" pitchFamily="18" charset="0"/>
                        </a:rPr>
                        <a:t>ậm</a:t>
                      </a:r>
                      <a:r>
                        <a:rPr lang="en-US" sz="2800" b="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baseline="0" dirty="0" err="1" smtClean="0">
                          <a:solidFill>
                            <a:srgbClr val="FF0000"/>
                          </a:solidFill>
                          <a:effectLst/>
                          <a:latin typeface="Times New Roman" panose="02020603050405020304" pitchFamily="18" charset="0"/>
                          <a:ea typeface="Calibri"/>
                          <a:cs typeface="Times New Roman" panose="02020603050405020304" pitchFamily="18" charset="0"/>
                        </a:rPr>
                        <a:t>oẹ</a:t>
                      </a:r>
                      <a:endParaRPr lang="en-US" sz="2800" b="0" dirty="0">
                        <a:solidFill>
                          <a:srgbClr val="FF0000"/>
                        </a:solidFill>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lvl="0" indent="0" algn="just">
                        <a:buFont typeface="Wingdings"/>
                        <a:buNone/>
                      </a:pP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Gợi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người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đọc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người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sự</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láo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nháo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lộn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xộn</a:t>
                      </a:r>
                      <a:r>
                        <a:rPr lang="en-US" sz="2800" dirty="0" smtClean="0">
                          <a:solidFill>
                            <a:srgbClr val="FF0000"/>
                          </a:solidFill>
                          <a:latin typeface="Times New Roman" pitchFamily="18" charset="0"/>
                          <a:cs typeface="Times New Roman" pitchFamily="18" charset="0"/>
                        </a:rPr>
                        <a:t>, ô </a:t>
                      </a:r>
                      <a:r>
                        <a:rPr lang="en-US" sz="2800" dirty="0" err="1" smtClean="0">
                          <a:solidFill>
                            <a:srgbClr val="FF0000"/>
                          </a:solidFill>
                          <a:latin typeface="Times New Roman" pitchFamily="18" charset="0"/>
                          <a:cs typeface="Times New Roman" pitchFamily="18" charset="0"/>
                        </a:rPr>
                        <a:t>hợp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trường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thi</a:t>
                      </a:r>
                      <a:r>
                        <a:rPr lang="en-US" sz="2800" dirty="0" smtClean="0">
                          <a:solidFill>
                            <a:srgbClr val="FF0000"/>
                          </a:solidFill>
                          <a:latin typeface="Times New Roman" pitchFamily="18" charset="0"/>
                          <a:cs typeface="Times New Roman" pitchFamily="18" charset="0"/>
                        </a:rPr>
                        <a:t>. </a:t>
                      </a:r>
                    </a:p>
                    <a:p>
                      <a:pPr marL="0" lvl="0" indent="0" algn="just">
                        <a:buFont typeface="Wingdings"/>
                        <a:buNone/>
                      </a:pPr>
                      <a:r>
                        <a:rPr lang="en-US" sz="2800" dirty="0" smtClean="0">
                          <a:solidFill>
                            <a:srgbClr val="FF0000"/>
                          </a:solidFill>
                          <a:latin typeface="Times New Roman" pitchFamily="18" charset="0"/>
                          <a:cs typeface="Times New Roman" pitchFamily="18" charset="0"/>
                        </a:rPr>
                        <a:t>- Qua </a:t>
                      </a:r>
                      <a:r>
                        <a:rPr lang="en-US" sz="2800" dirty="0" err="1" smtClean="0">
                          <a:solidFill>
                            <a:srgbClr val="FF0000"/>
                          </a:solidFill>
                          <a:latin typeface="Times New Roman" pitchFamily="18" charset="0"/>
                          <a:cs typeface="Times New Roman" pitchFamily="18" charset="0"/>
                        </a:rPr>
                        <a:t>đó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phản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ảnh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sự</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suy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nền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học</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vấn</a:t>
                      </a:r>
                      <a:r>
                        <a:rPr lang="en-US" sz="2800" baseline="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sự</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suy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thoái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lỗi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thời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đạo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Nho</a:t>
                      </a:r>
                      <a:endParaRPr lang="en-US" sz="2800" dirty="0" smtClean="0">
                        <a:solidFill>
                          <a:srgbClr val="FF0000"/>
                        </a:solidFill>
                        <a:latin typeface="Times New Roman" pitchFamily="18" charset="0"/>
                        <a:cs typeface="Times New Roman" pitchFamily="18" charset="0"/>
                      </a:endParaRPr>
                    </a:p>
                    <a:p>
                      <a:pPr marL="0" marR="0" indent="0" algn="just" defTabSz="877824" rtl="0" eaLnBrk="1" fontAlgn="auto" latinLnBrk="0" hangingPunct="1">
                        <a:lnSpc>
                          <a:spcPct val="150000"/>
                        </a:lnSpc>
                        <a:spcBef>
                          <a:spcPts val="0"/>
                        </a:spcBef>
                        <a:spcAft>
                          <a:spcPts val="0"/>
                        </a:spcAft>
                        <a:buClrTx/>
                        <a:buSzTx/>
                        <a:buFontTx/>
                        <a:buNone/>
                        <a:tabLst/>
                        <a:defRPr/>
                      </a:pP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Thể</a:t>
                      </a:r>
                      <a:r>
                        <a:rPr lang="en-US" sz="28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baseline="0" dirty="0" err="1" smtClean="0">
                          <a:solidFill>
                            <a:srgbClr val="FF0000"/>
                          </a:solidFill>
                          <a:effectLst/>
                          <a:latin typeface="Times New Roman" panose="02020603050405020304" pitchFamily="18" charset="0"/>
                          <a:ea typeface="+mn-ea"/>
                          <a:cs typeface="Times New Roman" panose="02020603050405020304" pitchFamily="18" charset="0"/>
                        </a:rPr>
                        <a:t>hiện</a:t>
                      </a:r>
                      <a:r>
                        <a:rPr lang="en-US" sz="28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baseline="0" dirty="0" err="1" smtClean="0">
                          <a:solidFill>
                            <a:srgbClr val="FF0000"/>
                          </a:solidFill>
                          <a:effectLst/>
                          <a:latin typeface="Times New Roman" panose="02020603050405020304" pitchFamily="18" charset="0"/>
                          <a:ea typeface="+mn-ea"/>
                          <a:cs typeface="Times New Roman" panose="02020603050405020304" pitchFamily="18" charset="0"/>
                        </a:rPr>
                        <a:t>t</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hái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độ</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mỉa</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mai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châm</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biếm</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hạ</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nhục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bọn</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quan</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lại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thực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dân</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0" marR="0" algn="just">
                        <a:lnSpc>
                          <a:spcPct val="150000"/>
                        </a:lnSpc>
                        <a:spcBef>
                          <a:spcPts val="0"/>
                        </a:spcBef>
                        <a:spcAft>
                          <a:spcPts val="0"/>
                        </a:spcAft>
                      </a:pPr>
                      <a:endParaRPr lang="en-US" sz="2800" dirty="0">
                        <a:solidFill>
                          <a:srgbClr val="FF0000"/>
                        </a:solidFill>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8494">
                <a:tc>
                  <a:txBody>
                    <a:bodyPr/>
                    <a:lstStyle/>
                    <a:p>
                      <a:pPr marL="0" marR="0" algn="just">
                        <a:lnSpc>
                          <a:spcPct val="150000"/>
                        </a:lnSpc>
                        <a:spcBef>
                          <a:spcPts val="0"/>
                        </a:spcBef>
                        <a:spcAft>
                          <a:spcPts val="0"/>
                        </a:spcAft>
                      </a:pPr>
                      <a:r>
                        <a:rPr lang="en-US" sz="2800" b="0" dirty="0" err="1" smtClean="0">
                          <a:solidFill>
                            <a:srgbClr val="FF0000"/>
                          </a:solidFill>
                          <a:effectLst/>
                          <a:latin typeface="Times New Roman" panose="02020603050405020304" pitchFamily="18" charset="0"/>
                          <a:ea typeface="Calibri"/>
                          <a:cs typeface="Times New Roman" panose="02020603050405020304" pitchFamily="18" charset="0"/>
                        </a:rPr>
                        <a:t>Sử</a:t>
                      </a:r>
                      <a:r>
                        <a:rPr lang="en-US" sz="2800" b="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baseline="0" dirty="0" err="1" smtClean="0">
                          <a:solidFill>
                            <a:srgbClr val="FF0000"/>
                          </a:solidFill>
                          <a:effectLst/>
                          <a:latin typeface="Times New Roman" panose="02020603050405020304" pitchFamily="18" charset="0"/>
                          <a:ea typeface="Calibri"/>
                          <a:cs typeface="Times New Roman" panose="02020603050405020304" pitchFamily="18" charset="0"/>
                        </a:rPr>
                        <a:t>dụng</a:t>
                      </a:r>
                      <a:r>
                        <a:rPr lang="en-US" sz="2800" b="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baseline="0" dirty="0" err="1" smtClean="0">
                          <a:solidFill>
                            <a:srgbClr val="FF0000"/>
                          </a:solidFill>
                          <a:effectLst/>
                          <a:latin typeface="Times New Roman" panose="02020603050405020304" pitchFamily="18" charset="0"/>
                          <a:ea typeface="Calibri"/>
                          <a:cs typeface="Times New Roman" panose="02020603050405020304" pitchFamily="18" charset="0"/>
                        </a:rPr>
                        <a:t>nghệ</a:t>
                      </a:r>
                      <a:r>
                        <a:rPr lang="en-US" sz="2800" b="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baseline="0" dirty="0" err="1" smtClean="0">
                          <a:solidFill>
                            <a:srgbClr val="FF0000"/>
                          </a:solidFill>
                          <a:effectLst/>
                          <a:latin typeface="Times New Roman" panose="02020603050405020304" pitchFamily="18" charset="0"/>
                          <a:ea typeface="Calibri"/>
                          <a:cs typeface="Times New Roman" panose="02020603050405020304" pitchFamily="18" charset="0"/>
                        </a:rPr>
                        <a:t>thuật</a:t>
                      </a:r>
                      <a:r>
                        <a:rPr lang="en-US" sz="2800" b="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baseline="0" dirty="0" err="1" smtClean="0">
                          <a:solidFill>
                            <a:srgbClr val="FF0000"/>
                          </a:solidFill>
                          <a:effectLst/>
                          <a:latin typeface="Times New Roman" panose="02020603050405020304" pitchFamily="18" charset="0"/>
                          <a:ea typeface="Calibri"/>
                          <a:cs typeface="Times New Roman" panose="02020603050405020304" pitchFamily="18" charset="0"/>
                        </a:rPr>
                        <a:t>đảo</a:t>
                      </a:r>
                      <a:r>
                        <a:rPr lang="en-US" sz="2800" b="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baseline="0" dirty="0" err="1" smtClean="0">
                          <a:solidFill>
                            <a:srgbClr val="FF0000"/>
                          </a:solidFill>
                          <a:effectLst/>
                          <a:latin typeface="Times New Roman" panose="02020603050405020304" pitchFamily="18" charset="0"/>
                          <a:ea typeface="Calibri"/>
                          <a:cs typeface="Times New Roman" panose="02020603050405020304" pitchFamily="18" charset="0"/>
                        </a:rPr>
                        <a:t>ngữ</a:t>
                      </a:r>
                      <a:endParaRPr lang="en-US" sz="2800" b="0" dirty="0">
                        <a:solidFill>
                          <a:srgbClr val="FF0000"/>
                        </a:solidFill>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50000"/>
                        </a:lnSpc>
                        <a:spcBef>
                          <a:spcPts val="0"/>
                        </a:spcBef>
                        <a:spcAft>
                          <a:spcPts val="0"/>
                        </a:spcAft>
                      </a:pPr>
                      <a:endParaRPr lang="en-US" sz="280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13197">
                <a:tc>
                  <a:txBody>
                    <a:bodyPr/>
                    <a:lstStyle/>
                    <a:p>
                      <a:pPr marL="0" marR="0" algn="just">
                        <a:lnSpc>
                          <a:spcPct val="150000"/>
                        </a:lnSpc>
                        <a:spcBef>
                          <a:spcPts val="0"/>
                        </a:spcBef>
                        <a:spcAft>
                          <a:spcPts val="0"/>
                        </a:spcAft>
                      </a:pPr>
                      <a:r>
                        <a:rPr lang="en-US" sz="2800" b="0" i="0" dirty="0" err="1" smtClean="0">
                          <a:solidFill>
                            <a:srgbClr val="FF0000"/>
                          </a:solidFill>
                          <a:effectLst/>
                          <a:latin typeface="Times New Roman" panose="02020603050405020304" pitchFamily="18" charset="0"/>
                          <a:ea typeface="Calibri"/>
                          <a:cs typeface="Times New Roman" panose="02020603050405020304" pitchFamily="18" charset="0"/>
                        </a:rPr>
                        <a:t>Sử</a:t>
                      </a:r>
                      <a:r>
                        <a:rPr lang="en-US" sz="2800" b="0" i="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i="0" dirty="0" err="1" smtClean="0">
                          <a:solidFill>
                            <a:srgbClr val="FF0000"/>
                          </a:solidFill>
                          <a:effectLst/>
                          <a:latin typeface="Times New Roman" panose="02020603050405020304" pitchFamily="18" charset="0"/>
                          <a:ea typeface="Calibri"/>
                          <a:cs typeface="Times New Roman" panose="02020603050405020304" pitchFamily="18" charset="0"/>
                        </a:rPr>
                        <a:t>dụng</a:t>
                      </a:r>
                      <a:r>
                        <a:rPr lang="en-US" sz="2800" b="0" i="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i="0" baseline="0" dirty="0" err="1" smtClean="0">
                          <a:solidFill>
                            <a:srgbClr val="FF0000"/>
                          </a:solidFill>
                          <a:effectLst/>
                          <a:latin typeface="Times New Roman" panose="02020603050405020304" pitchFamily="18" charset="0"/>
                          <a:ea typeface="Calibri"/>
                          <a:cs typeface="Times New Roman" panose="02020603050405020304" pitchFamily="18" charset="0"/>
                        </a:rPr>
                        <a:t>nghệ</a:t>
                      </a:r>
                      <a:r>
                        <a:rPr lang="en-US" sz="2800" b="0" i="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i="0" baseline="0" dirty="0" err="1" smtClean="0">
                          <a:solidFill>
                            <a:srgbClr val="FF0000"/>
                          </a:solidFill>
                          <a:effectLst/>
                          <a:latin typeface="Times New Roman" panose="02020603050405020304" pitchFamily="18" charset="0"/>
                          <a:ea typeface="Calibri"/>
                          <a:cs typeface="Times New Roman" panose="02020603050405020304" pitchFamily="18" charset="0"/>
                        </a:rPr>
                        <a:t>thuật</a:t>
                      </a:r>
                      <a:r>
                        <a:rPr lang="en-US" sz="2800" b="0" i="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i="0" baseline="0" dirty="0" err="1" smtClean="0">
                          <a:solidFill>
                            <a:srgbClr val="FF0000"/>
                          </a:solidFill>
                          <a:effectLst/>
                          <a:latin typeface="Times New Roman" panose="02020603050405020304" pitchFamily="18" charset="0"/>
                          <a:ea typeface="Calibri"/>
                          <a:cs typeface="Times New Roman" panose="02020603050405020304" pitchFamily="18" charset="0"/>
                        </a:rPr>
                        <a:t>đối</a:t>
                      </a:r>
                      <a:r>
                        <a:rPr lang="en-US" sz="2800" b="0" i="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i="0" baseline="0" dirty="0" err="1" smtClean="0">
                          <a:solidFill>
                            <a:srgbClr val="FF0000"/>
                          </a:solidFill>
                          <a:effectLst/>
                          <a:latin typeface="Times New Roman" panose="02020603050405020304" pitchFamily="18" charset="0"/>
                          <a:ea typeface="Calibri"/>
                          <a:cs typeface="Times New Roman" panose="02020603050405020304" pitchFamily="18" charset="0"/>
                        </a:rPr>
                        <a:t>lọng</a:t>
                      </a:r>
                      <a:r>
                        <a:rPr lang="en-US" sz="2800" b="0" i="0" baseline="0" dirty="0" smtClean="0">
                          <a:solidFill>
                            <a:srgbClr val="FF0000"/>
                          </a:solidFill>
                          <a:effectLst/>
                          <a:latin typeface="Times New Roman" panose="02020603050405020304" pitchFamily="18" charset="0"/>
                          <a:ea typeface="Calibri"/>
                          <a:cs typeface="Times New Roman" panose="02020603050405020304" pitchFamily="18" charset="0"/>
                        </a:rPr>
                        <a:t> – </a:t>
                      </a:r>
                      <a:r>
                        <a:rPr lang="en-US" sz="2800" b="0" i="0" baseline="0" dirty="0" err="1" smtClean="0">
                          <a:solidFill>
                            <a:srgbClr val="FF0000"/>
                          </a:solidFill>
                          <a:effectLst/>
                          <a:latin typeface="Times New Roman" panose="02020603050405020304" pitchFamily="18" charset="0"/>
                          <a:ea typeface="Calibri"/>
                          <a:cs typeface="Times New Roman" panose="02020603050405020304" pitchFamily="18" charset="0"/>
                        </a:rPr>
                        <a:t>váy</a:t>
                      </a:r>
                      <a:r>
                        <a:rPr lang="en-US" sz="2800" b="0" i="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i="0" baseline="0" dirty="0" err="1" smtClean="0">
                          <a:solidFill>
                            <a:srgbClr val="FF0000"/>
                          </a:solidFill>
                          <a:effectLst/>
                          <a:latin typeface="Times New Roman" panose="02020603050405020304" pitchFamily="18" charset="0"/>
                          <a:ea typeface="Calibri"/>
                          <a:cs typeface="Times New Roman" panose="02020603050405020304" pitchFamily="18" charset="0"/>
                        </a:rPr>
                        <a:t>trời-đất</a:t>
                      </a:r>
                      <a:r>
                        <a:rPr lang="en-US" sz="2800" b="0" i="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i="0" baseline="0" dirty="0" err="1" smtClean="0">
                          <a:solidFill>
                            <a:srgbClr val="FF0000"/>
                          </a:solidFill>
                          <a:effectLst/>
                          <a:latin typeface="Times New Roman" panose="02020603050405020304" pitchFamily="18" charset="0"/>
                          <a:ea typeface="Calibri"/>
                          <a:cs typeface="Times New Roman" panose="02020603050405020304" pitchFamily="18" charset="0"/>
                        </a:rPr>
                        <a:t>quan</a:t>
                      </a:r>
                      <a:r>
                        <a:rPr lang="en-US" sz="2800" b="0" i="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i="0" baseline="0" dirty="0" err="1" smtClean="0">
                          <a:solidFill>
                            <a:srgbClr val="FF0000"/>
                          </a:solidFill>
                          <a:effectLst/>
                          <a:latin typeface="Times New Roman" panose="02020603050405020304" pitchFamily="18" charset="0"/>
                          <a:ea typeface="Calibri"/>
                          <a:cs typeface="Times New Roman" panose="02020603050405020304" pitchFamily="18" charset="0"/>
                        </a:rPr>
                        <a:t>sứ-mụ</a:t>
                      </a:r>
                      <a:r>
                        <a:rPr lang="en-US" sz="2800" b="0" i="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i="0" baseline="0" dirty="0" err="1" smtClean="0">
                          <a:solidFill>
                            <a:srgbClr val="FF0000"/>
                          </a:solidFill>
                          <a:effectLst/>
                          <a:latin typeface="Times New Roman" panose="02020603050405020304" pitchFamily="18" charset="0"/>
                          <a:ea typeface="Calibri"/>
                          <a:cs typeface="Times New Roman" panose="02020603050405020304" pitchFamily="18" charset="0"/>
                        </a:rPr>
                        <a:t>đầm</a:t>
                      </a:r>
                      <a:r>
                        <a:rPr lang="en-US" sz="2800" b="0" i="0" baseline="0" dirty="0" smtClean="0">
                          <a:solidFill>
                            <a:srgbClr val="FF0000"/>
                          </a:solidFill>
                          <a:effectLst/>
                          <a:latin typeface="Times New Roman" panose="02020603050405020304" pitchFamily="18" charset="0"/>
                          <a:ea typeface="Calibri"/>
                          <a:cs typeface="Times New Roman" panose="02020603050405020304" pitchFamily="18" charset="0"/>
                        </a:rPr>
                        <a:t>, </a:t>
                      </a:r>
                      <a:r>
                        <a:rPr lang="en-US" sz="2800" b="0" i="0" baseline="0" dirty="0" err="1" smtClean="0">
                          <a:solidFill>
                            <a:srgbClr val="FF0000"/>
                          </a:solidFill>
                          <a:effectLst/>
                          <a:latin typeface="Times New Roman" panose="02020603050405020304" pitchFamily="18" charset="0"/>
                          <a:ea typeface="Calibri"/>
                          <a:cs typeface="Times New Roman" panose="02020603050405020304" pitchFamily="18" charset="0"/>
                        </a:rPr>
                        <a:t>đến-ra</a:t>
                      </a:r>
                      <a:endParaRPr lang="en-US" sz="2800" b="0" i="0" dirty="0">
                        <a:solidFill>
                          <a:srgbClr val="FF0000"/>
                        </a:solidFill>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50000"/>
                        </a:lnSpc>
                        <a:spcBef>
                          <a:spcPts val="0"/>
                        </a:spcBef>
                        <a:spcAft>
                          <a:spcPts val="0"/>
                        </a:spcAft>
                      </a:pPr>
                      <a:endParaRPr lang="en-US" sz="2800" i="0" dirty="0">
                        <a:effectLst/>
                        <a:latin typeface="Times New Roman" panose="02020603050405020304" pitchFamily="18" charset="0"/>
                        <a:ea typeface="Calibri"/>
                        <a:cs typeface="Times New Roman" panose="02020603050405020304" pitchFamily="18" charset="0"/>
                      </a:endParaRPr>
                    </a:p>
                  </a:txBody>
                  <a:tcPr marL="65839" marR="65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42967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Sing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3000" r="-43000"/>
          </a:stretch>
        </a:blipFill>
        <a:effectLst/>
      </p:bgPr>
    </p:bg>
    <p:spTree>
      <p:nvGrpSpPr>
        <p:cNvPr id="1" name=""/>
        <p:cNvGrpSpPr/>
        <p:nvPr/>
      </p:nvGrpSpPr>
      <p:grpSpPr>
        <a:xfrm>
          <a:off x="0" y="0"/>
          <a:ext cx="0" cy="0"/>
          <a:chOff x="0" y="0"/>
          <a:chExt cx="0" cy="0"/>
        </a:xfrm>
      </p:grpSpPr>
      <p:sp>
        <p:nvSpPr>
          <p:cNvPr id="21" name="Rounded Rectangle 20"/>
          <p:cNvSpPr/>
          <p:nvPr/>
        </p:nvSpPr>
        <p:spPr>
          <a:xfrm>
            <a:off x="3261519" y="193015"/>
            <a:ext cx="5476188" cy="719342"/>
          </a:xfrm>
          <a:prstGeom prst="round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lIns="99843" tIns="49922" rIns="99843" bIns="49922" spcCol="0" rtlCol="0" anchor="ctr"/>
          <a:lstStyle/>
          <a:p>
            <a:pPr algn="ctr"/>
            <a:r>
              <a:rPr lang="en-US" sz="3500" dirty="0" err="1">
                <a:latin typeface="Times New Roman" pitchFamily="18" charset="0"/>
                <a:cs typeface="Times New Roman" pitchFamily="18" charset="0"/>
              </a:rPr>
              <a:t>Hai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câu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kết</a:t>
            </a:r>
            <a:r>
              <a:rPr lang="en-US" sz="3500" dirty="0">
                <a:latin typeface="Times New Roman" pitchFamily="18" charset="0"/>
                <a:cs typeface="Times New Roman" pitchFamily="18" charset="0"/>
              </a:rPr>
              <a:t>  </a:t>
            </a:r>
          </a:p>
        </p:txBody>
      </p:sp>
      <p:sp>
        <p:nvSpPr>
          <p:cNvPr id="22" name="TextBox 21"/>
          <p:cNvSpPr txBox="1"/>
          <p:nvPr/>
        </p:nvSpPr>
        <p:spPr>
          <a:xfrm>
            <a:off x="1432719" y="1550077"/>
            <a:ext cx="7529625" cy="1292662"/>
          </a:xfrm>
          <a:prstGeom prst="rect">
            <a:avLst/>
          </a:prstGeom>
          <a:noFill/>
        </p:spPr>
        <p:txBody>
          <a:bodyPr wrap="none" rtlCol="0">
            <a:spAutoFit/>
          </a:bodyPr>
          <a:lstStyle/>
          <a:p>
            <a:pPr>
              <a:buNone/>
            </a:pPr>
            <a:r>
              <a:rPr lang="en-US" sz="3900" dirty="0" smtClean="0">
                <a:latin typeface="Times New Roman" pitchFamily="18" charset="0"/>
                <a:cs typeface="Times New Roman" pitchFamily="18" charset="0"/>
              </a:rPr>
              <a:t>“</a:t>
            </a:r>
            <a:r>
              <a:rPr lang="en-US" sz="3900" dirty="0" err="1" smtClean="0">
                <a:latin typeface="Times New Roman" pitchFamily="18" charset="0"/>
                <a:cs typeface="Times New Roman" pitchFamily="18" charset="0"/>
              </a:rPr>
              <a:t>Nhân</a:t>
            </a:r>
            <a:r>
              <a:rPr lang="en-US" sz="3900" dirty="0" smtClean="0">
                <a:latin typeface="Times New Roman" pitchFamily="18" charset="0"/>
                <a:cs typeface="Times New Roman" pitchFamily="18" charset="0"/>
              </a:rPr>
              <a:t> </a:t>
            </a:r>
            <a:r>
              <a:rPr lang="en-US" sz="3900" dirty="0" err="1">
                <a:latin typeface="Times New Roman" pitchFamily="18" charset="0"/>
                <a:cs typeface="Times New Roman" pitchFamily="18" charset="0"/>
              </a:rPr>
              <a:t>tài</a:t>
            </a:r>
            <a:r>
              <a:rPr lang="en-US"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đất</a:t>
            </a:r>
            <a:r>
              <a:rPr lang="en-US"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Bắc</a:t>
            </a:r>
            <a:r>
              <a:rPr lang="en-US"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nào</a:t>
            </a:r>
            <a:r>
              <a:rPr lang="en-US"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ai</a:t>
            </a:r>
            <a:r>
              <a:rPr lang="en-US"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có</a:t>
            </a:r>
            <a:r>
              <a:rPr lang="en-US" sz="3900" dirty="0">
                <a:latin typeface="Times New Roman" pitchFamily="18" charset="0"/>
                <a:cs typeface="Times New Roman" pitchFamily="18" charset="0"/>
              </a:rPr>
              <a:t>,</a:t>
            </a:r>
          </a:p>
          <a:p>
            <a:pPr>
              <a:buNone/>
            </a:pPr>
            <a:r>
              <a:rPr lang="en-US" sz="3900" dirty="0" err="1" smtClean="0">
                <a:latin typeface="Times New Roman" pitchFamily="18" charset="0"/>
                <a:cs typeface="Times New Roman" pitchFamily="18" charset="0"/>
              </a:rPr>
              <a:t>Ngoảnh</a:t>
            </a:r>
            <a:r>
              <a:rPr lang="en-US" sz="3900" dirty="0" smtClean="0">
                <a:latin typeface="Times New Roman" pitchFamily="18" charset="0"/>
                <a:cs typeface="Times New Roman" pitchFamily="18" charset="0"/>
              </a:rPr>
              <a:t> </a:t>
            </a:r>
            <a:r>
              <a:rPr lang="en-US" sz="3900" dirty="0" err="1">
                <a:latin typeface="Times New Roman" pitchFamily="18" charset="0"/>
                <a:cs typeface="Times New Roman" pitchFamily="18" charset="0"/>
              </a:rPr>
              <a:t>cổ</a:t>
            </a:r>
            <a:r>
              <a:rPr lang="en-US"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mà</a:t>
            </a:r>
            <a:r>
              <a:rPr lang="en-US"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trông</a:t>
            </a:r>
            <a:r>
              <a:rPr lang="en-US"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cảnh</a:t>
            </a:r>
            <a:r>
              <a:rPr lang="en-US"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nước</a:t>
            </a:r>
            <a:r>
              <a:rPr lang="en-US" sz="3900" dirty="0">
                <a:latin typeface="Times New Roman" pitchFamily="18" charset="0"/>
                <a:cs typeface="Times New Roman" pitchFamily="18" charset="0"/>
              </a:rPr>
              <a:t> </a:t>
            </a:r>
            <a:r>
              <a:rPr lang="en-US" sz="3900" dirty="0" err="1" smtClean="0">
                <a:latin typeface="Times New Roman" pitchFamily="18" charset="0"/>
                <a:cs typeface="Times New Roman" pitchFamily="18" charset="0"/>
              </a:rPr>
              <a:t>nhà</a:t>
            </a:r>
            <a:r>
              <a:rPr lang="en-US" sz="3900" dirty="0" smtClean="0">
                <a:latin typeface="Times New Roman" pitchFamily="18" charset="0"/>
                <a:cs typeface="Times New Roman" pitchFamily="18" charset="0"/>
              </a:rPr>
              <a:t>”</a:t>
            </a:r>
            <a:endParaRPr lang="en-US" sz="3900" dirty="0">
              <a:latin typeface="Times New Roman" pitchFamily="18" charset="0"/>
              <a:cs typeface="Times New Roman" pitchFamily="18" charset="0"/>
            </a:endParaRPr>
          </a:p>
        </p:txBody>
      </p:sp>
      <p:sp>
        <p:nvSpPr>
          <p:cNvPr id="4" name="Rounded Rectangle 3"/>
          <p:cNvSpPr/>
          <p:nvPr/>
        </p:nvSpPr>
        <p:spPr>
          <a:xfrm>
            <a:off x="1432718" y="3398837"/>
            <a:ext cx="8915401" cy="1295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1. </a:t>
            </a:r>
            <a:r>
              <a:rPr lang="en-US" sz="2800" dirty="0" err="1">
                <a:solidFill>
                  <a:schemeClr val="tx1"/>
                </a:solidFill>
                <a:latin typeface="Times New Roman" panose="02020603050405020304" pitchFamily="18" charset="0"/>
                <a:cs typeface="Times New Roman" panose="02020603050405020304" pitchFamily="18" charset="0"/>
              </a:rPr>
              <a:t>Xác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sắc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giọng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2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1432718" y="5075237"/>
            <a:ext cx="8915401" cy="1371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Times New Roman" panose="02020603050405020304" pitchFamily="18" charset="0"/>
                <a:cs typeface="Times New Roman" panose="02020603050405020304" pitchFamily="18" charset="0"/>
              </a:rPr>
              <a:t>2</a:t>
            </a:r>
            <a:r>
              <a:rPr lang="en-US" sz="2800" dirty="0">
                <a:solidFill>
                  <a:schemeClr val="tx1"/>
                </a:solidFill>
                <a:latin typeface="Times New Roman" panose="02020603050405020304" pitchFamily="18" charset="0"/>
                <a:cs typeface="Times New Roman" panose="02020603050405020304" pitchFamily="18" charset="0"/>
              </a:rPr>
              <a:t>. Qua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cũng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nỗi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lòng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930789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3EB"/>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FE8B8E5-E04D-4390-B037-3BEDA2552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719" y="1112837"/>
            <a:ext cx="6781800" cy="6553200"/>
          </a:xfrm>
          <a:prstGeom prst="rect">
            <a:avLst/>
          </a:prstGeom>
        </p:spPr>
      </p:pic>
      <p:pic>
        <p:nvPicPr>
          <p:cNvPr id="5" name="图片 4">
            <a:extLst>
              <a:ext uri="{FF2B5EF4-FFF2-40B4-BE49-F238E27FC236}">
                <a16:creationId xmlns:a16="http://schemas.microsoft.com/office/drawing/2014/main" id="{F3DF9589-A3EC-49CA-8E58-0F9A8220B0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08" y="1043045"/>
            <a:ext cx="1627668" cy="1381088"/>
          </a:xfrm>
          <a:prstGeom prst="rect">
            <a:avLst/>
          </a:prstGeom>
        </p:spPr>
      </p:pic>
      <p:sp>
        <p:nvSpPr>
          <p:cNvPr id="2" name="Rectangle 1"/>
          <p:cNvSpPr/>
          <p:nvPr/>
        </p:nvSpPr>
        <p:spPr>
          <a:xfrm>
            <a:off x="647724" y="2424133"/>
            <a:ext cx="5721987" cy="5509200"/>
          </a:xfrm>
          <a:prstGeom prst="rect">
            <a:avLst/>
          </a:prstGeom>
        </p:spPr>
        <p:txBody>
          <a:bodyPr wrap="square">
            <a:spAutoFit/>
          </a:bodyPr>
          <a:lstStyle/>
          <a:p>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Giọng</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thơ</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trữ</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tình</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tác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dụng</a:t>
            </a:r>
            <a:r>
              <a:rPr lang="en-US" sz="3200" dirty="0">
                <a:latin typeface="Times New Roman" panose="02020603050405020304" pitchFamily="18" charset="0"/>
                <a:ea typeface="Calibri" panose="020F0502020204030204" pitchFamily="34" charset="0"/>
              </a:rPr>
              <a:t> </a:t>
            </a:r>
            <a:r>
              <a:rPr lang="en-US" sz="3200" dirty="0">
                <a:solidFill>
                  <a:srgbClr val="FF0000"/>
                </a:solidFill>
                <a:latin typeface="Times New Roman" panose="02020603050405020304" pitchFamily="18" charset="0"/>
                <a:ea typeface="Calibri" panose="020F0502020204030204" pitchFamily="34" charset="0"/>
              </a:rPr>
              <a:t>lay </a:t>
            </a:r>
            <a:r>
              <a:rPr lang="en-US" sz="3200" dirty="0" err="1">
                <a:solidFill>
                  <a:srgbClr val="FF0000"/>
                </a:solidFill>
                <a:latin typeface="Times New Roman" panose="02020603050405020304" pitchFamily="18" charset="0"/>
                <a:ea typeface="Calibri" panose="020F0502020204030204" pitchFamily="34" charset="0"/>
              </a:rPr>
              <a:t>tỉnh</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lương</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tâm</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lương</a:t>
            </a:r>
            <a:r>
              <a:rPr lang="en-US" sz="3200" dirty="0">
                <a:solidFill>
                  <a:srgbClr val="FF0000"/>
                </a:solidFill>
                <a:latin typeface="Times New Roman" panose="02020603050405020304" pitchFamily="18" charset="0"/>
                <a:ea typeface="Calibri" panose="020F0502020204030204" pitchFamily="34" charset="0"/>
              </a:rPr>
              <a:t> tri </a:t>
            </a:r>
            <a:r>
              <a:rPr lang="en-US" sz="3200" dirty="0" err="1">
                <a:solidFill>
                  <a:srgbClr val="FF0000"/>
                </a:solidFill>
                <a:latin typeface="Times New Roman" panose="02020603050405020304" pitchFamily="18" charset="0"/>
                <a:ea typeface="Calibri" panose="020F0502020204030204" pitchFamily="34" charset="0"/>
              </a:rPr>
              <a:t>của</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các</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sĩ</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tử</a:t>
            </a:r>
            <a:r>
              <a:rPr lang="en-US" sz="3200" dirty="0">
                <a:solidFill>
                  <a:srgbClr val="FF0000"/>
                </a:solidFill>
                <a:latin typeface="Times New Roman" panose="02020603050405020304" pitchFamily="18" charset="0"/>
                <a:ea typeface="Calibri" panose="020F0502020204030204" pitchFamily="34" charset="0"/>
              </a:rPr>
              <a:t>.</a:t>
            </a:r>
            <a:br>
              <a:rPr lang="en-US" sz="3200" dirty="0">
                <a:solidFill>
                  <a:srgbClr val="FF0000"/>
                </a:solidFill>
                <a:latin typeface="Times New Roman" panose="02020603050405020304" pitchFamily="18" charset="0"/>
                <a:ea typeface="Calibri" panose="020F0502020204030204" pitchFamily="34" charset="0"/>
              </a:rPr>
            </a:b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Việc</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sử</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dụng</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câu</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hỏi</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tu</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từ</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vừa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lời</a:t>
            </a:r>
            <a:r>
              <a:rPr lang="en-US" sz="3200" dirty="0">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kêu</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gọi</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nhấn</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mạnh</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trách</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nhiệm</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của</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sĩ</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tử</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vừa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a:t>
            </a:r>
            <a:r>
              <a:rPr lang="en-US" sz="3200" dirty="0">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lời</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nói</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thẳng</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về</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sự</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thật</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của</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đất</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nước</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đã</a:t>
            </a:r>
            <a:r>
              <a:rPr lang="en-US" sz="3200" dirty="0">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thôi</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thúc</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thức</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tỉnh</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lương</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tâm</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trách</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nhiệm</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của</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tầng</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lớp</a:t>
            </a:r>
            <a:r>
              <a:rPr lang="en-US" sz="3200" dirty="0">
                <a:solidFill>
                  <a:srgbClr val="FF0000"/>
                </a:solidFill>
                <a:latin typeface="Times New Roman" panose="02020603050405020304" pitchFamily="18" charset="0"/>
                <a:ea typeface="Calibri" panose="020F0502020204030204" pitchFamily="34" charset="0"/>
              </a:rPr>
              <a:t> tri </a:t>
            </a:r>
            <a:r>
              <a:rPr lang="en-US" sz="3200" dirty="0" err="1">
                <a:solidFill>
                  <a:srgbClr val="FF0000"/>
                </a:solidFill>
                <a:latin typeface="Times New Roman" panose="02020603050405020304" pitchFamily="18" charset="0"/>
                <a:ea typeface="Calibri" panose="020F0502020204030204" pitchFamily="34" charset="0"/>
              </a:rPr>
              <a:t>thức</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phong</a:t>
            </a:r>
            <a:r>
              <a:rPr lang="en-US" sz="3200" dirty="0">
                <a:solidFill>
                  <a:srgbClr val="FF0000"/>
                </a:solidFill>
                <a:latin typeface="Times New Roman" panose="02020603050405020304" pitchFamily="18" charset="0"/>
                <a:ea typeface="Calibri" panose="020F0502020204030204" pitchFamily="34" charset="0"/>
              </a:rPr>
              <a:t> </a:t>
            </a:r>
            <a:r>
              <a:rPr lang="en-US" sz="3200" dirty="0" err="1">
                <a:solidFill>
                  <a:srgbClr val="FF0000"/>
                </a:solidFill>
                <a:latin typeface="Times New Roman" panose="02020603050405020304" pitchFamily="18" charset="0"/>
                <a:ea typeface="Calibri" panose="020F0502020204030204" pitchFamily="34" charset="0"/>
              </a:rPr>
              <a:t>kiến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bấy</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giờ</a:t>
            </a:r>
            <a:r>
              <a:rPr lang="en-US" sz="3200" dirty="0">
                <a:latin typeface="Times New Roman" panose="02020603050405020304" pitchFamily="18" charset="0"/>
                <a:ea typeface="Calibri" panose="020F0502020204030204" pitchFamily="34" charset="0"/>
              </a:rPr>
              <a:t>.</a:t>
            </a:r>
            <a:br>
              <a:rPr lang="en-US" sz="3200" dirty="0">
                <a:latin typeface="Times New Roman" panose="02020603050405020304" pitchFamily="18" charset="0"/>
                <a:ea typeface="Calibri" panose="020F0502020204030204" pitchFamily="34" charset="0"/>
              </a:rPr>
            </a:br>
            <a:endParaRPr lang="en-US" sz="3200" dirty="0"/>
          </a:p>
        </p:txBody>
      </p:sp>
      <p:sp>
        <p:nvSpPr>
          <p:cNvPr id="7" name="TextBox 6"/>
          <p:cNvSpPr txBox="1"/>
          <p:nvPr/>
        </p:nvSpPr>
        <p:spPr>
          <a:xfrm>
            <a:off x="1120932" y="-62674"/>
            <a:ext cx="7529625" cy="1292662"/>
          </a:xfrm>
          <a:prstGeom prst="rect">
            <a:avLst/>
          </a:prstGeom>
          <a:noFill/>
        </p:spPr>
        <p:txBody>
          <a:bodyPr wrap="none" rtlCol="0">
            <a:spAutoFit/>
          </a:bodyPr>
          <a:lstStyle/>
          <a:p>
            <a:pPr>
              <a:buNone/>
            </a:pPr>
            <a:r>
              <a:rPr lang="en-US" sz="3900" dirty="0" smtClean="0">
                <a:latin typeface="Times New Roman" pitchFamily="18" charset="0"/>
                <a:cs typeface="Times New Roman" pitchFamily="18" charset="0"/>
              </a:rPr>
              <a:t>“</a:t>
            </a:r>
            <a:r>
              <a:rPr lang="en-US" sz="3900" dirty="0" err="1" smtClean="0">
                <a:latin typeface="Times New Roman" pitchFamily="18" charset="0"/>
                <a:cs typeface="Times New Roman" pitchFamily="18" charset="0"/>
              </a:rPr>
              <a:t>Nhân</a:t>
            </a:r>
            <a:r>
              <a:rPr lang="en-US" sz="3900" dirty="0" smtClean="0">
                <a:latin typeface="Times New Roman" pitchFamily="18" charset="0"/>
                <a:cs typeface="Times New Roman" pitchFamily="18" charset="0"/>
              </a:rPr>
              <a:t> </a:t>
            </a:r>
            <a:r>
              <a:rPr lang="en-US" sz="3900" dirty="0" err="1">
                <a:latin typeface="Times New Roman" pitchFamily="18" charset="0"/>
                <a:cs typeface="Times New Roman" pitchFamily="18" charset="0"/>
              </a:rPr>
              <a:t>tài</a:t>
            </a:r>
            <a:r>
              <a:rPr lang="en-US"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đất</a:t>
            </a:r>
            <a:r>
              <a:rPr lang="en-US"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Bắc</a:t>
            </a:r>
            <a:r>
              <a:rPr lang="en-US"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nào</a:t>
            </a:r>
            <a:r>
              <a:rPr lang="en-US"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ai</a:t>
            </a:r>
            <a:r>
              <a:rPr lang="en-US"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có</a:t>
            </a:r>
            <a:r>
              <a:rPr lang="en-US" sz="3900" dirty="0">
                <a:latin typeface="Times New Roman" pitchFamily="18" charset="0"/>
                <a:cs typeface="Times New Roman" pitchFamily="18" charset="0"/>
              </a:rPr>
              <a:t>,</a:t>
            </a:r>
          </a:p>
          <a:p>
            <a:pPr>
              <a:buNone/>
            </a:pPr>
            <a:r>
              <a:rPr lang="en-US" sz="3900" dirty="0" err="1" smtClean="0">
                <a:latin typeface="Times New Roman" pitchFamily="18" charset="0"/>
                <a:cs typeface="Times New Roman" pitchFamily="18" charset="0"/>
              </a:rPr>
              <a:t>Ngoảnh</a:t>
            </a:r>
            <a:r>
              <a:rPr lang="en-US" sz="3900" dirty="0" smtClean="0">
                <a:latin typeface="Times New Roman" pitchFamily="18" charset="0"/>
                <a:cs typeface="Times New Roman" pitchFamily="18" charset="0"/>
              </a:rPr>
              <a:t> </a:t>
            </a:r>
            <a:r>
              <a:rPr lang="en-US" sz="3900" dirty="0" err="1">
                <a:latin typeface="Times New Roman" pitchFamily="18" charset="0"/>
                <a:cs typeface="Times New Roman" pitchFamily="18" charset="0"/>
              </a:rPr>
              <a:t>cổ</a:t>
            </a:r>
            <a:r>
              <a:rPr lang="en-US"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mà</a:t>
            </a:r>
            <a:r>
              <a:rPr lang="en-US"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trông</a:t>
            </a:r>
            <a:r>
              <a:rPr lang="en-US"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cảnh</a:t>
            </a:r>
            <a:r>
              <a:rPr lang="en-US" sz="3900" dirty="0">
                <a:latin typeface="Times New Roman" pitchFamily="18" charset="0"/>
                <a:cs typeface="Times New Roman" pitchFamily="18" charset="0"/>
              </a:rPr>
              <a:t> </a:t>
            </a:r>
            <a:r>
              <a:rPr lang="en-US" sz="3900" dirty="0" err="1">
                <a:latin typeface="Times New Roman" pitchFamily="18" charset="0"/>
                <a:cs typeface="Times New Roman" pitchFamily="18" charset="0"/>
              </a:rPr>
              <a:t>nước</a:t>
            </a:r>
            <a:r>
              <a:rPr lang="en-US" sz="3900" dirty="0">
                <a:latin typeface="Times New Roman" pitchFamily="18" charset="0"/>
                <a:cs typeface="Times New Roman" pitchFamily="18" charset="0"/>
              </a:rPr>
              <a:t> </a:t>
            </a:r>
            <a:r>
              <a:rPr lang="en-US" sz="3900" dirty="0" err="1" smtClean="0">
                <a:latin typeface="Times New Roman" pitchFamily="18" charset="0"/>
                <a:cs typeface="Times New Roman" pitchFamily="18" charset="0"/>
              </a:rPr>
              <a:t>nhà</a:t>
            </a:r>
            <a:r>
              <a:rPr lang="en-US" sz="3900" dirty="0" smtClean="0">
                <a:latin typeface="Times New Roman" pitchFamily="18" charset="0"/>
                <a:cs typeface="Times New Roman" pitchFamily="18" charset="0"/>
              </a:rPr>
              <a:t>”</a:t>
            </a:r>
            <a:endParaRPr lang="en-US" sz="3900" dirty="0">
              <a:latin typeface="Times New Roman" pitchFamily="18" charset="0"/>
              <a:cs typeface="Times New Roman" pitchFamily="18" charset="0"/>
            </a:endParaRPr>
          </a:p>
        </p:txBody>
      </p:sp>
    </p:spTree>
    <p:extLst>
      <p:ext uri="{BB962C8B-B14F-4D97-AF65-F5344CB8AC3E}">
        <p14:creationId xmlns:p14="http://schemas.microsoft.com/office/powerpoint/2010/main" val="1986516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Sing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ăn học Việt Nam: Vịnh khoa thi hương - Trần Tế Xương (Tú Xương)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1461" r="970" b="5912"/>
          <a:stretch/>
        </p:blipFill>
        <p:spPr bwMode="auto">
          <a:xfrm>
            <a:off x="0" y="0"/>
            <a:ext cx="11704638" cy="68278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18341" y="4364494"/>
            <a:ext cx="2438400" cy="430887"/>
          </a:xfrm>
          <a:prstGeom prst="rect">
            <a:avLst/>
          </a:prstGeom>
          <a:noFill/>
        </p:spPr>
        <p:txBody>
          <a:bodyPr wrap="square" rtlCol="0">
            <a:spAutoFit/>
          </a:bodyPr>
          <a:lstStyle/>
          <a:p>
            <a:r>
              <a:rPr lang="en-US" dirty="0" err="1" smtClean="0"/>
              <a:t>Trào</a:t>
            </a:r>
            <a:r>
              <a:rPr lang="en-US" dirty="0" smtClean="0"/>
              <a:t> </a:t>
            </a:r>
            <a:r>
              <a:rPr lang="en-US" dirty="0" err="1" smtClean="0"/>
              <a:t>phúng</a:t>
            </a:r>
            <a:endParaRPr lang="en-US" dirty="0"/>
          </a:p>
        </p:txBody>
      </p:sp>
      <p:sp>
        <p:nvSpPr>
          <p:cNvPr id="4" name="TextBox 3"/>
          <p:cNvSpPr txBox="1"/>
          <p:nvPr/>
        </p:nvSpPr>
        <p:spPr>
          <a:xfrm>
            <a:off x="4709319" y="5952277"/>
            <a:ext cx="1371600" cy="430887"/>
          </a:xfrm>
          <a:prstGeom prst="rect">
            <a:avLst/>
          </a:prstGeom>
          <a:noFill/>
        </p:spPr>
        <p:txBody>
          <a:bodyPr wrap="square" rtlCol="0">
            <a:spAutoFit/>
          </a:bodyPr>
          <a:lstStyle/>
          <a:p>
            <a:r>
              <a:rPr lang="en-US" dirty="0" err="1" smtClean="0"/>
              <a:t>Trữ</a:t>
            </a:r>
            <a:r>
              <a:rPr lang="en-US" dirty="0" smtClean="0"/>
              <a:t> </a:t>
            </a:r>
            <a:r>
              <a:rPr lang="en-US" dirty="0" err="1" smtClean="0"/>
              <a:t>tình</a:t>
            </a:r>
            <a:endParaRPr lang="en-US" dirty="0"/>
          </a:p>
        </p:txBody>
      </p:sp>
      <p:sp>
        <p:nvSpPr>
          <p:cNvPr id="5" name="Right Brace 4"/>
          <p:cNvSpPr/>
          <p:nvPr/>
        </p:nvSpPr>
        <p:spPr>
          <a:xfrm>
            <a:off x="3871119" y="3551238"/>
            <a:ext cx="533400" cy="2057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a:off x="4252119" y="5952277"/>
            <a:ext cx="280521" cy="4498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ounded Rectangle 6"/>
          <p:cNvSpPr/>
          <p:nvPr/>
        </p:nvSpPr>
        <p:spPr>
          <a:xfrm>
            <a:off x="0" y="6827837"/>
            <a:ext cx="11666483" cy="1036638"/>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S</a:t>
            </a:r>
            <a:r>
              <a:rPr lang="en-US" sz="2800" dirty="0" err="1" smtClean="0">
                <a:solidFill>
                  <a:schemeClr val="tx1"/>
                </a:solidFill>
              </a:rPr>
              <a:t>ự</a:t>
            </a:r>
            <a:r>
              <a:rPr lang="en-US" sz="2800" dirty="0" smtClean="0">
                <a:solidFill>
                  <a:schemeClr val="tx1"/>
                </a:solidFill>
              </a:rPr>
              <a:t> </a:t>
            </a:r>
            <a:r>
              <a:rPr lang="en-US" sz="2800" dirty="0" err="1">
                <a:solidFill>
                  <a:schemeClr val="tx1"/>
                </a:solidFill>
              </a:rPr>
              <a:t>kết</a:t>
            </a:r>
            <a:r>
              <a:rPr lang="en-US" sz="2800" dirty="0">
                <a:solidFill>
                  <a:schemeClr val="tx1"/>
                </a:solidFill>
              </a:rPr>
              <a:t> </a:t>
            </a:r>
            <a:r>
              <a:rPr lang="en-US" sz="2800" dirty="0" err="1">
                <a:solidFill>
                  <a:schemeClr val="tx1"/>
                </a:solidFill>
              </a:rPr>
              <a:t>hợp</a:t>
            </a:r>
            <a:r>
              <a:rPr lang="en-US" sz="2800" dirty="0">
                <a:solidFill>
                  <a:schemeClr val="tx1"/>
                </a:solidFill>
              </a:rPr>
              <a:t> </a:t>
            </a:r>
            <a:r>
              <a:rPr lang="en-US" sz="2800" dirty="0" err="1">
                <a:solidFill>
                  <a:schemeClr val="tx1"/>
                </a:solidFill>
              </a:rPr>
              <a:t>giữa</a:t>
            </a:r>
            <a:r>
              <a:rPr lang="en-US" sz="2800" dirty="0">
                <a:solidFill>
                  <a:schemeClr val="tx1"/>
                </a:solidFill>
              </a:rPr>
              <a:t> </a:t>
            </a:r>
            <a:r>
              <a:rPr lang="en-US" sz="2800" dirty="0" err="1">
                <a:solidFill>
                  <a:schemeClr val="tx1"/>
                </a:solidFill>
              </a:rPr>
              <a:t>cảm</a:t>
            </a:r>
            <a:r>
              <a:rPr lang="en-US" sz="2800" dirty="0">
                <a:solidFill>
                  <a:schemeClr val="tx1"/>
                </a:solidFill>
              </a:rPr>
              <a:t> </a:t>
            </a:r>
            <a:r>
              <a:rPr lang="en-US" sz="2800" dirty="0" err="1">
                <a:solidFill>
                  <a:schemeClr val="tx1"/>
                </a:solidFill>
              </a:rPr>
              <a:t>xúc</a:t>
            </a:r>
            <a:r>
              <a:rPr lang="en-US" sz="2800" dirty="0">
                <a:solidFill>
                  <a:schemeClr val="tx1"/>
                </a:solidFill>
              </a:rPr>
              <a:t> </a:t>
            </a:r>
            <a:r>
              <a:rPr lang="en-US" sz="2800" dirty="0" err="1">
                <a:solidFill>
                  <a:schemeClr val="tx1"/>
                </a:solidFill>
              </a:rPr>
              <a:t>trào</a:t>
            </a:r>
            <a:r>
              <a:rPr lang="en-US" sz="2800" dirty="0">
                <a:solidFill>
                  <a:schemeClr val="tx1"/>
                </a:solidFill>
              </a:rPr>
              <a:t> </a:t>
            </a:r>
            <a:r>
              <a:rPr lang="en-US" sz="2800" dirty="0" err="1">
                <a:solidFill>
                  <a:schemeClr val="tx1"/>
                </a:solidFill>
              </a:rPr>
              <a:t>phúng</a:t>
            </a:r>
            <a:r>
              <a:rPr lang="en-US" sz="2800" dirty="0">
                <a:solidFill>
                  <a:schemeClr val="tx1"/>
                </a:solidFill>
              </a:rPr>
              <a:t> (ở 6 </a:t>
            </a:r>
            <a:r>
              <a:rPr lang="en-US" sz="2800" dirty="0" err="1">
                <a:solidFill>
                  <a:schemeClr val="tx1"/>
                </a:solidFill>
              </a:rPr>
              <a:t>câu</a:t>
            </a:r>
            <a:r>
              <a:rPr lang="en-US" sz="2800" dirty="0">
                <a:solidFill>
                  <a:schemeClr val="tx1"/>
                </a:solidFill>
              </a:rPr>
              <a:t> </a:t>
            </a:r>
            <a:r>
              <a:rPr lang="en-US" sz="2800" dirty="0" err="1">
                <a:solidFill>
                  <a:schemeClr val="tx1"/>
                </a:solidFill>
              </a:rPr>
              <a:t>đầu</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trữ</a:t>
            </a:r>
            <a:r>
              <a:rPr lang="en-US" sz="2800" dirty="0">
                <a:solidFill>
                  <a:schemeClr val="tx1"/>
                </a:solidFill>
              </a:rPr>
              <a:t> </a:t>
            </a:r>
            <a:r>
              <a:rPr lang="en-US" sz="2800" dirty="0" err="1">
                <a:solidFill>
                  <a:schemeClr val="tx1"/>
                </a:solidFill>
              </a:rPr>
              <a:t>tình</a:t>
            </a:r>
            <a:r>
              <a:rPr lang="en-US" sz="2800" dirty="0">
                <a:solidFill>
                  <a:schemeClr val="tx1"/>
                </a:solidFill>
              </a:rPr>
              <a:t> (ở 2 </a:t>
            </a:r>
            <a:r>
              <a:rPr lang="en-US" sz="2800" dirty="0" err="1">
                <a:solidFill>
                  <a:schemeClr val="tx1"/>
                </a:solidFill>
              </a:rPr>
              <a:t>câu</a:t>
            </a:r>
            <a:r>
              <a:rPr lang="en-US" sz="2800" dirty="0">
                <a:solidFill>
                  <a:schemeClr val="tx1"/>
                </a:solidFill>
              </a:rPr>
              <a:t> </a:t>
            </a:r>
            <a:r>
              <a:rPr lang="en-US" sz="2800" dirty="0" err="1">
                <a:solidFill>
                  <a:schemeClr val="tx1"/>
                </a:solidFill>
              </a:rPr>
              <a:t>cuối</a:t>
            </a:r>
            <a:r>
              <a:rPr lang="en-US" sz="2800" dirty="0">
                <a:solidFill>
                  <a:schemeClr val="tx1"/>
                </a:solidFill>
              </a:rPr>
              <a:t>) </a:t>
            </a:r>
            <a:r>
              <a:rPr lang="en-US" sz="2800" dirty="0" err="1">
                <a:solidFill>
                  <a:schemeClr val="tx1"/>
                </a:solidFill>
              </a:rPr>
              <a:t>đã</a:t>
            </a:r>
            <a:r>
              <a:rPr lang="en-US" sz="2800" dirty="0">
                <a:solidFill>
                  <a:schemeClr val="tx1"/>
                </a:solidFill>
              </a:rPr>
              <a:t> </a:t>
            </a:r>
            <a:r>
              <a:rPr lang="en-US" sz="2800" dirty="0" err="1">
                <a:solidFill>
                  <a:schemeClr val="tx1"/>
                </a:solidFill>
              </a:rPr>
              <a:t>giúp</a:t>
            </a:r>
            <a:r>
              <a:rPr lang="en-US" sz="2800" dirty="0">
                <a:solidFill>
                  <a:schemeClr val="tx1"/>
                </a:solidFill>
              </a:rPr>
              <a:t> </a:t>
            </a:r>
            <a:r>
              <a:rPr lang="en-US" sz="2800" dirty="0" err="1">
                <a:solidFill>
                  <a:schemeClr val="tx1"/>
                </a:solidFill>
              </a:rPr>
              <a:t>nhà</a:t>
            </a:r>
            <a:r>
              <a:rPr lang="en-US" sz="2800" dirty="0">
                <a:solidFill>
                  <a:schemeClr val="tx1"/>
                </a:solidFill>
              </a:rPr>
              <a:t> </a:t>
            </a:r>
            <a:r>
              <a:rPr lang="en-US" sz="2800" dirty="0" err="1">
                <a:solidFill>
                  <a:schemeClr val="tx1"/>
                </a:solidFill>
              </a:rPr>
              <a:t>thơ</a:t>
            </a:r>
            <a:r>
              <a:rPr lang="en-US" sz="2800" dirty="0">
                <a:solidFill>
                  <a:schemeClr val="tx1"/>
                </a:solidFill>
              </a:rPr>
              <a:t> </a:t>
            </a:r>
            <a:r>
              <a:rPr lang="en-US" sz="2800" dirty="0" err="1">
                <a:solidFill>
                  <a:schemeClr val="tx1"/>
                </a:solidFill>
              </a:rPr>
              <a:t>thể</a:t>
            </a:r>
            <a:r>
              <a:rPr lang="en-US" sz="2800" dirty="0">
                <a:solidFill>
                  <a:schemeClr val="tx1"/>
                </a:solidFill>
              </a:rPr>
              <a:t> </a:t>
            </a:r>
            <a:r>
              <a:rPr lang="en-US" sz="2800" dirty="0" err="1">
                <a:solidFill>
                  <a:schemeClr val="tx1"/>
                </a:solidFill>
              </a:rPr>
              <a:t>hiện</a:t>
            </a:r>
            <a:r>
              <a:rPr lang="en-US" sz="2800" dirty="0">
                <a:solidFill>
                  <a:schemeClr val="tx1"/>
                </a:solidFill>
              </a:rPr>
              <a:t> </a:t>
            </a:r>
            <a:r>
              <a:rPr lang="en-US" sz="2800" dirty="0" err="1">
                <a:solidFill>
                  <a:schemeClr val="tx1"/>
                </a:solidFill>
              </a:rPr>
              <a:t>được</a:t>
            </a:r>
            <a:r>
              <a:rPr lang="en-US" sz="2800" dirty="0">
                <a:solidFill>
                  <a:schemeClr val="tx1"/>
                </a:solidFill>
              </a:rPr>
              <a:t> </a:t>
            </a:r>
            <a:r>
              <a:rPr lang="en-US" sz="2800" dirty="0" err="1">
                <a:solidFill>
                  <a:schemeClr val="tx1"/>
                </a:solidFill>
              </a:rPr>
              <a:t>điều</a:t>
            </a:r>
            <a:r>
              <a:rPr lang="en-US" sz="2800" dirty="0">
                <a:solidFill>
                  <a:schemeClr val="tx1"/>
                </a:solidFill>
              </a:rPr>
              <a:t> </a:t>
            </a:r>
            <a:r>
              <a:rPr lang="en-US" sz="2800" dirty="0" err="1">
                <a:solidFill>
                  <a:schemeClr val="tx1"/>
                </a:solidFill>
              </a:rPr>
              <a:t>gì</a:t>
            </a:r>
            <a:r>
              <a:rPr lang="en-US" sz="2800" dirty="0">
                <a:solidFill>
                  <a:schemeClr val="tx1"/>
                </a:solidFill>
              </a:rPr>
              <a:t>?</a:t>
            </a:r>
          </a:p>
        </p:txBody>
      </p:sp>
    </p:spTree>
    <p:extLst>
      <p:ext uri="{BB962C8B-B14F-4D97-AF65-F5344CB8AC3E}">
        <p14:creationId xmlns:p14="http://schemas.microsoft.com/office/powerpoint/2010/main" val="3959912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ăn học Việt Nam: Vịnh khoa thi hương - Trần Tế Xương (Tú Xương)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1461" r="970" b="5912"/>
          <a:stretch/>
        </p:blipFill>
        <p:spPr bwMode="auto">
          <a:xfrm>
            <a:off x="20479" y="-381000"/>
            <a:ext cx="11704638" cy="545623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91280" y="4846637"/>
            <a:ext cx="11757764" cy="3124200"/>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err="1">
                <a:solidFill>
                  <a:schemeClr val="tx1"/>
                </a:solidFill>
              </a:rPr>
              <a:t>Sự</a:t>
            </a:r>
            <a:r>
              <a:rPr lang="en-US" sz="2400" dirty="0">
                <a:solidFill>
                  <a:schemeClr val="tx1"/>
                </a:solidFill>
              </a:rPr>
              <a:t> </a:t>
            </a:r>
            <a:r>
              <a:rPr lang="en-US" sz="2400" dirty="0" err="1">
                <a:solidFill>
                  <a:schemeClr val="tx1"/>
                </a:solidFill>
              </a:rPr>
              <a:t>kết</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giữa</a:t>
            </a:r>
            <a:r>
              <a:rPr lang="en-US" sz="2400" dirty="0">
                <a:solidFill>
                  <a:schemeClr val="tx1"/>
                </a:solidFill>
              </a:rPr>
              <a:t> </a:t>
            </a:r>
            <a:r>
              <a:rPr lang="en-US" sz="2400" dirty="0" err="1">
                <a:solidFill>
                  <a:schemeClr val="tx1"/>
                </a:solidFill>
              </a:rPr>
              <a:t>cảm</a:t>
            </a:r>
            <a:r>
              <a:rPr lang="en-US" sz="2400" dirty="0">
                <a:solidFill>
                  <a:schemeClr val="tx1"/>
                </a:solidFill>
              </a:rPr>
              <a:t> </a:t>
            </a:r>
            <a:r>
              <a:rPr lang="en-US" sz="2400" dirty="0" err="1">
                <a:solidFill>
                  <a:schemeClr val="tx1"/>
                </a:solidFill>
              </a:rPr>
              <a:t>xúc</a:t>
            </a:r>
            <a:r>
              <a:rPr lang="en-US" sz="2400" dirty="0">
                <a:solidFill>
                  <a:schemeClr val="tx1"/>
                </a:solidFill>
              </a:rPr>
              <a:t> </a:t>
            </a:r>
            <a:r>
              <a:rPr lang="en-US" sz="2400" dirty="0" err="1">
                <a:solidFill>
                  <a:schemeClr val="tx1"/>
                </a:solidFill>
              </a:rPr>
              <a:t>trào</a:t>
            </a:r>
            <a:r>
              <a:rPr lang="en-US" sz="2400" dirty="0">
                <a:solidFill>
                  <a:schemeClr val="tx1"/>
                </a:solidFill>
              </a:rPr>
              <a:t> </a:t>
            </a:r>
            <a:r>
              <a:rPr lang="en-US" sz="2400" dirty="0" err="1">
                <a:solidFill>
                  <a:schemeClr val="tx1"/>
                </a:solidFill>
              </a:rPr>
              <a:t>phúng</a:t>
            </a:r>
            <a:r>
              <a:rPr lang="en-US" sz="2400" dirty="0">
                <a:solidFill>
                  <a:schemeClr val="tx1"/>
                </a:solidFill>
              </a:rPr>
              <a:t> </a:t>
            </a:r>
            <a:r>
              <a:rPr lang="en-US" sz="2400" dirty="0" err="1">
                <a:solidFill>
                  <a:schemeClr val="tx1"/>
                </a:solidFill>
              </a:rPr>
              <a:t>và</a:t>
            </a:r>
            <a:r>
              <a:rPr lang="en-US" sz="2400" dirty="0">
                <a:solidFill>
                  <a:schemeClr val="tx1"/>
                </a:solidFill>
              </a:rPr>
              <a:t> </a:t>
            </a:r>
            <a:r>
              <a:rPr lang="en-US" sz="2400" dirty="0" err="1">
                <a:solidFill>
                  <a:schemeClr val="tx1"/>
                </a:solidFill>
              </a:rPr>
              <a:t>trữ</a:t>
            </a:r>
            <a:r>
              <a:rPr lang="en-US" sz="2400" dirty="0">
                <a:solidFill>
                  <a:schemeClr val="tx1"/>
                </a:solidFill>
              </a:rPr>
              <a:t> </a:t>
            </a:r>
            <a:r>
              <a:rPr lang="en-US" sz="2400" dirty="0" err="1">
                <a:solidFill>
                  <a:schemeClr val="tx1"/>
                </a:solidFill>
              </a:rPr>
              <a:t>tình</a:t>
            </a:r>
            <a:r>
              <a:rPr lang="en-US" sz="2400" dirty="0">
                <a:solidFill>
                  <a:schemeClr val="tx1"/>
                </a:solidFill>
              </a:rPr>
              <a:t> </a:t>
            </a:r>
            <a:r>
              <a:rPr lang="en-US" sz="2400" dirty="0" err="1">
                <a:solidFill>
                  <a:schemeClr val="tx1"/>
                </a:solidFill>
              </a:rPr>
              <a:t>đã</a:t>
            </a:r>
            <a:r>
              <a:rPr lang="en-US" sz="2400" dirty="0">
                <a:solidFill>
                  <a:schemeClr val="tx1"/>
                </a:solidFill>
              </a:rPr>
              <a:t> </a:t>
            </a:r>
            <a:r>
              <a:rPr lang="en-US" sz="2400" dirty="0" err="1">
                <a:solidFill>
                  <a:schemeClr val="tx1"/>
                </a:solidFill>
              </a:rPr>
              <a:t>giúp</a:t>
            </a:r>
            <a:r>
              <a:rPr lang="en-US" sz="2400" dirty="0">
                <a:solidFill>
                  <a:schemeClr val="tx1"/>
                </a:solidFill>
              </a:rPr>
              <a:t> </a:t>
            </a:r>
            <a:r>
              <a:rPr lang="en-US" sz="2400" dirty="0" smtClean="0">
                <a:solidFill>
                  <a:schemeClr val="tx1"/>
                </a:solidFill>
              </a:rPr>
              <a:t>:</a:t>
            </a:r>
          </a:p>
          <a:p>
            <a:pPr marL="342900" lvl="0" indent="-342900">
              <a:buFontTx/>
              <a:buChar char="-"/>
            </a:pPr>
            <a:r>
              <a:rPr lang="en-US" sz="2400" dirty="0" err="1" smtClean="0">
                <a:solidFill>
                  <a:schemeClr val="tx1"/>
                </a:solidFill>
              </a:rPr>
              <a:t>Thể</a:t>
            </a:r>
            <a:r>
              <a:rPr lang="en-US" sz="2400" dirty="0" smtClean="0">
                <a:solidFill>
                  <a:schemeClr val="tx1"/>
                </a:solidFill>
              </a:rPr>
              <a:t> </a:t>
            </a:r>
            <a:r>
              <a:rPr lang="en-US" sz="2400" dirty="0" err="1">
                <a:solidFill>
                  <a:schemeClr val="tx1"/>
                </a:solidFill>
              </a:rPr>
              <a:t>hiện</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một</a:t>
            </a:r>
            <a:r>
              <a:rPr lang="en-US" sz="2400" dirty="0">
                <a:solidFill>
                  <a:schemeClr val="tx1"/>
                </a:solidFill>
              </a:rPr>
              <a:t> </a:t>
            </a:r>
            <a:r>
              <a:rPr lang="en-US" sz="2400" dirty="0" err="1">
                <a:solidFill>
                  <a:schemeClr val="tx1"/>
                </a:solidFill>
              </a:rPr>
              <a:t>cách</a:t>
            </a:r>
            <a:r>
              <a:rPr lang="en-US" sz="2400" dirty="0">
                <a:solidFill>
                  <a:schemeClr val="tx1"/>
                </a:solidFill>
              </a:rPr>
              <a:t> </a:t>
            </a:r>
            <a:r>
              <a:rPr lang="en-US" sz="2400" dirty="0" err="1">
                <a:solidFill>
                  <a:schemeClr val="tx1"/>
                </a:solidFill>
              </a:rPr>
              <a:t>trực</a:t>
            </a:r>
            <a:r>
              <a:rPr lang="en-US" sz="2400" dirty="0">
                <a:solidFill>
                  <a:schemeClr val="tx1"/>
                </a:solidFill>
              </a:rPr>
              <a:t> </a:t>
            </a:r>
            <a:r>
              <a:rPr lang="en-US" sz="2400" dirty="0" err="1">
                <a:solidFill>
                  <a:schemeClr val="tx1"/>
                </a:solidFill>
              </a:rPr>
              <a:t>tiếp</a:t>
            </a:r>
            <a:r>
              <a:rPr lang="en-US" sz="2400" dirty="0">
                <a:solidFill>
                  <a:schemeClr val="tx1"/>
                </a:solidFill>
              </a:rPr>
              <a:t> </a:t>
            </a:r>
            <a:r>
              <a:rPr lang="en-US" sz="2400" dirty="0" err="1">
                <a:solidFill>
                  <a:schemeClr val="tx1"/>
                </a:solidFill>
              </a:rPr>
              <a:t>các</a:t>
            </a:r>
            <a:r>
              <a:rPr lang="en-US" sz="2400" dirty="0">
                <a:solidFill>
                  <a:schemeClr val="tx1"/>
                </a:solidFill>
              </a:rPr>
              <a:t> </a:t>
            </a:r>
            <a:r>
              <a:rPr lang="en-US" sz="2400" dirty="0" err="1">
                <a:solidFill>
                  <a:schemeClr val="tx1"/>
                </a:solidFill>
              </a:rPr>
              <a:t>tâm</a:t>
            </a:r>
            <a:r>
              <a:rPr lang="en-US" sz="2400" dirty="0">
                <a:solidFill>
                  <a:schemeClr val="tx1"/>
                </a:solidFill>
              </a:rPr>
              <a:t> </a:t>
            </a:r>
            <a:r>
              <a:rPr lang="en-US" sz="2400" dirty="0" err="1">
                <a:solidFill>
                  <a:schemeClr val="tx1"/>
                </a:solidFill>
              </a:rPr>
              <a:t>tư</a:t>
            </a:r>
            <a:r>
              <a:rPr lang="en-US" sz="2400" dirty="0">
                <a:solidFill>
                  <a:schemeClr val="tx1"/>
                </a:solidFill>
              </a:rPr>
              <a:t>, </a:t>
            </a:r>
            <a:r>
              <a:rPr lang="en-US" sz="2400" dirty="0" err="1">
                <a:solidFill>
                  <a:schemeClr val="tx1"/>
                </a:solidFill>
              </a:rPr>
              <a:t>tình</a:t>
            </a:r>
            <a:r>
              <a:rPr lang="en-US" sz="2400" dirty="0">
                <a:solidFill>
                  <a:schemeClr val="tx1"/>
                </a:solidFill>
              </a:rPr>
              <a:t> </a:t>
            </a:r>
            <a:r>
              <a:rPr lang="en-US" sz="2400" dirty="0" err="1">
                <a:solidFill>
                  <a:schemeClr val="tx1"/>
                </a:solidFill>
              </a:rPr>
              <a:t>cảm</a:t>
            </a:r>
            <a:r>
              <a:rPr lang="en-US" sz="2400" dirty="0">
                <a:solidFill>
                  <a:schemeClr val="tx1"/>
                </a:solidFill>
              </a:rPr>
              <a:t>, </a:t>
            </a:r>
            <a:r>
              <a:rPr lang="en-US" sz="2400" dirty="0" err="1">
                <a:solidFill>
                  <a:schemeClr val="tx1"/>
                </a:solidFill>
              </a:rPr>
              <a:t>cảm</a:t>
            </a:r>
            <a:r>
              <a:rPr lang="en-US" sz="2400" dirty="0">
                <a:solidFill>
                  <a:schemeClr val="tx1"/>
                </a:solidFill>
              </a:rPr>
              <a:t> </a:t>
            </a:r>
            <a:r>
              <a:rPr lang="en-US" sz="2400" dirty="0" err="1">
                <a:solidFill>
                  <a:schemeClr val="tx1"/>
                </a:solidFill>
              </a:rPr>
              <a:t>xúc</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nhà</a:t>
            </a:r>
            <a:r>
              <a:rPr lang="en-US" sz="2400" dirty="0">
                <a:solidFill>
                  <a:schemeClr val="tx1"/>
                </a:solidFill>
              </a:rPr>
              <a:t> </a:t>
            </a:r>
            <a:r>
              <a:rPr lang="en-US" sz="2400" dirty="0" err="1">
                <a:solidFill>
                  <a:schemeClr val="tx1"/>
                </a:solidFill>
              </a:rPr>
              <a:t>thơ</a:t>
            </a:r>
            <a:r>
              <a:rPr lang="en-US" sz="2400" dirty="0">
                <a:solidFill>
                  <a:schemeClr val="tx1"/>
                </a:solidFill>
              </a:rPr>
              <a:t> </a:t>
            </a:r>
            <a:r>
              <a:rPr lang="en-US" sz="2400" dirty="0" err="1">
                <a:solidFill>
                  <a:schemeClr val="tx1"/>
                </a:solidFill>
              </a:rPr>
              <a:t>Tế</a:t>
            </a:r>
            <a:r>
              <a:rPr lang="en-US" sz="2400" dirty="0">
                <a:solidFill>
                  <a:schemeClr val="tx1"/>
                </a:solidFill>
              </a:rPr>
              <a:t> </a:t>
            </a:r>
            <a:r>
              <a:rPr lang="en-US" sz="2400" dirty="0" err="1">
                <a:solidFill>
                  <a:schemeClr val="tx1"/>
                </a:solidFill>
              </a:rPr>
              <a:t>Xương</a:t>
            </a:r>
            <a:r>
              <a:rPr lang="en-US" sz="2400" dirty="0">
                <a:solidFill>
                  <a:schemeClr val="tx1"/>
                </a:solidFill>
              </a:rPr>
              <a:t> </a:t>
            </a:r>
            <a:r>
              <a:rPr lang="en-US" sz="2400" dirty="0" err="1">
                <a:solidFill>
                  <a:schemeClr val="tx1"/>
                </a:solidFill>
              </a:rPr>
              <a:t>trước</a:t>
            </a:r>
            <a:r>
              <a:rPr lang="en-US" sz="2400" dirty="0">
                <a:solidFill>
                  <a:schemeClr val="tx1"/>
                </a:solidFill>
              </a:rPr>
              <a:t> </a:t>
            </a:r>
            <a:r>
              <a:rPr lang="en-US" sz="2400" dirty="0" err="1">
                <a:solidFill>
                  <a:schemeClr val="tx1"/>
                </a:solidFill>
              </a:rPr>
              <a:t>hoàn</a:t>
            </a:r>
            <a:r>
              <a:rPr lang="en-US" sz="2400" dirty="0">
                <a:solidFill>
                  <a:schemeClr val="tx1"/>
                </a:solidFill>
              </a:rPr>
              <a:t> </a:t>
            </a:r>
            <a:r>
              <a:rPr lang="en-US" sz="2400" dirty="0" err="1">
                <a:solidFill>
                  <a:schemeClr val="tx1"/>
                </a:solidFill>
              </a:rPr>
              <a:t>cảnh</a:t>
            </a:r>
            <a:r>
              <a:rPr lang="en-US" sz="2400" dirty="0">
                <a:solidFill>
                  <a:schemeClr val="tx1"/>
                </a:solidFill>
              </a:rPr>
              <a:t> </a:t>
            </a:r>
            <a:r>
              <a:rPr lang="en-US" sz="2400" dirty="0" err="1">
                <a:solidFill>
                  <a:schemeClr val="tx1"/>
                </a:solidFill>
              </a:rPr>
              <a:t>nước</a:t>
            </a:r>
            <a:r>
              <a:rPr lang="en-US" sz="2400" dirty="0">
                <a:solidFill>
                  <a:schemeClr val="tx1"/>
                </a:solidFill>
              </a:rPr>
              <a:t> </a:t>
            </a:r>
            <a:r>
              <a:rPr lang="en-US" sz="2400" dirty="0" err="1">
                <a:solidFill>
                  <a:schemeClr val="tx1"/>
                </a:solidFill>
              </a:rPr>
              <a:t>nhà</a:t>
            </a:r>
            <a:r>
              <a:rPr lang="en-US" sz="2400" dirty="0">
                <a:solidFill>
                  <a:schemeClr val="tx1"/>
                </a:solidFill>
              </a:rPr>
              <a:t>. </a:t>
            </a:r>
            <a:r>
              <a:rPr lang="en-US" sz="2400" dirty="0" err="1">
                <a:solidFill>
                  <a:schemeClr val="tx1"/>
                </a:solidFill>
              </a:rPr>
              <a:t>Đó</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sự</a:t>
            </a:r>
            <a:r>
              <a:rPr lang="en-US" sz="2400" dirty="0">
                <a:solidFill>
                  <a:schemeClr val="tx1"/>
                </a:solidFill>
              </a:rPr>
              <a:t> </a:t>
            </a:r>
            <a:r>
              <a:rPr lang="en-US" sz="2400" dirty="0" err="1">
                <a:solidFill>
                  <a:schemeClr val="tx1"/>
                </a:solidFill>
              </a:rPr>
              <a:t>trào</a:t>
            </a:r>
            <a:r>
              <a:rPr lang="en-US" sz="2400" dirty="0">
                <a:solidFill>
                  <a:schemeClr val="tx1"/>
                </a:solidFill>
              </a:rPr>
              <a:t> </a:t>
            </a:r>
            <a:r>
              <a:rPr lang="en-US" sz="2400" dirty="0" err="1">
                <a:solidFill>
                  <a:schemeClr val="tx1"/>
                </a:solidFill>
              </a:rPr>
              <a:t>phúng</a:t>
            </a:r>
            <a:r>
              <a:rPr lang="en-US" sz="2400" dirty="0">
                <a:solidFill>
                  <a:schemeClr val="tx1"/>
                </a:solidFill>
              </a:rPr>
              <a:t>, </a:t>
            </a:r>
            <a:r>
              <a:rPr lang="en-US" sz="2400" dirty="0" err="1">
                <a:solidFill>
                  <a:schemeClr val="tx1"/>
                </a:solidFill>
              </a:rPr>
              <a:t>xót</a:t>
            </a:r>
            <a:r>
              <a:rPr lang="en-US" sz="2400" dirty="0">
                <a:solidFill>
                  <a:schemeClr val="tx1"/>
                </a:solidFill>
              </a:rPr>
              <a:t> </a:t>
            </a:r>
            <a:r>
              <a:rPr lang="en-US" sz="2400" dirty="0" err="1">
                <a:solidFill>
                  <a:schemeClr val="tx1"/>
                </a:solidFill>
              </a:rPr>
              <a:t>xa</a:t>
            </a:r>
            <a:r>
              <a:rPr lang="en-US" sz="2400" dirty="0">
                <a:solidFill>
                  <a:schemeClr val="tx1"/>
                </a:solidFill>
              </a:rPr>
              <a:t>. </a:t>
            </a:r>
            <a:endParaRPr lang="en-US" sz="2400" dirty="0" smtClean="0">
              <a:solidFill>
                <a:schemeClr val="tx1"/>
              </a:solidFill>
            </a:endParaRPr>
          </a:p>
          <a:p>
            <a:pPr marL="342900" lvl="0" indent="-342900">
              <a:buFontTx/>
              <a:buChar char="-"/>
            </a:pPr>
            <a:r>
              <a:rPr lang="en-US" sz="2800" dirty="0" err="1" smtClean="0">
                <a:solidFill>
                  <a:srgbClr val="FF0000"/>
                </a:solidFill>
              </a:rPr>
              <a:t>Bài</a:t>
            </a:r>
            <a:r>
              <a:rPr lang="en-US" sz="2800" dirty="0" smtClean="0">
                <a:solidFill>
                  <a:srgbClr val="FF0000"/>
                </a:solidFill>
              </a:rPr>
              <a:t> </a:t>
            </a:r>
            <a:r>
              <a:rPr lang="en-US" sz="2800" dirty="0" err="1">
                <a:solidFill>
                  <a:srgbClr val="FF0000"/>
                </a:solidFill>
              </a:rPr>
              <a:t>thơ</a:t>
            </a:r>
            <a:r>
              <a:rPr lang="en-US" sz="2800" dirty="0">
                <a:solidFill>
                  <a:srgbClr val="FF0000"/>
                </a:solidFill>
              </a:rPr>
              <a:t> </a:t>
            </a:r>
            <a:r>
              <a:rPr lang="en-US" sz="2800" dirty="0" err="1">
                <a:solidFill>
                  <a:srgbClr val="FF0000"/>
                </a:solidFill>
              </a:rPr>
              <a:t>thể</a:t>
            </a:r>
            <a:r>
              <a:rPr lang="en-US" sz="2800" dirty="0">
                <a:solidFill>
                  <a:srgbClr val="FF0000"/>
                </a:solidFill>
              </a:rPr>
              <a:t> </a:t>
            </a:r>
            <a:r>
              <a:rPr lang="en-US" sz="2800" dirty="0" err="1">
                <a:solidFill>
                  <a:srgbClr val="FF0000"/>
                </a:solidFill>
              </a:rPr>
              <a:t>hiện</a:t>
            </a:r>
            <a:r>
              <a:rPr lang="en-US" sz="2800" dirty="0">
                <a:solidFill>
                  <a:srgbClr val="FF0000"/>
                </a:solidFill>
              </a:rPr>
              <a:t> </a:t>
            </a:r>
            <a:r>
              <a:rPr lang="en-US" sz="2800" dirty="0" err="1">
                <a:solidFill>
                  <a:srgbClr val="FF0000"/>
                </a:solidFill>
              </a:rPr>
              <a:t>nỗi</a:t>
            </a:r>
            <a:r>
              <a:rPr lang="en-US" sz="2800" dirty="0">
                <a:solidFill>
                  <a:srgbClr val="FF0000"/>
                </a:solidFill>
              </a:rPr>
              <a:t> </a:t>
            </a:r>
            <a:r>
              <a:rPr lang="en-US" sz="2800" dirty="0" err="1">
                <a:solidFill>
                  <a:srgbClr val="FF0000"/>
                </a:solidFill>
              </a:rPr>
              <a:t>đau</a:t>
            </a:r>
            <a:r>
              <a:rPr lang="en-US" sz="2800" dirty="0">
                <a:solidFill>
                  <a:srgbClr val="FF0000"/>
                </a:solidFill>
              </a:rPr>
              <a:t> </a:t>
            </a:r>
            <a:r>
              <a:rPr lang="en-US" sz="2800" dirty="0" err="1">
                <a:solidFill>
                  <a:srgbClr val="FF0000"/>
                </a:solidFill>
              </a:rPr>
              <a:t>xót</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nhà</a:t>
            </a:r>
            <a:r>
              <a:rPr lang="en-US" sz="2800" dirty="0">
                <a:solidFill>
                  <a:srgbClr val="FF0000"/>
                </a:solidFill>
              </a:rPr>
              <a:t> </a:t>
            </a:r>
            <a:r>
              <a:rPr lang="en-US" sz="2800" dirty="0" err="1">
                <a:solidFill>
                  <a:srgbClr val="FF0000"/>
                </a:solidFill>
              </a:rPr>
              <a:t>thơ</a:t>
            </a:r>
            <a:r>
              <a:rPr lang="en-US" sz="2800" dirty="0">
                <a:solidFill>
                  <a:srgbClr val="FF0000"/>
                </a:solidFill>
              </a:rPr>
              <a:t> </a:t>
            </a:r>
            <a:r>
              <a:rPr lang="en-US" sz="2800" dirty="0" err="1">
                <a:solidFill>
                  <a:srgbClr val="FF0000"/>
                </a:solidFill>
              </a:rPr>
              <a:t>trước</a:t>
            </a:r>
            <a:r>
              <a:rPr lang="en-US" sz="2800" dirty="0">
                <a:solidFill>
                  <a:srgbClr val="FF0000"/>
                </a:solidFill>
              </a:rPr>
              <a:t> </a:t>
            </a:r>
            <a:r>
              <a:rPr lang="en-US" sz="2800" dirty="0" err="1">
                <a:solidFill>
                  <a:srgbClr val="FF0000"/>
                </a:solidFill>
              </a:rPr>
              <a:t>hiện</a:t>
            </a:r>
            <a:r>
              <a:rPr lang="en-US" sz="2800" dirty="0">
                <a:solidFill>
                  <a:srgbClr val="FF0000"/>
                </a:solidFill>
              </a:rPr>
              <a:t> </a:t>
            </a:r>
            <a:r>
              <a:rPr lang="en-US" sz="2800" dirty="0" err="1">
                <a:solidFill>
                  <a:srgbClr val="FF0000"/>
                </a:solidFill>
              </a:rPr>
              <a:t>thực</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nước</a:t>
            </a:r>
            <a:r>
              <a:rPr lang="en-US" sz="2800" dirty="0">
                <a:solidFill>
                  <a:srgbClr val="FF0000"/>
                </a:solidFill>
              </a:rPr>
              <a:t>. </a:t>
            </a:r>
            <a:r>
              <a:rPr lang="en-US" sz="2800" dirty="0" err="1">
                <a:solidFill>
                  <a:srgbClr val="FF0000"/>
                </a:solidFill>
              </a:rPr>
              <a:t>Tác</a:t>
            </a:r>
            <a:r>
              <a:rPr lang="en-US" sz="2800" dirty="0">
                <a:solidFill>
                  <a:srgbClr val="FF0000"/>
                </a:solidFill>
              </a:rPr>
              <a:t> </a:t>
            </a:r>
            <a:r>
              <a:rPr lang="en-US" sz="2800" dirty="0" err="1">
                <a:solidFill>
                  <a:srgbClr val="FF0000"/>
                </a:solidFill>
              </a:rPr>
              <a:t>giả</a:t>
            </a:r>
            <a:r>
              <a:rPr lang="en-US" sz="2800" dirty="0">
                <a:solidFill>
                  <a:srgbClr val="FF0000"/>
                </a:solidFill>
              </a:rPr>
              <a:t> </a:t>
            </a:r>
            <a:r>
              <a:rPr lang="en-US" sz="2800" dirty="0" err="1">
                <a:solidFill>
                  <a:srgbClr val="FF0000"/>
                </a:solidFill>
              </a:rPr>
              <a:t>muốn</a:t>
            </a:r>
            <a:r>
              <a:rPr lang="en-US" sz="2800" dirty="0">
                <a:solidFill>
                  <a:srgbClr val="FF0000"/>
                </a:solidFill>
              </a:rPr>
              <a:t> </a:t>
            </a:r>
            <a:r>
              <a:rPr lang="en-US" sz="2800" dirty="0" err="1">
                <a:solidFill>
                  <a:srgbClr val="FF0000"/>
                </a:solidFill>
              </a:rPr>
              <a:t>đánh</a:t>
            </a:r>
            <a:r>
              <a:rPr lang="en-US" sz="2800" dirty="0">
                <a:solidFill>
                  <a:srgbClr val="FF0000"/>
                </a:solidFill>
              </a:rPr>
              <a:t> </a:t>
            </a:r>
            <a:r>
              <a:rPr lang="en-US" sz="2800" dirty="0" err="1">
                <a:solidFill>
                  <a:srgbClr val="FF0000"/>
                </a:solidFill>
              </a:rPr>
              <a:t>thức</a:t>
            </a:r>
            <a:r>
              <a:rPr lang="en-US" sz="2800" dirty="0">
                <a:solidFill>
                  <a:srgbClr val="FF0000"/>
                </a:solidFill>
              </a:rPr>
              <a:t> ý </a:t>
            </a:r>
            <a:r>
              <a:rPr lang="en-US" sz="2800" dirty="0" err="1">
                <a:solidFill>
                  <a:srgbClr val="FF0000"/>
                </a:solidFill>
              </a:rPr>
              <a:t>thức</a:t>
            </a:r>
            <a:r>
              <a:rPr lang="en-US" sz="2800" dirty="0">
                <a:solidFill>
                  <a:srgbClr val="FF0000"/>
                </a:solidFill>
              </a:rPr>
              <a:t> </a:t>
            </a:r>
            <a:r>
              <a:rPr lang="en-US" sz="2800" dirty="0" err="1">
                <a:solidFill>
                  <a:srgbClr val="FF0000"/>
                </a:solidFill>
              </a:rPr>
              <a:t>dân</a:t>
            </a:r>
            <a:r>
              <a:rPr lang="en-US" sz="2800" dirty="0">
                <a:solidFill>
                  <a:srgbClr val="FF0000"/>
                </a:solidFill>
              </a:rPr>
              <a:t> </a:t>
            </a:r>
            <a:r>
              <a:rPr lang="en-US" sz="2800" dirty="0" err="1">
                <a:solidFill>
                  <a:srgbClr val="FF0000"/>
                </a:solidFill>
              </a:rPr>
              <a:t>tộc</a:t>
            </a:r>
            <a:r>
              <a:rPr lang="en-US" sz="2800" dirty="0">
                <a:solidFill>
                  <a:srgbClr val="FF0000"/>
                </a:solidFill>
              </a:rPr>
              <a:t> </a:t>
            </a:r>
            <a:r>
              <a:rPr lang="en-US" sz="2800" dirty="0" err="1">
                <a:solidFill>
                  <a:srgbClr val="FF0000"/>
                </a:solidFill>
              </a:rPr>
              <a:t>trong</a:t>
            </a:r>
            <a:r>
              <a:rPr lang="en-US" sz="2800" dirty="0">
                <a:solidFill>
                  <a:srgbClr val="FF0000"/>
                </a:solidFill>
              </a:rPr>
              <a:t> con </a:t>
            </a:r>
            <a:r>
              <a:rPr lang="en-US" sz="2800" dirty="0" err="1">
                <a:solidFill>
                  <a:srgbClr val="FF0000"/>
                </a:solidFill>
              </a:rPr>
              <a:t>người</a:t>
            </a:r>
            <a:r>
              <a:rPr lang="en-US" sz="2800" dirty="0">
                <a:solidFill>
                  <a:srgbClr val="FF0000"/>
                </a:solidFill>
              </a:rPr>
              <a:t> </a:t>
            </a:r>
            <a:r>
              <a:rPr lang="en-US" sz="2800" dirty="0" err="1">
                <a:solidFill>
                  <a:srgbClr val="FF0000"/>
                </a:solidFill>
              </a:rPr>
              <a:t>Việt</a:t>
            </a:r>
            <a:r>
              <a:rPr lang="en-US" sz="2800" dirty="0">
                <a:solidFill>
                  <a:srgbClr val="FF0000"/>
                </a:solidFill>
              </a:rPr>
              <a:t> Nam, </a:t>
            </a:r>
            <a:r>
              <a:rPr lang="en-US" sz="2800" dirty="0" err="1">
                <a:solidFill>
                  <a:srgbClr val="FF0000"/>
                </a:solidFill>
              </a:rPr>
              <a:t>nhất</a:t>
            </a:r>
            <a:r>
              <a:rPr lang="en-US" sz="2800" dirty="0">
                <a:solidFill>
                  <a:srgbClr val="FF0000"/>
                </a:solidFill>
              </a:rPr>
              <a:t> </a:t>
            </a:r>
            <a:r>
              <a:rPr lang="en-US" sz="2800" dirty="0" err="1">
                <a:solidFill>
                  <a:srgbClr val="FF0000"/>
                </a:solidFill>
              </a:rPr>
              <a:t>là</a:t>
            </a:r>
            <a:r>
              <a:rPr lang="en-US" sz="2800" dirty="0">
                <a:solidFill>
                  <a:srgbClr val="FF0000"/>
                </a:solidFill>
              </a:rPr>
              <a:t> </a:t>
            </a:r>
            <a:r>
              <a:rPr lang="en-US" sz="2800" dirty="0" err="1">
                <a:solidFill>
                  <a:srgbClr val="FF0000"/>
                </a:solidFill>
              </a:rPr>
              <a:t>những</a:t>
            </a:r>
            <a:r>
              <a:rPr lang="en-US" sz="2800" dirty="0">
                <a:solidFill>
                  <a:srgbClr val="FF0000"/>
                </a:solidFill>
              </a:rPr>
              <a:t> </a:t>
            </a:r>
            <a:r>
              <a:rPr lang="en-US" sz="2800" dirty="0" err="1">
                <a:solidFill>
                  <a:srgbClr val="FF0000"/>
                </a:solidFill>
              </a:rPr>
              <a:t>người</a:t>
            </a:r>
            <a:r>
              <a:rPr lang="en-US" sz="2800" dirty="0">
                <a:solidFill>
                  <a:srgbClr val="FF0000"/>
                </a:solidFill>
              </a:rPr>
              <a:t> </a:t>
            </a:r>
            <a:r>
              <a:rPr lang="en-US" sz="2800" dirty="0" err="1">
                <a:solidFill>
                  <a:srgbClr val="FF0000"/>
                </a:solidFill>
              </a:rPr>
              <a:t>tài</a:t>
            </a:r>
            <a:r>
              <a:rPr lang="en-US" sz="2800" dirty="0">
                <a:solidFill>
                  <a:srgbClr val="FF0000"/>
                </a:solidFill>
              </a:rPr>
              <a:t>, </a:t>
            </a:r>
            <a:r>
              <a:rPr lang="en-US" sz="2800" dirty="0" err="1">
                <a:solidFill>
                  <a:srgbClr val="FF0000"/>
                </a:solidFill>
              </a:rPr>
              <a:t>những</a:t>
            </a:r>
            <a:r>
              <a:rPr lang="en-US" sz="2800" dirty="0">
                <a:solidFill>
                  <a:srgbClr val="FF0000"/>
                </a:solidFill>
              </a:rPr>
              <a:t> </a:t>
            </a:r>
            <a:r>
              <a:rPr lang="en-US" sz="2800" dirty="0" err="1">
                <a:solidFill>
                  <a:srgbClr val="FF0000"/>
                </a:solidFill>
              </a:rPr>
              <a:t>người</a:t>
            </a:r>
            <a:r>
              <a:rPr lang="en-US" sz="2800" dirty="0">
                <a:solidFill>
                  <a:srgbClr val="FF0000"/>
                </a:solidFill>
              </a:rPr>
              <a:t> </a:t>
            </a:r>
            <a:r>
              <a:rPr lang="en-US" sz="2800" dirty="0" err="1">
                <a:solidFill>
                  <a:srgbClr val="FF0000"/>
                </a:solidFill>
              </a:rPr>
              <a:t>có</a:t>
            </a:r>
            <a:r>
              <a:rPr lang="en-US" sz="2800" dirty="0">
                <a:solidFill>
                  <a:srgbClr val="FF0000"/>
                </a:solidFill>
              </a:rPr>
              <a:t> </a:t>
            </a:r>
            <a:r>
              <a:rPr lang="en-US" sz="2800" dirty="0" err="1">
                <a:solidFill>
                  <a:srgbClr val="FF0000"/>
                </a:solidFill>
              </a:rPr>
              <a:t>trách</a:t>
            </a:r>
            <a:r>
              <a:rPr lang="en-US" sz="2800" dirty="0">
                <a:solidFill>
                  <a:srgbClr val="FF0000"/>
                </a:solidFill>
              </a:rPr>
              <a:t> </a:t>
            </a:r>
            <a:r>
              <a:rPr lang="en-US" sz="2800" dirty="0" err="1">
                <a:solidFill>
                  <a:srgbClr val="FF0000"/>
                </a:solidFill>
              </a:rPr>
              <a:t>nhiệm</a:t>
            </a:r>
            <a:r>
              <a:rPr lang="en-US" sz="2800" dirty="0">
                <a:solidFill>
                  <a:srgbClr val="FF0000"/>
                </a:solidFill>
              </a:rPr>
              <a:t> </a:t>
            </a:r>
            <a:r>
              <a:rPr lang="en-US" sz="2800" dirty="0" err="1">
                <a:solidFill>
                  <a:srgbClr val="FF0000"/>
                </a:solidFill>
              </a:rPr>
              <a:t>và</a:t>
            </a:r>
            <a:r>
              <a:rPr lang="en-US" sz="2800" dirty="0">
                <a:solidFill>
                  <a:srgbClr val="FF0000"/>
                </a:solidFill>
              </a:rPr>
              <a:t> </a:t>
            </a:r>
            <a:r>
              <a:rPr lang="en-US" sz="2800" dirty="0" err="1">
                <a:solidFill>
                  <a:srgbClr val="FF0000"/>
                </a:solidFill>
              </a:rPr>
              <a:t>có</a:t>
            </a:r>
            <a:r>
              <a:rPr lang="en-US" sz="2800" dirty="0">
                <a:solidFill>
                  <a:srgbClr val="FF0000"/>
                </a:solidFill>
              </a:rPr>
              <a:t> </a:t>
            </a:r>
            <a:r>
              <a:rPr lang="en-US" sz="2800" dirty="0" err="1">
                <a:solidFill>
                  <a:srgbClr val="FF0000"/>
                </a:solidFill>
              </a:rPr>
              <a:t>khả</a:t>
            </a:r>
            <a:r>
              <a:rPr lang="en-US" sz="2800" dirty="0">
                <a:solidFill>
                  <a:srgbClr val="FF0000"/>
                </a:solidFill>
              </a:rPr>
              <a:t> </a:t>
            </a:r>
            <a:r>
              <a:rPr lang="en-US" sz="2800" dirty="0" err="1">
                <a:solidFill>
                  <a:srgbClr val="FF0000"/>
                </a:solidFill>
              </a:rPr>
              <a:t>năng</a:t>
            </a:r>
            <a:r>
              <a:rPr lang="en-US" sz="2800" dirty="0">
                <a:solidFill>
                  <a:srgbClr val="FF0000"/>
                </a:solidFill>
              </a:rPr>
              <a:t> </a:t>
            </a:r>
            <a:r>
              <a:rPr lang="en-US" sz="2800" dirty="0" err="1">
                <a:solidFill>
                  <a:srgbClr val="FF0000"/>
                </a:solidFill>
              </a:rPr>
              <a:t>cứu</a:t>
            </a:r>
            <a:r>
              <a:rPr lang="en-US" sz="2800" dirty="0">
                <a:solidFill>
                  <a:srgbClr val="FF0000"/>
                </a:solidFill>
              </a:rPr>
              <a:t> </a:t>
            </a:r>
            <a:r>
              <a:rPr lang="en-US" sz="2800" dirty="0" err="1">
                <a:solidFill>
                  <a:srgbClr val="FF0000"/>
                </a:solidFill>
              </a:rPr>
              <a:t>nước</a:t>
            </a:r>
            <a:r>
              <a:rPr lang="en-US" sz="2800" dirty="0">
                <a:solidFill>
                  <a:srgbClr val="FF0000"/>
                </a:solidFill>
              </a:rPr>
              <a:t>, </a:t>
            </a:r>
            <a:r>
              <a:rPr lang="en-US" sz="2800" dirty="0" err="1">
                <a:solidFill>
                  <a:srgbClr val="FF0000"/>
                </a:solidFill>
              </a:rPr>
              <a:t>cứu</a:t>
            </a:r>
            <a:r>
              <a:rPr lang="en-US" sz="2800" dirty="0">
                <a:solidFill>
                  <a:srgbClr val="FF0000"/>
                </a:solidFill>
              </a:rPr>
              <a:t> </a:t>
            </a:r>
            <a:r>
              <a:rPr lang="en-US" sz="2800" dirty="0" err="1">
                <a:solidFill>
                  <a:srgbClr val="FF0000"/>
                </a:solidFill>
              </a:rPr>
              <a:t>đời</a:t>
            </a:r>
            <a:r>
              <a:rPr lang="en-US" sz="2800" dirty="0" smtClean="0">
                <a:solidFill>
                  <a:srgbClr val="FF0000"/>
                </a:solidFill>
              </a:rPr>
              <a:t>.</a:t>
            </a:r>
            <a:endParaRPr kumimoji="0" lang="en-US" sz="2800" b="0" i="0" u="none" strike="noStrike" kern="1200" cap="none" spc="0" normalizeH="0" baseline="0" noProof="0" dirty="0">
              <a:ln>
                <a:noFill/>
              </a:ln>
              <a:solidFill>
                <a:srgbClr val="FF0000"/>
              </a:solidFill>
              <a:effectLst/>
              <a:uLnTx/>
              <a:uFillTx/>
              <a:latin typeface="等线" panose="020F0502020204030204"/>
            </a:endParaRPr>
          </a:p>
        </p:txBody>
      </p:sp>
    </p:spTree>
    <p:extLst>
      <p:ext uri="{BB962C8B-B14F-4D97-AF65-F5344CB8AC3E}">
        <p14:creationId xmlns:p14="http://schemas.microsoft.com/office/powerpoint/2010/main" val="2615923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3000" r="-43000"/>
          </a:stretch>
        </a:blipFill>
        <a:effectLst/>
      </p:bgPr>
    </p:bg>
    <p:spTree>
      <p:nvGrpSpPr>
        <p:cNvPr id="1" name=""/>
        <p:cNvGrpSpPr/>
        <p:nvPr/>
      </p:nvGrpSpPr>
      <p:grpSpPr>
        <a:xfrm>
          <a:off x="0" y="0"/>
          <a:ext cx="0" cy="0"/>
          <a:chOff x="0" y="0"/>
          <a:chExt cx="0" cy="0"/>
        </a:xfrm>
      </p:grpSpPr>
      <p:sp>
        <p:nvSpPr>
          <p:cNvPr id="21" name="Rounded Rectangle 20"/>
          <p:cNvSpPr/>
          <p:nvPr/>
        </p:nvSpPr>
        <p:spPr>
          <a:xfrm>
            <a:off x="3261519" y="193015"/>
            <a:ext cx="5476188" cy="719342"/>
          </a:xfrm>
          <a:prstGeom prst="round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lIns="99843" tIns="49922" rIns="99843" bIns="49922" spcCol="0" rtlCol="0" anchor="ctr"/>
          <a:lstStyle/>
          <a:p>
            <a:pPr marL="0" marR="0" lvl="0" indent="0" algn="ctr" defTabSz="1118146"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Hai</a:t>
            </a:r>
            <a:r>
              <a:rPr kumimoji="0" lang="en-US" sz="35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5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5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5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kết</a:t>
            </a:r>
            <a:r>
              <a:rPr kumimoji="0" lang="en-US" sz="35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
        <p:nvSpPr>
          <p:cNvPr id="22" name="TextBox 21"/>
          <p:cNvSpPr txBox="1"/>
          <p:nvPr/>
        </p:nvSpPr>
        <p:spPr>
          <a:xfrm>
            <a:off x="1432719" y="1550077"/>
            <a:ext cx="7529625" cy="1292662"/>
          </a:xfrm>
          <a:prstGeom prst="rect">
            <a:avLst/>
          </a:prstGeom>
          <a:noFill/>
        </p:spPr>
        <p:txBody>
          <a:bodyPr wrap="none" rtlCol="0">
            <a:spAutoFit/>
          </a:bodyPr>
          <a:lstStyle/>
          <a:p>
            <a:pPr marL="0" marR="0" lvl="0" indent="0" algn="l" defTabSz="1118146" rtl="0" eaLnBrk="1" fontAlgn="auto" latinLnBrk="0" hangingPunct="1">
              <a:lnSpc>
                <a:spcPct val="100000"/>
              </a:lnSpc>
              <a:spcBef>
                <a:spcPts val="0"/>
              </a:spcBef>
              <a:spcAft>
                <a:spcPts val="0"/>
              </a:spcAft>
              <a:buClrTx/>
              <a:buSzTx/>
              <a:buFontTx/>
              <a:buNone/>
              <a:tabLst/>
              <a:defRPr/>
            </a:pPr>
            <a:r>
              <a:rPr kumimoji="0" lang="en-US" sz="39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r>
              <a:rPr kumimoji="0" lang="en-US" sz="39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Nhân</a:t>
            </a:r>
            <a:r>
              <a:rPr kumimoji="0" lang="en-US" sz="39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9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tài</a:t>
            </a:r>
            <a:r>
              <a:rPr kumimoji="0" lang="en-US" sz="3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9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đất</a:t>
            </a:r>
            <a:r>
              <a:rPr kumimoji="0" lang="en-US" sz="3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9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Bắc</a:t>
            </a:r>
            <a:r>
              <a:rPr kumimoji="0" lang="en-US" sz="3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9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nào</a:t>
            </a:r>
            <a:r>
              <a:rPr kumimoji="0" lang="en-US" sz="3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9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ai</a:t>
            </a:r>
            <a:r>
              <a:rPr kumimoji="0" lang="en-US" sz="3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9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3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1118146" rtl="0" eaLnBrk="1" fontAlgn="auto" latinLnBrk="0" hangingPunct="1">
              <a:lnSpc>
                <a:spcPct val="100000"/>
              </a:lnSpc>
              <a:spcBef>
                <a:spcPts val="0"/>
              </a:spcBef>
              <a:spcAft>
                <a:spcPts val="0"/>
              </a:spcAft>
              <a:buClrTx/>
              <a:buSzTx/>
              <a:buFontTx/>
              <a:buNone/>
              <a:tabLst/>
              <a:defRPr/>
            </a:pPr>
            <a:r>
              <a:rPr kumimoji="0" lang="en-US" sz="39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Ngoảnh</a:t>
            </a:r>
            <a:r>
              <a:rPr kumimoji="0" lang="en-US" sz="39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9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cổ</a:t>
            </a:r>
            <a:r>
              <a:rPr kumimoji="0" lang="en-US" sz="3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9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mà</a:t>
            </a:r>
            <a:r>
              <a:rPr kumimoji="0" lang="en-US" sz="3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9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trông</a:t>
            </a:r>
            <a:r>
              <a:rPr kumimoji="0" lang="en-US" sz="3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9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cảnh</a:t>
            </a:r>
            <a:r>
              <a:rPr kumimoji="0" lang="en-US" sz="3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9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nước</a:t>
            </a:r>
            <a:r>
              <a:rPr kumimoji="0" lang="en-US" sz="3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9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nhà</a:t>
            </a:r>
            <a:r>
              <a:rPr kumimoji="0" lang="en-US" sz="39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kumimoji="0" lang="en-US" sz="3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4" name="Rounded Rectangle 3"/>
          <p:cNvSpPr/>
          <p:nvPr/>
        </p:nvSpPr>
        <p:spPr>
          <a:xfrm>
            <a:off x="1432718" y="3398837"/>
            <a:ext cx="8915401" cy="1295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rPr>
              <a:t>Nêu</a:t>
            </a:r>
            <a:r>
              <a:rPr lang="en-US" sz="2800" dirty="0">
                <a:solidFill>
                  <a:schemeClr val="tx1"/>
                </a:solidFill>
              </a:rPr>
              <a:t> </a:t>
            </a:r>
            <a:r>
              <a:rPr lang="en-US" sz="2800" dirty="0" err="1">
                <a:solidFill>
                  <a:schemeClr val="tx1"/>
                </a:solidFill>
              </a:rPr>
              <a:t>suy</a:t>
            </a:r>
            <a:r>
              <a:rPr lang="en-US" sz="2800" dirty="0">
                <a:solidFill>
                  <a:schemeClr val="tx1"/>
                </a:solidFill>
              </a:rPr>
              <a:t> </a:t>
            </a:r>
            <a:r>
              <a:rPr lang="en-US" sz="2800" dirty="0" err="1">
                <a:solidFill>
                  <a:schemeClr val="tx1"/>
                </a:solidFill>
              </a:rPr>
              <a:t>nghĩ</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bản</a:t>
            </a:r>
            <a:r>
              <a:rPr lang="en-US" sz="2800" dirty="0">
                <a:solidFill>
                  <a:schemeClr val="tx1"/>
                </a:solidFill>
              </a:rPr>
              <a:t> </a:t>
            </a:r>
            <a:r>
              <a:rPr lang="en-US" sz="2800" dirty="0" err="1">
                <a:solidFill>
                  <a:schemeClr val="tx1"/>
                </a:solidFill>
              </a:rPr>
              <a:t>thân</a:t>
            </a:r>
            <a:r>
              <a:rPr lang="en-US" sz="2800" dirty="0">
                <a:solidFill>
                  <a:schemeClr val="tx1"/>
                </a:solidFill>
              </a:rPr>
              <a:t> </a:t>
            </a:r>
            <a:r>
              <a:rPr lang="en-US" sz="2800" dirty="0" err="1">
                <a:solidFill>
                  <a:schemeClr val="tx1"/>
                </a:solidFill>
              </a:rPr>
              <a:t>về</a:t>
            </a:r>
            <a:r>
              <a:rPr lang="en-US" sz="2800" dirty="0">
                <a:solidFill>
                  <a:schemeClr val="tx1"/>
                </a:solidFill>
              </a:rPr>
              <a:t> </a:t>
            </a:r>
            <a:r>
              <a:rPr lang="en-US" sz="2800" dirty="0" err="1">
                <a:solidFill>
                  <a:schemeClr val="tx1"/>
                </a:solidFill>
              </a:rPr>
              <a:t>lời</a:t>
            </a:r>
            <a:r>
              <a:rPr lang="en-US" sz="2800" dirty="0">
                <a:solidFill>
                  <a:schemeClr val="tx1"/>
                </a:solidFill>
              </a:rPr>
              <a:t> </a:t>
            </a:r>
            <a:r>
              <a:rPr lang="en-US" sz="2800" dirty="0" err="1">
                <a:solidFill>
                  <a:schemeClr val="tx1"/>
                </a:solidFill>
              </a:rPr>
              <a:t>nhắn</a:t>
            </a:r>
            <a:r>
              <a:rPr lang="en-US" sz="2800" dirty="0">
                <a:solidFill>
                  <a:schemeClr val="tx1"/>
                </a:solidFill>
              </a:rPr>
              <a:t> </a:t>
            </a:r>
            <a:r>
              <a:rPr lang="en-US" sz="2800" dirty="0" err="1">
                <a:solidFill>
                  <a:schemeClr val="tx1"/>
                </a:solidFill>
              </a:rPr>
              <a:t>gửi</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Tế</a:t>
            </a:r>
            <a:r>
              <a:rPr lang="en-US" sz="2800" dirty="0">
                <a:solidFill>
                  <a:schemeClr val="tx1"/>
                </a:solidFill>
              </a:rPr>
              <a:t> </a:t>
            </a:r>
            <a:r>
              <a:rPr lang="en-US" sz="2800" dirty="0" err="1">
                <a:solidFill>
                  <a:schemeClr val="tx1"/>
                </a:solidFill>
              </a:rPr>
              <a:t>Xương</a:t>
            </a:r>
            <a:r>
              <a:rPr lang="en-US" sz="2800" dirty="0">
                <a:solidFill>
                  <a:schemeClr val="tx1"/>
                </a:solidFill>
              </a:rPr>
              <a:t> </a:t>
            </a:r>
            <a:r>
              <a:rPr lang="en-US" sz="2800" dirty="0" err="1">
                <a:solidFill>
                  <a:schemeClr val="tx1"/>
                </a:solidFill>
              </a:rPr>
              <a:t>trong</a:t>
            </a:r>
            <a:r>
              <a:rPr lang="en-US" sz="2800" dirty="0">
                <a:solidFill>
                  <a:schemeClr val="tx1"/>
                </a:solidFill>
              </a:rPr>
              <a:t> 2 </a:t>
            </a:r>
            <a:r>
              <a:rPr lang="en-US" sz="2800" dirty="0" err="1">
                <a:solidFill>
                  <a:schemeClr val="tx1"/>
                </a:solidFill>
              </a:rPr>
              <a:t>câu</a:t>
            </a:r>
            <a:r>
              <a:rPr lang="en-US" sz="2800" dirty="0">
                <a:solidFill>
                  <a:schemeClr val="tx1"/>
                </a:solidFill>
              </a:rPr>
              <a:t> </a:t>
            </a:r>
            <a:r>
              <a:rPr lang="en-US" sz="2800" dirty="0" err="1">
                <a:solidFill>
                  <a:schemeClr val="tx1"/>
                </a:solidFill>
              </a:rPr>
              <a:t>thơ</a:t>
            </a:r>
            <a:r>
              <a:rPr lang="en-US" sz="2800" dirty="0">
                <a:solidFill>
                  <a:schemeClr val="tx1"/>
                </a:solidFill>
              </a:rPr>
              <a:t> </a:t>
            </a:r>
            <a:r>
              <a:rPr lang="en-US" sz="2800" dirty="0" err="1" smtClean="0">
                <a:solidFill>
                  <a:schemeClr val="tx1"/>
                </a:solidFill>
              </a:rPr>
              <a:t>trên</a:t>
            </a:r>
            <a:r>
              <a:rPr lang="en-US" sz="2800" dirty="0" smtClean="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val="20191081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518319" y="193014"/>
            <a:ext cx="10896600" cy="2049557"/>
          </a:xfrm>
          <a:prstGeom prst="round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lIns="99843" tIns="49922" rIns="99843" bIns="49922" spcCol="0" rtlCol="0" anchor="ctr"/>
          <a:lstStyle/>
          <a:p>
            <a:pPr lvl="0" algn="ctr">
              <a:defRPr/>
            </a:pPr>
            <a:r>
              <a:rPr lang="vi-VN" sz="4000" b="1" dirty="0">
                <a:latin typeface="+mj-lt"/>
              </a:rPr>
              <a:t>Câu </a:t>
            </a:r>
            <a:r>
              <a:rPr lang="en-US" sz="4000" b="1" dirty="0" smtClean="0">
                <a:latin typeface="+mj-lt"/>
              </a:rPr>
              <a:t>1</a:t>
            </a:r>
            <a:r>
              <a:rPr lang="vi-VN" sz="4000" b="1" dirty="0" smtClean="0">
                <a:latin typeface="+mj-lt"/>
              </a:rPr>
              <a:t> </a:t>
            </a:r>
            <a:r>
              <a:rPr lang="vi-VN" sz="4000" b="1" dirty="0">
                <a:latin typeface="+mj-lt"/>
              </a:rPr>
              <a:t>: </a:t>
            </a:r>
            <a:r>
              <a:rPr lang="vi-VN" sz="4000" dirty="0">
                <a:latin typeface="+mj-lt"/>
              </a:rPr>
              <a:t>Vịnh khoa thi hương còn có tên gọi khác là gì?</a:t>
            </a:r>
            <a:endParaRPr kumimoji="0" lang="en-US" sz="4000" b="0" i="0" u="none" strike="noStrike" kern="1200" cap="none" spc="0" normalizeH="0" baseline="0" noProof="0" dirty="0">
              <a:ln>
                <a:noFill/>
              </a:ln>
              <a:solidFill>
                <a:prstClr val="black"/>
              </a:solidFill>
              <a:effectLst/>
              <a:uLnTx/>
              <a:uFillTx/>
              <a:latin typeface="+mj-lt"/>
              <a:cs typeface="Times New Roman" pitchFamily="18" charset="0"/>
            </a:endParaRPr>
          </a:p>
        </p:txBody>
      </p:sp>
      <p:sp>
        <p:nvSpPr>
          <p:cNvPr id="4" name="Rounded Rectangle 3"/>
          <p:cNvSpPr/>
          <p:nvPr/>
        </p:nvSpPr>
        <p:spPr>
          <a:xfrm>
            <a:off x="518319" y="2242574"/>
            <a:ext cx="10896599" cy="34422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a:solidFill>
                  <a:schemeClr val="tx2"/>
                </a:solidFill>
              </a:rPr>
              <a:t>A. Lễ xướng danh khoa Ất Dậu</a:t>
            </a:r>
          </a:p>
          <a:p>
            <a:r>
              <a:rPr lang="vi-VN" sz="3600" dirty="0">
                <a:solidFill>
                  <a:schemeClr val="tx2"/>
                </a:solidFill>
              </a:rPr>
              <a:t>B. Lễ xướng danh khoa Đinh Dậu</a:t>
            </a:r>
          </a:p>
          <a:p>
            <a:r>
              <a:rPr lang="vi-VN" sz="3600" dirty="0">
                <a:solidFill>
                  <a:schemeClr val="tx2"/>
                </a:solidFill>
              </a:rPr>
              <a:t>C. Đi thi</a:t>
            </a:r>
          </a:p>
          <a:p>
            <a:r>
              <a:rPr lang="vi-VN" sz="3600" dirty="0">
                <a:solidFill>
                  <a:schemeClr val="tx2"/>
                </a:solidFill>
              </a:rPr>
              <a:t>D. Đổi thi</a:t>
            </a:r>
          </a:p>
          <a:p>
            <a:endParaRPr lang="en-US" sz="2800" dirty="0">
              <a:solidFill>
                <a:schemeClr val="tx1"/>
              </a:solidFill>
            </a:endParaRPr>
          </a:p>
        </p:txBody>
      </p:sp>
      <p:sp>
        <p:nvSpPr>
          <p:cNvPr id="2" name="Oval 1"/>
          <p:cNvSpPr/>
          <p:nvPr/>
        </p:nvSpPr>
        <p:spPr>
          <a:xfrm rot="21256189">
            <a:off x="457982" y="2605606"/>
            <a:ext cx="932653" cy="6367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smtClean="0"/>
              <a:t>A</a:t>
            </a:r>
            <a:endParaRPr lang="en-US" sz="3600"/>
          </a:p>
        </p:txBody>
      </p:sp>
    </p:spTree>
    <p:extLst>
      <p:ext uri="{BB962C8B-B14F-4D97-AF65-F5344CB8AC3E}">
        <p14:creationId xmlns:p14="http://schemas.microsoft.com/office/powerpoint/2010/main" val="13669752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518319" y="193014"/>
            <a:ext cx="10896600" cy="2049557"/>
          </a:xfrm>
          <a:prstGeom prst="round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lIns="99843" tIns="49922" rIns="99843" bIns="49922" spcCol="0" rtlCol="0" anchor="ctr"/>
          <a:lstStyle/>
          <a:p>
            <a:pPr lvl="0" algn="ctr">
              <a:defRPr/>
            </a:pPr>
            <a:r>
              <a:rPr lang="vi-VN" sz="4000" b="1" dirty="0">
                <a:latin typeface="+mj-lt"/>
              </a:rPr>
              <a:t>Câu </a:t>
            </a:r>
            <a:r>
              <a:rPr lang="en-US" sz="4000" b="1" dirty="0" smtClean="0">
                <a:latin typeface="+mj-lt"/>
              </a:rPr>
              <a:t>1</a:t>
            </a:r>
            <a:r>
              <a:rPr lang="vi-VN" sz="4000" b="1" dirty="0" smtClean="0">
                <a:latin typeface="+mj-lt"/>
              </a:rPr>
              <a:t> </a:t>
            </a:r>
            <a:r>
              <a:rPr lang="vi-VN" sz="4000" b="1" dirty="0">
                <a:latin typeface="+mj-lt"/>
              </a:rPr>
              <a:t>: </a:t>
            </a:r>
            <a:r>
              <a:rPr lang="vi-VN" sz="4000" dirty="0">
                <a:latin typeface="+mj-lt"/>
              </a:rPr>
              <a:t>Vịnh khoa thi hương còn có tên gọi khác là gì?</a:t>
            </a:r>
            <a:endParaRPr kumimoji="0" lang="en-US" sz="4000" b="0" i="0" u="none" strike="noStrike" kern="1200" cap="none" spc="0" normalizeH="0" baseline="0" noProof="0" dirty="0">
              <a:ln>
                <a:noFill/>
              </a:ln>
              <a:solidFill>
                <a:prstClr val="black"/>
              </a:solidFill>
              <a:effectLst/>
              <a:uLnTx/>
              <a:uFillTx/>
              <a:latin typeface="+mj-lt"/>
              <a:cs typeface="Times New Roman" pitchFamily="18" charset="0"/>
            </a:endParaRPr>
          </a:p>
        </p:txBody>
      </p:sp>
      <p:sp>
        <p:nvSpPr>
          <p:cNvPr id="4" name="Rounded Rectangle 3"/>
          <p:cNvSpPr/>
          <p:nvPr/>
        </p:nvSpPr>
        <p:spPr>
          <a:xfrm>
            <a:off x="518319" y="2242574"/>
            <a:ext cx="10896599" cy="34422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a:solidFill>
                  <a:schemeClr val="tx2"/>
                </a:solidFill>
              </a:rPr>
              <a:t>A. Lễ xướng danh khoa Ất Dậu</a:t>
            </a:r>
          </a:p>
          <a:p>
            <a:r>
              <a:rPr lang="vi-VN" sz="3600" dirty="0">
                <a:solidFill>
                  <a:schemeClr val="tx2"/>
                </a:solidFill>
              </a:rPr>
              <a:t>B. Lễ xướng danh khoa Đinh Dậu</a:t>
            </a:r>
          </a:p>
          <a:p>
            <a:r>
              <a:rPr lang="vi-VN" sz="3600" dirty="0">
                <a:solidFill>
                  <a:schemeClr val="tx2"/>
                </a:solidFill>
              </a:rPr>
              <a:t>C. Đi thi</a:t>
            </a:r>
          </a:p>
          <a:p>
            <a:r>
              <a:rPr lang="vi-VN" sz="3600" dirty="0">
                <a:solidFill>
                  <a:schemeClr val="tx2"/>
                </a:solidFill>
              </a:rPr>
              <a:t>D. Đổi thi</a:t>
            </a:r>
          </a:p>
          <a:p>
            <a:endParaRPr lang="en-US" sz="2800" dirty="0">
              <a:solidFill>
                <a:schemeClr val="tx1"/>
              </a:solidFill>
            </a:endParaRPr>
          </a:p>
        </p:txBody>
      </p:sp>
      <p:sp>
        <p:nvSpPr>
          <p:cNvPr id="2" name="Oval 1"/>
          <p:cNvSpPr/>
          <p:nvPr/>
        </p:nvSpPr>
        <p:spPr>
          <a:xfrm rot="21256189">
            <a:off x="543237" y="3205735"/>
            <a:ext cx="788364" cy="5386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smtClean="0"/>
              <a:t>B</a:t>
            </a:r>
            <a:endParaRPr lang="en-US" sz="2800"/>
          </a:p>
        </p:txBody>
      </p:sp>
    </p:spTree>
    <p:extLst>
      <p:ext uri="{BB962C8B-B14F-4D97-AF65-F5344CB8AC3E}">
        <p14:creationId xmlns:p14="http://schemas.microsoft.com/office/powerpoint/2010/main" val="14457501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518319" y="223556"/>
            <a:ext cx="10896600" cy="2049557"/>
          </a:xfrm>
          <a:prstGeom prst="round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lIns="99843" tIns="49922" rIns="99843" bIns="49922" spcCol="0" rtlCol="0" anchor="ctr"/>
          <a:lstStyle/>
          <a:p>
            <a:pPr lvl="0" algn="ctr">
              <a:defRPr/>
            </a:pPr>
            <a:r>
              <a:rPr lang="vi-VN" sz="4000" b="1" dirty="0" smtClean="0">
                <a:latin typeface="Times New Roman" panose="02020603050405020304" pitchFamily="18" charset="0"/>
                <a:cs typeface="Times New Roman" panose="02020603050405020304" pitchFamily="18" charset="0"/>
              </a:rPr>
              <a:t>Câu </a:t>
            </a:r>
            <a:r>
              <a:rPr lang="en-US" sz="4000" b="1" dirty="0">
                <a:latin typeface="Times New Roman" panose="02020603050405020304" pitchFamily="18" charset="0"/>
                <a:cs typeface="Times New Roman" panose="02020603050405020304" pitchFamily="18" charset="0"/>
              </a:rPr>
              <a:t>3</a:t>
            </a:r>
            <a:r>
              <a:rPr lang="vi-VN" sz="4000" b="1" dirty="0" smtClean="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 </a:t>
            </a:r>
            <a:r>
              <a:rPr lang="vi-VN" sz="4000" dirty="0">
                <a:latin typeface="+mj-lt"/>
              </a:rPr>
              <a:t>Trần Tế Xương viết bài Vịnh khoa thi Hương với dụng ý gì?</a:t>
            </a:r>
            <a:endParaRPr kumimoji="0" lang="en-US" sz="4000" b="0" i="0" u="none" strike="noStrike" kern="1200" cap="none" spc="0" normalizeH="0" baseline="0" noProof="0" dirty="0">
              <a:ln>
                <a:noFill/>
              </a:ln>
              <a:solidFill>
                <a:prstClr val="black"/>
              </a:solidFill>
              <a:effectLst/>
              <a:uLnTx/>
              <a:uFillTx/>
              <a:latin typeface="+mj-lt"/>
              <a:cs typeface="Times New Roman" panose="02020603050405020304" pitchFamily="18" charset="0"/>
            </a:endParaRPr>
          </a:p>
        </p:txBody>
      </p:sp>
      <p:sp>
        <p:nvSpPr>
          <p:cNvPr id="4" name="Rounded Rectangle 3"/>
          <p:cNvSpPr/>
          <p:nvPr/>
        </p:nvSpPr>
        <p:spPr>
          <a:xfrm>
            <a:off x="289719" y="2242573"/>
            <a:ext cx="11125200" cy="562190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a:solidFill>
                  <a:schemeClr val="tx1"/>
                </a:solidFill>
                <a:latin typeface="Times New Roman" panose="02020603050405020304" pitchFamily="18" charset="0"/>
                <a:cs typeface="Times New Roman" panose="02020603050405020304" pitchFamily="18" charset="0"/>
              </a:rPr>
              <a:t>A. Tác giả vẽ nên một phần hiện thực nhốn nháo, ô hợp của xã hội thực dân nửa phong kiến buổi đầu, đồng thời nói lên tâm sự của mình trước tình cảnh đất nước.</a:t>
            </a:r>
          </a:p>
          <a:p>
            <a:r>
              <a:rPr lang="vi-VN" sz="3600" dirty="0">
                <a:solidFill>
                  <a:schemeClr val="tx1"/>
                </a:solidFill>
                <a:latin typeface="Times New Roman" panose="02020603050405020304" pitchFamily="18" charset="0"/>
                <a:cs typeface="Times New Roman" panose="02020603050405020304" pitchFamily="18" charset="0"/>
              </a:rPr>
              <a:t>B. Bài thơ ghi lại cảnh “nhập trường” vừa ghi lại cảnh lễ xướng danh qua đó nói lên tâm trạng đau đớn, chua xót của nhà thơ trước hiện thực mất nước, giao thời nhốn nháo, nhố nhăng.</a:t>
            </a:r>
          </a:p>
          <a:p>
            <a:r>
              <a:rPr lang="vi-VN" sz="3600" dirty="0">
                <a:solidFill>
                  <a:schemeClr val="tx1"/>
                </a:solidFill>
                <a:latin typeface="Times New Roman" panose="02020603050405020304" pitchFamily="18" charset="0"/>
                <a:cs typeface="Times New Roman" panose="02020603050405020304" pitchFamily="18" charset="0"/>
              </a:rPr>
              <a:t>C. Ca ngợi những thí sinh thi đỗ ở kì thi năm Đinh Dậu</a:t>
            </a:r>
          </a:p>
          <a:p>
            <a:r>
              <a:rPr lang="vi-VN" sz="3600" dirty="0" smtClean="0">
                <a:solidFill>
                  <a:schemeClr val="tx1"/>
                </a:solidFill>
                <a:latin typeface="Times New Roman" panose="02020603050405020304" pitchFamily="18" charset="0"/>
                <a:cs typeface="Times New Roman" panose="02020603050405020304" pitchFamily="18" charset="0"/>
              </a:rPr>
              <a:t>D. </a:t>
            </a:r>
            <a:r>
              <a:rPr lang="vi-VN" sz="3600" dirty="0">
                <a:solidFill>
                  <a:schemeClr val="tx1"/>
                </a:solidFill>
                <a:latin typeface="Times New Roman" panose="02020603050405020304" pitchFamily="18" charset="0"/>
                <a:cs typeface="Times New Roman" panose="02020603050405020304" pitchFamily="18" charset="0"/>
              </a:rPr>
              <a:t>Đáp án A và B</a:t>
            </a:r>
          </a:p>
        </p:txBody>
      </p:sp>
      <p:sp>
        <p:nvSpPr>
          <p:cNvPr id="2" name="Oval 1"/>
          <p:cNvSpPr/>
          <p:nvPr/>
        </p:nvSpPr>
        <p:spPr>
          <a:xfrm rot="21256189">
            <a:off x="524995" y="7241458"/>
            <a:ext cx="661770" cy="166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25120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518319" y="223556"/>
            <a:ext cx="10896600" cy="2049557"/>
          </a:xfrm>
          <a:prstGeom prst="round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lIns="99843" tIns="49922" rIns="99843" bIns="49922" spcCol="0" rtlCol="0" anchor="ctr"/>
          <a:lstStyle/>
          <a:p>
            <a:pPr lvl="0" algn="ctr">
              <a:defRPr/>
            </a:pPr>
            <a:r>
              <a:rPr lang="vi-VN" sz="4000" b="1" dirty="0" smtClean="0">
                <a:latin typeface="Times New Roman" panose="02020603050405020304" pitchFamily="18" charset="0"/>
                <a:cs typeface="Times New Roman" panose="02020603050405020304" pitchFamily="18" charset="0"/>
              </a:rPr>
              <a:t>Câu </a:t>
            </a:r>
            <a:r>
              <a:rPr lang="en-US" sz="4000" b="1" dirty="0">
                <a:latin typeface="Times New Roman" panose="02020603050405020304" pitchFamily="18" charset="0"/>
                <a:cs typeface="Times New Roman" panose="02020603050405020304" pitchFamily="18" charset="0"/>
              </a:rPr>
              <a:t>4</a:t>
            </a:r>
            <a:r>
              <a:rPr lang="vi-VN" sz="4000" b="1" dirty="0" smtClean="0">
                <a:latin typeface="Times New Roman" panose="02020603050405020304" pitchFamily="18" charset="0"/>
                <a:cs typeface="Times New Roman" panose="02020603050405020304" pitchFamily="18" charset="0"/>
              </a:rPr>
              <a:t> :</a:t>
            </a:r>
            <a:r>
              <a:rPr lang="vi-VN" sz="4000" b="1" dirty="0"/>
              <a:t> </a:t>
            </a:r>
            <a:r>
              <a:rPr lang="vi-VN" sz="4000" dirty="0">
                <a:latin typeface="+mj-lt"/>
              </a:rPr>
              <a:t>Đáp án nào </a:t>
            </a:r>
            <a:r>
              <a:rPr lang="vi-VN" sz="4000" b="1" dirty="0">
                <a:latin typeface="+mj-lt"/>
              </a:rPr>
              <a:t>không phải</a:t>
            </a:r>
            <a:r>
              <a:rPr lang="vi-VN" sz="4000" dirty="0">
                <a:latin typeface="+mj-lt"/>
              </a:rPr>
              <a:t> là nghệ thuật được sử dụng trong bài thơ Vịnh khoa thi Hương?</a:t>
            </a:r>
            <a:r>
              <a:rPr lang="vi-VN" sz="4000" b="1" dirty="0">
                <a:latin typeface="+mj-lt"/>
                <a:cs typeface="Times New Roman" panose="02020603050405020304" pitchFamily="18" charset="0"/>
              </a:rPr>
              <a:t> </a:t>
            </a:r>
            <a:endParaRPr kumimoji="0" lang="en-US" sz="4000" b="0" i="0" u="none" strike="noStrike" kern="1200" cap="none" spc="0" normalizeH="0" baseline="0" noProof="0" dirty="0">
              <a:ln>
                <a:noFill/>
              </a:ln>
              <a:solidFill>
                <a:prstClr val="black"/>
              </a:solidFill>
              <a:effectLst/>
              <a:uLnTx/>
              <a:uFillTx/>
              <a:latin typeface="+mj-lt"/>
              <a:cs typeface="Times New Roman" panose="02020603050405020304" pitchFamily="18" charset="0"/>
            </a:endParaRPr>
          </a:p>
        </p:txBody>
      </p:sp>
      <p:sp>
        <p:nvSpPr>
          <p:cNvPr id="4" name="Rounded Rectangle 3"/>
          <p:cNvSpPr/>
          <p:nvPr/>
        </p:nvSpPr>
        <p:spPr>
          <a:xfrm>
            <a:off x="518319" y="2242574"/>
            <a:ext cx="10896599" cy="34422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dirty="0" smtClean="0">
                <a:solidFill>
                  <a:schemeClr val="tx1"/>
                </a:solidFill>
                <a:latin typeface="+mj-lt"/>
              </a:rPr>
              <a:t>A</a:t>
            </a:r>
            <a:r>
              <a:rPr lang="vi-VN" sz="4000" dirty="0">
                <a:solidFill>
                  <a:schemeClr val="tx1"/>
                </a:solidFill>
                <a:latin typeface="+mj-lt"/>
              </a:rPr>
              <a:t>. Nghệ thuật đối</a:t>
            </a:r>
          </a:p>
          <a:p>
            <a:r>
              <a:rPr lang="vi-VN" sz="4000" dirty="0">
                <a:solidFill>
                  <a:schemeClr val="tx1"/>
                </a:solidFill>
                <a:latin typeface="+mj-lt"/>
              </a:rPr>
              <a:t>B. Đảo ngữ</a:t>
            </a:r>
          </a:p>
          <a:p>
            <a:r>
              <a:rPr lang="vi-VN" sz="4000" dirty="0">
                <a:solidFill>
                  <a:schemeClr val="tx1"/>
                </a:solidFill>
                <a:latin typeface="+mj-lt"/>
              </a:rPr>
              <a:t>C. Ngôn ngữ có tính chất khẩu ngữ, trong sáng, giản dị nhưng giàu sức biểu cảm</a:t>
            </a:r>
          </a:p>
          <a:p>
            <a:r>
              <a:rPr lang="vi-VN" sz="4000" dirty="0">
                <a:solidFill>
                  <a:schemeClr val="tx1"/>
                </a:solidFill>
                <a:latin typeface="+mj-lt"/>
              </a:rPr>
              <a:t>D. Vận dụng sáng tạo các hình ảnh dân gian</a:t>
            </a:r>
          </a:p>
          <a:p>
            <a:endParaRPr lang="en-US" sz="2800" dirty="0">
              <a:solidFill>
                <a:schemeClr val="tx1"/>
              </a:solidFill>
            </a:endParaRPr>
          </a:p>
        </p:txBody>
      </p:sp>
      <p:sp>
        <p:nvSpPr>
          <p:cNvPr id="2" name="Oval 1"/>
          <p:cNvSpPr/>
          <p:nvPr/>
        </p:nvSpPr>
        <p:spPr>
          <a:xfrm rot="21256189">
            <a:off x="553825" y="3663453"/>
            <a:ext cx="661770" cy="166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95807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NĐ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439" y="122237"/>
            <a:ext cx="5772653" cy="3867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Đ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560" y="122237"/>
            <a:ext cx="5429250" cy="38671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Đ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9" y="3989387"/>
            <a:ext cx="1124929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277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519" y="350837"/>
            <a:ext cx="9967130" cy="2532254"/>
          </a:xfrm>
          <a:prstGeom prst="rect">
            <a:avLst/>
          </a:prstGeom>
        </p:spPr>
        <p:txBody>
          <a:bodyPr wrap="none" lIns="99843" tIns="49922" rIns="99843" bIns="49922">
            <a:spAutoFit/>
          </a:bodyPr>
          <a:lstStyle/>
          <a:p>
            <a:pPr marL="1371600" indent="-1371600">
              <a:buAutoNum type="romanUcPeriod"/>
            </a:pPr>
            <a:r>
              <a:rPr lang="en-US" sz="7900" dirty="0" smtClean="0">
                <a:solidFill>
                  <a:srgbClr val="FF0066"/>
                </a:solidFill>
                <a:latin typeface="Times New Roman" pitchFamily="18" charset="0"/>
                <a:cs typeface="Times New Roman" pitchFamily="18" charset="0"/>
              </a:rPr>
              <a:t>TÌM </a:t>
            </a:r>
            <a:r>
              <a:rPr lang="en-US" sz="7900" dirty="0">
                <a:solidFill>
                  <a:srgbClr val="FF0066"/>
                </a:solidFill>
                <a:latin typeface="Times New Roman" pitchFamily="18" charset="0"/>
                <a:cs typeface="Times New Roman" pitchFamily="18" charset="0"/>
              </a:rPr>
              <a:t>HIỂU </a:t>
            </a:r>
            <a:r>
              <a:rPr lang="en-US" sz="7900" dirty="0" smtClean="0">
                <a:solidFill>
                  <a:srgbClr val="FF0066"/>
                </a:solidFill>
                <a:latin typeface="Times New Roman" pitchFamily="18" charset="0"/>
                <a:cs typeface="Times New Roman" pitchFamily="18" charset="0"/>
              </a:rPr>
              <a:t>CHUNG</a:t>
            </a:r>
          </a:p>
          <a:p>
            <a:r>
              <a:rPr lang="en-US" sz="7900" dirty="0" smtClean="0">
                <a:solidFill>
                  <a:srgbClr val="FF0066"/>
                </a:solidFill>
                <a:latin typeface="Times New Roman" pitchFamily="18" charset="0"/>
                <a:cs typeface="Times New Roman" pitchFamily="18" charset="0"/>
              </a:rPr>
              <a:t>1.Đọc </a:t>
            </a:r>
          </a:p>
        </p:txBody>
      </p:sp>
    </p:spTree>
    <p:extLst>
      <p:ext uri="{BB962C8B-B14F-4D97-AF65-F5344CB8AC3E}">
        <p14:creationId xmlns:p14="http://schemas.microsoft.com/office/powerpoint/2010/main" val="165595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5" name="Rectangle 4"/>
          <p:cNvSpPr/>
          <p:nvPr/>
        </p:nvSpPr>
        <p:spPr>
          <a:xfrm>
            <a:off x="213519" y="350837"/>
            <a:ext cx="9967130" cy="2532254"/>
          </a:xfrm>
          <a:prstGeom prst="rect">
            <a:avLst/>
          </a:prstGeom>
        </p:spPr>
        <p:txBody>
          <a:bodyPr wrap="none" lIns="99843" tIns="49922" rIns="99843" bIns="49922">
            <a:spAutoFit/>
          </a:bodyPr>
          <a:lstStyle/>
          <a:p>
            <a:pPr marL="1371600" indent="-1371600">
              <a:buAutoNum type="romanUcPeriod"/>
            </a:pPr>
            <a:r>
              <a:rPr lang="en-US" sz="7900" dirty="0" smtClean="0">
                <a:solidFill>
                  <a:srgbClr val="FF0066"/>
                </a:solidFill>
                <a:latin typeface="Times New Roman" pitchFamily="18" charset="0"/>
                <a:cs typeface="Times New Roman" pitchFamily="18" charset="0"/>
              </a:rPr>
              <a:t>TÌM </a:t>
            </a:r>
            <a:r>
              <a:rPr lang="en-US" sz="7900" dirty="0">
                <a:solidFill>
                  <a:srgbClr val="FF0066"/>
                </a:solidFill>
                <a:latin typeface="Times New Roman" pitchFamily="18" charset="0"/>
                <a:cs typeface="Times New Roman" pitchFamily="18" charset="0"/>
              </a:rPr>
              <a:t>HIỂU </a:t>
            </a:r>
            <a:r>
              <a:rPr lang="en-US" sz="7900" dirty="0" smtClean="0">
                <a:solidFill>
                  <a:srgbClr val="FF0066"/>
                </a:solidFill>
                <a:latin typeface="Times New Roman" pitchFamily="18" charset="0"/>
                <a:cs typeface="Times New Roman" pitchFamily="18" charset="0"/>
              </a:rPr>
              <a:t>CHUNG</a:t>
            </a:r>
          </a:p>
          <a:p>
            <a:r>
              <a:rPr lang="en-US" sz="7900" dirty="0" smtClean="0">
                <a:solidFill>
                  <a:srgbClr val="FF0066"/>
                </a:solidFill>
                <a:latin typeface="Times New Roman" pitchFamily="18" charset="0"/>
                <a:cs typeface="Times New Roman" pitchFamily="18" charset="0"/>
              </a:rPr>
              <a:t>1.Đọc </a:t>
            </a:r>
            <a:endParaRPr lang="en-US" sz="7900" dirty="0">
              <a:solidFill>
                <a:srgbClr val="FF0066"/>
              </a:solidFill>
              <a:latin typeface="Times New Roman" pitchFamily="18" charset="0"/>
              <a:cs typeface="Times New Roman" pitchFamily="18" charset="0"/>
            </a:endParaRPr>
          </a:p>
        </p:txBody>
      </p:sp>
      <p:sp>
        <p:nvSpPr>
          <p:cNvPr id="2" name="Rectangle 1"/>
          <p:cNvSpPr/>
          <p:nvPr/>
        </p:nvSpPr>
        <p:spPr>
          <a:xfrm>
            <a:off x="1280319" y="3094037"/>
            <a:ext cx="86868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Times New Roman" panose="02020603050405020304" pitchFamily="18" charset="0"/>
                <a:cs typeface="Times New Roman" panose="02020603050405020304" pitchFamily="18" charset="0"/>
              </a:rPr>
              <a:t>-</a:t>
            </a:r>
            <a:r>
              <a:rPr lang="en-US" sz="3200" dirty="0" err="1" smtClean="0">
                <a:latin typeface="Times New Roman" panose="02020603050405020304" pitchFamily="18" charset="0"/>
                <a:cs typeface="Times New Roman" panose="02020603050405020304" pitchFamily="18" charset="0"/>
              </a:rPr>
              <a:t>Đọc</a:t>
            </a:r>
            <a:r>
              <a:rPr lang="en-US" sz="3200" dirty="0" smtClean="0">
                <a:latin typeface="Times New Roman" panose="02020603050405020304" pitchFamily="18" charset="0"/>
                <a:cs typeface="Times New Roman" panose="02020603050405020304" pitchFamily="18" charset="0"/>
              </a:rPr>
              <a:t> : To, </a:t>
            </a:r>
            <a:r>
              <a:rPr lang="en-US" sz="3200" dirty="0" err="1" smtClean="0">
                <a:latin typeface="Times New Roman" panose="02020603050405020304" pitchFamily="18" charset="0"/>
                <a:cs typeface="Times New Roman" panose="02020603050405020304" pitchFamily="18" charset="0"/>
              </a:rPr>
              <a:t>rõ</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ràng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lạc</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truyền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cảm</a:t>
            </a:r>
            <a:r>
              <a:rPr lang="en-US" sz="3200" dirty="0" smtClean="0">
                <a:latin typeface="Times New Roman" panose="02020603050405020304" pitchFamily="18" charset="0"/>
                <a:cs typeface="Times New Roman" panose="02020603050405020304" pitchFamily="18" charset="0"/>
              </a:rPr>
              <a:t> .</a:t>
            </a:r>
          </a:p>
          <a:p>
            <a:r>
              <a:rPr lang="en-US" sz="3200" dirty="0" smtClean="0">
                <a:latin typeface="Times New Roman" panose="02020603050405020304" pitchFamily="18" charset="0"/>
                <a:cs typeface="Times New Roman" panose="02020603050405020304" pitchFamily="18" charset="0"/>
              </a:rPr>
              <a:t>-</a:t>
            </a:r>
            <a:r>
              <a:rPr lang="en-US" sz="3200" dirty="0" err="1" smtClean="0">
                <a:latin typeface="Times New Roman" panose="02020603050405020304" pitchFamily="18" charset="0"/>
                <a:cs typeface="Times New Roman" panose="02020603050405020304" pitchFamily="18" charset="0"/>
              </a:rPr>
              <a:t>Đọc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ngắt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nghỉ</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đúng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nhịp</a:t>
            </a:r>
            <a:r>
              <a:rPr lang="en-US" sz="3200" dirty="0" smtClean="0">
                <a:latin typeface="Times New Roman" panose="02020603050405020304" pitchFamily="18" charset="0"/>
                <a:cs typeface="Times New Roman" panose="02020603050405020304" pitchFamily="18" charset="0"/>
              </a:rPr>
              <a:t> 2/2/3 ; 4/3 .</a:t>
            </a:r>
          </a:p>
          <a:p>
            <a:r>
              <a:rPr lang="en-US" sz="3200" dirty="0" smtClean="0">
                <a:latin typeface="Times New Roman" panose="02020603050405020304" pitchFamily="18" charset="0"/>
                <a:cs typeface="Times New Roman" panose="02020603050405020304" pitchFamily="18" charset="0"/>
              </a:rPr>
              <a:t>-</a:t>
            </a:r>
            <a:r>
              <a:rPr lang="en-US" sz="3200" dirty="0" err="1" smtClean="0">
                <a:latin typeface="Times New Roman" panose="02020603050405020304" pitchFamily="18" charset="0"/>
                <a:cs typeface="Times New Roman" panose="02020603050405020304" pitchFamily="18" charset="0"/>
              </a:rPr>
              <a:t>Đọc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giọng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mỉa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châm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biếm</a:t>
            </a:r>
            <a:r>
              <a:rPr lang="en-US" sz="3200" dirty="0" smtClean="0">
                <a:latin typeface="Times New Roman" panose="02020603050405020304" pitchFamily="18" charset="0"/>
                <a:cs typeface="Times New Roman" panose="02020603050405020304" pitchFamily="18" charset="0"/>
              </a:rPr>
              <a:t> ở </a:t>
            </a: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chứa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ảnh</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sĩ</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tử</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quan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quan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sứ</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mụ</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đầm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giọng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xót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khắc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khoải</a:t>
            </a:r>
            <a:r>
              <a:rPr lang="en-US" sz="3200" dirty="0" smtClean="0">
                <a:latin typeface="Times New Roman" panose="02020603050405020304" pitchFamily="18" charset="0"/>
                <a:cs typeface="Times New Roman" panose="02020603050405020304" pitchFamily="18" charset="0"/>
              </a:rPr>
              <a:t> ở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cuối</a:t>
            </a:r>
            <a:r>
              <a:rPr lang="en-US" sz="3200" dirty="0" smtClean="0">
                <a:latin typeface="Times New Roman" panose="02020603050405020304" pitchFamily="18" charset="0"/>
                <a:cs typeface="Times New Roman" panose="02020603050405020304" pitchFamily="18" charset="0"/>
              </a:rPr>
              <a:t>.</a:t>
            </a:r>
          </a:p>
          <a:p>
            <a:endParaRPr lang="en-US" sz="3200" dirty="0"/>
          </a:p>
        </p:txBody>
      </p:sp>
    </p:spTree>
    <p:extLst>
      <p:ext uri="{BB962C8B-B14F-4D97-AF65-F5344CB8AC3E}">
        <p14:creationId xmlns:p14="http://schemas.microsoft.com/office/powerpoint/2010/main" val="172463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519" y="350837"/>
            <a:ext cx="9967130" cy="3747971"/>
          </a:xfrm>
          <a:prstGeom prst="rect">
            <a:avLst/>
          </a:prstGeom>
        </p:spPr>
        <p:txBody>
          <a:bodyPr wrap="none" lIns="99843" tIns="49922" rIns="99843" bIns="49922">
            <a:spAutoFit/>
          </a:bodyPr>
          <a:lstStyle/>
          <a:p>
            <a:pPr marL="1371600" indent="-1371600">
              <a:buAutoNum type="romanUcPeriod"/>
            </a:pPr>
            <a:r>
              <a:rPr lang="en-US" sz="7900" dirty="0" smtClean="0">
                <a:solidFill>
                  <a:srgbClr val="FF0066"/>
                </a:solidFill>
                <a:latin typeface="Times New Roman" pitchFamily="18" charset="0"/>
                <a:cs typeface="Times New Roman" pitchFamily="18" charset="0"/>
              </a:rPr>
              <a:t>TÌM </a:t>
            </a:r>
            <a:r>
              <a:rPr lang="en-US" sz="7900" dirty="0">
                <a:solidFill>
                  <a:srgbClr val="FF0066"/>
                </a:solidFill>
                <a:latin typeface="Times New Roman" pitchFamily="18" charset="0"/>
                <a:cs typeface="Times New Roman" pitchFamily="18" charset="0"/>
              </a:rPr>
              <a:t>HIỂU </a:t>
            </a:r>
            <a:r>
              <a:rPr lang="en-US" sz="7900" dirty="0" smtClean="0">
                <a:solidFill>
                  <a:srgbClr val="FF0066"/>
                </a:solidFill>
                <a:latin typeface="Times New Roman" pitchFamily="18" charset="0"/>
                <a:cs typeface="Times New Roman" pitchFamily="18" charset="0"/>
              </a:rPr>
              <a:t>CHUNG</a:t>
            </a:r>
          </a:p>
          <a:p>
            <a:r>
              <a:rPr lang="en-US" sz="7900" dirty="0" smtClean="0">
                <a:solidFill>
                  <a:srgbClr val="FF0066"/>
                </a:solidFill>
                <a:latin typeface="Times New Roman" pitchFamily="18" charset="0"/>
                <a:cs typeface="Times New Roman" pitchFamily="18" charset="0"/>
              </a:rPr>
              <a:t>1.Đọc </a:t>
            </a:r>
          </a:p>
          <a:p>
            <a:r>
              <a:rPr lang="en-US" sz="7900" dirty="0" smtClean="0">
                <a:solidFill>
                  <a:srgbClr val="FF0066"/>
                </a:solidFill>
                <a:latin typeface="Times New Roman" pitchFamily="18" charset="0"/>
                <a:cs typeface="Times New Roman" pitchFamily="18" charset="0"/>
              </a:rPr>
              <a:t>2.Tìm </a:t>
            </a:r>
            <a:r>
              <a:rPr lang="en-US" sz="7900" dirty="0" err="1" smtClean="0">
                <a:solidFill>
                  <a:srgbClr val="FF0066"/>
                </a:solidFill>
                <a:latin typeface="Times New Roman" pitchFamily="18" charset="0"/>
                <a:cs typeface="Times New Roman" pitchFamily="18" charset="0"/>
              </a:rPr>
              <a:t>hiểu</a:t>
            </a:r>
            <a:r>
              <a:rPr lang="en-US" sz="7900" dirty="0" smtClean="0">
                <a:solidFill>
                  <a:srgbClr val="FF0066"/>
                </a:solidFill>
                <a:latin typeface="Times New Roman" pitchFamily="18" charset="0"/>
                <a:cs typeface="Times New Roman" pitchFamily="18" charset="0"/>
              </a:rPr>
              <a:t> </a:t>
            </a:r>
            <a:r>
              <a:rPr lang="en-US" sz="7900" dirty="0" err="1" smtClean="0">
                <a:solidFill>
                  <a:srgbClr val="FF0066"/>
                </a:solidFill>
                <a:latin typeface="Times New Roman" pitchFamily="18" charset="0"/>
                <a:cs typeface="Times New Roman" pitchFamily="18" charset="0"/>
              </a:rPr>
              <a:t>chung</a:t>
            </a:r>
            <a:endParaRPr lang="en-US" sz="7900"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356148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a:xfrm>
            <a:off x="3783025" y="2651902"/>
            <a:ext cx="1484991" cy="4517117"/>
            <a:chOff x="2102024" y="-1714093"/>
            <a:chExt cx="1143795" cy="3479248"/>
          </a:xfrm>
        </p:grpSpPr>
        <p:grpSp>
          <p:nvGrpSpPr>
            <p:cNvPr id="65" name="组合 64"/>
            <p:cNvGrpSpPr/>
            <p:nvPr/>
          </p:nvGrpSpPr>
          <p:grpSpPr>
            <a:xfrm>
              <a:off x="2102024" y="18263"/>
              <a:ext cx="1108721" cy="1746892"/>
              <a:chOff x="1547664" y="32770"/>
              <a:chExt cx="1217765" cy="1918701"/>
            </a:xfrm>
          </p:grpSpPr>
          <p:sp>
            <p:nvSpPr>
              <p:cNvPr id="69" name="任意多边形 6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sz="2816"/>
              </a:p>
            </p:txBody>
          </p:sp>
          <p:sp>
            <p:nvSpPr>
              <p:cNvPr id="70" name="心形 69"/>
              <p:cNvSpPr/>
              <p:nvPr/>
            </p:nvSpPr>
            <p:spPr>
              <a:xfrm>
                <a:off x="1547664" y="899265"/>
                <a:ext cx="1217765" cy="1052206"/>
              </a:xfrm>
              <a:prstGeom prst="heart">
                <a:avLst/>
              </a:prstGeom>
            </p:spPr>
            <p:style>
              <a:lnRef idx="0">
                <a:schemeClr val="accent5"/>
              </a:lnRef>
              <a:fillRef idx="3">
                <a:schemeClr val="accent5"/>
              </a:fillRef>
              <a:effectRef idx="3">
                <a:schemeClr val="accent5"/>
              </a:effectRef>
              <a:fontRef idx="minor">
                <a:schemeClr val="lt1"/>
              </a:fontRef>
            </p:style>
            <p:txBody>
              <a:bodyPr rtlCol="0" anchor="ctr"/>
              <a:lstStyle/>
              <a:p>
                <a:pPr algn="ctr" fontAlgn="base">
                  <a:spcBef>
                    <a:spcPct val="0"/>
                  </a:spcBef>
                  <a:spcAft>
                    <a:spcPct val="0"/>
                  </a:spcAft>
                  <a:defRPr/>
                </a:pPr>
                <a:r>
                  <a:rPr lang="zh-CN" altLang="en-US" sz="4608" b="1" kern="0" dirty="0">
                    <a:solidFill>
                      <a:sysClr val="window" lastClr="FFFFFF"/>
                    </a:solidFill>
                    <a:latin typeface="Calibri" panose="020F0502020204030204"/>
                    <a:ea typeface="微软雅黑" panose="020B0503020204020204" pitchFamily="34" charset="-122"/>
                  </a:rPr>
                  <a:t>四</a:t>
                </a:r>
              </a:p>
            </p:txBody>
          </p:sp>
        </p:grpSp>
        <p:grpSp>
          <p:nvGrpSpPr>
            <p:cNvPr id="66" name="组合 65"/>
            <p:cNvGrpSpPr/>
            <p:nvPr/>
          </p:nvGrpSpPr>
          <p:grpSpPr>
            <a:xfrm flipV="1">
              <a:off x="2137098" y="-1714093"/>
              <a:ext cx="1108721" cy="1746892"/>
              <a:chOff x="1547664" y="32770"/>
              <a:chExt cx="1217765" cy="1918701"/>
            </a:xfrm>
            <a:noFill/>
            <a:effectLst/>
          </p:grpSpPr>
          <p:sp>
            <p:nvSpPr>
              <p:cNvPr id="67" name="任意多边形 6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sz="2816"/>
              </a:p>
            </p:txBody>
          </p:sp>
          <p:sp>
            <p:nvSpPr>
              <p:cNvPr id="68" name="十六角星 6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defRPr/>
                </a:pPr>
                <a:endParaRPr lang="zh-CN" altLang="en-US" sz="4608" b="1" kern="0" dirty="0">
                  <a:solidFill>
                    <a:sysClr val="window" lastClr="FFFFFF"/>
                  </a:solidFill>
                  <a:latin typeface="Calibri" panose="020F0502020204030204"/>
                  <a:ea typeface="微软雅黑" panose="020B0503020204020204" pitchFamily="34" charset="-122"/>
                </a:endParaRPr>
              </a:p>
            </p:txBody>
          </p:sp>
        </p:grpSp>
      </p:grpSp>
      <p:grpSp>
        <p:nvGrpSpPr>
          <p:cNvPr id="54" name="组合 53"/>
          <p:cNvGrpSpPr/>
          <p:nvPr/>
        </p:nvGrpSpPr>
        <p:grpSpPr>
          <a:xfrm>
            <a:off x="3737488" y="888787"/>
            <a:ext cx="1484991" cy="4517117"/>
            <a:chOff x="2102024" y="-1714093"/>
            <a:chExt cx="1143795" cy="3479248"/>
          </a:xfrm>
        </p:grpSpPr>
        <p:grpSp>
          <p:nvGrpSpPr>
            <p:cNvPr id="55" name="组合 54"/>
            <p:cNvGrpSpPr/>
            <p:nvPr/>
          </p:nvGrpSpPr>
          <p:grpSpPr>
            <a:xfrm>
              <a:off x="2102024" y="18263"/>
              <a:ext cx="1108721" cy="1746892"/>
              <a:chOff x="1547664" y="32770"/>
              <a:chExt cx="1217765" cy="1918701"/>
            </a:xfrm>
          </p:grpSpPr>
          <p:sp>
            <p:nvSpPr>
              <p:cNvPr id="59" name="任意多边形 5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sz="2816"/>
              </a:p>
            </p:txBody>
          </p:sp>
          <p:sp>
            <p:nvSpPr>
              <p:cNvPr id="60" name="心形 59"/>
              <p:cNvSpPr/>
              <p:nvPr/>
            </p:nvSpPr>
            <p:spPr>
              <a:xfrm>
                <a:off x="1547664" y="899265"/>
                <a:ext cx="1217765" cy="1052206"/>
              </a:xfrm>
              <a:prstGeom prst="heart">
                <a:avLst/>
              </a:prstGeom>
            </p:spPr>
            <p:style>
              <a:lnRef idx="0">
                <a:schemeClr val="accent4"/>
              </a:lnRef>
              <a:fillRef idx="3">
                <a:schemeClr val="accent4"/>
              </a:fillRef>
              <a:effectRef idx="3">
                <a:schemeClr val="accent4"/>
              </a:effectRef>
              <a:fontRef idx="minor">
                <a:schemeClr val="lt1"/>
              </a:fontRef>
            </p:style>
            <p:txBody>
              <a:bodyPr rtlCol="0" anchor="ctr"/>
              <a:lstStyle/>
              <a:p>
                <a:pPr algn="ctr" fontAlgn="base">
                  <a:spcBef>
                    <a:spcPct val="0"/>
                  </a:spcBef>
                  <a:spcAft>
                    <a:spcPct val="0"/>
                  </a:spcAft>
                  <a:defRPr/>
                </a:pPr>
                <a:r>
                  <a:rPr lang="zh-CN" altLang="en-US" sz="4608" b="1" kern="0" dirty="0">
                    <a:solidFill>
                      <a:sysClr val="window" lastClr="FFFFFF"/>
                    </a:solidFill>
                    <a:latin typeface="Calibri" panose="020F0502020204030204"/>
                    <a:ea typeface="微软雅黑" panose="020B0503020204020204" pitchFamily="34" charset="-122"/>
                  </a:rPr>
                  <a:t>三</a:t>
                </a:r>
              </a:p>
            </p:txBody>
          </p:sp>
        </p:grpSp>
        <p:grpSp>
          <p:nvGrpSpPr>
            <p:cNvPr id="56" name="组合 55"/>
            <p:cNvGrpSpPr/>
            <p:nvPr/>
          </p:nvGrpSpPr>
          <p:grpSpPr>
            <a:xfrm flipV="1">
              <a:off x="2137098" y="-1714093"/>
              <a:ext cx="1108721" cy="1746892"/>
              <a:chOff x="1547664" y="32770"/>
              <a:chExt cx="1217765" cy="1918701"/>
            </a:xfrm>
            <a:noFill/>
            <a:effectLst/>
          </p:grpSpPr>
          <p:sp>
            <p:nvSpPr>
              <p:cNvPr id="57" name="任意多边形 5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sz="2816"/>
              </a:p>
            </p:txBody>
          </p:sp>
          <p:sp>
            <p:nvSpPr>
              <p:cNvPr id="58" name="十六角星 5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defRPr/>
                </a:pPr>
                <a:endParaRPr lang="zh-CN" altLang="en-US" sz="4608" b="1" kern="0" dirty="0">
                  <a:solidFill>
                    <a:sysClr val="window" lastClr="FFFFFF"/>
                  </a:solidFill>
                  <a:latin typeface="Calibri" panose="020F0502020204030204"/>
                  <a:ea typeface="微软雅黑" panose="020B0503020204020204" pitchFamily="34" charset="-122"/>
                </a:endParaRPr>
              </a:p>
            </p:txBody>
          </p:sp>
        </p:grpSp>
      </p:grpSp>
      <p:grpSp>
        <p:nvGrpSpPr>
          <p:cNvPr id="44" name="组合 43"/>
          <p:cNvGrpSpPr/>
          <p:nvPr/>
        </p:nvGrpSpPr>
        <p:grpSpPr>
          <a:xfrm>
            <a:off x="3715148" y="-721008"/>
            <a:ext cx="1484991" cy="4517117"/>
            <a:chOff x="2102024" y="-1714093"/>
            <a:chExt cx="1143795" cy="3479248"/>
          </a:xfrm>
        </p:grpSpPr>
        <p:grpSp>
          <p:nvGrpSpPr>
            <p:cNvPr id="45" name="组合 44"/>
            <p:cNvGrpSpPr/>
            <p:nvPr/>
          </p:nvGrpSpPr>
          <p:grpSpPr>
            <a:xfrm>
              <a:off x="2102024" y="18263"/>
              <a:ext cx="1108721" cy="1746892"/>
              <a:chOff x="1547664" y="32770"/>
              <a:chExt cx="1217765" cy="1918701"/>
            </a:xfrm>
          </p:grpSpPr>
          <p:sp>
            <p:nvSpPr>
              <p:cNvPr id="49" name="任意多边形 4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sz="2816"/>
              </a:p>
            </p:txBody>
          </p:sp>
          <p:sp>
            <p:nvSpPr>
              <p:cNvPr id="50" name="心形 49"/>
              <p:cNvSpPr/>
              <p:nvPr/>
            </p:nvSpPr>
            <p:spPr>
              <a:xfrm>
                <a:off x="1547664" y="899265"/>
                <a:ext cx="1217765" cy="1052206"/>
              </a:xfrm>
              <a:prstGeom prst="hear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defRPr/>
                </a:pPr>
                <a:r>
                  <a:rPr lang="zh-CN" altLang="en-US" sz="4608" b="1" kern="0" dirty="0">
                    <a:solidFill>
                      <a:sysClr val="window" lastClr="FFFFFF"/>
                    </a:solidFill>
                    <a:latin typeface="Calibri" panose="020F0502020204030204"/>
                    <a:ea typeface="微软雅黑" panose="020B0503020204020204" pitchFamily="34" charset="-122"/>
                  </a:rPr>
                  <a:t>二</a:t>
                </a:r>
              </a:p>
            </p:txBody>
          </p:sp>
        </p:grpSp>
        <p:grpSp>
          <p:nvGrpSpPr>
            <p:cNvPr id="46" name="组合 45"/>
            <p:cNvGrpSpPr/>
            <p:nvPr/>
          </p:nvGrpSpPr>
          <p:grpSpPr>
            <a:xfrm flipV="1">
              <a:off x="2137098" y="-1714093"/>
              <a:ext cx="1108721" cy="1746892"/>
              <a:chOff x="1547664" y="32770"/>
              <a:chExt cx="1217765" cy="1918701"/>
            </a:xfrm>
            <a:noFill/>
            <a:effectLst/>
          </p:grpSpPr>
          <p:sp>
            <p:nvSpPr>
              <p:cNvPr id="47" name="任意多边形 4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sz="2816"/>
              </a:p>
            </p:txBody>
          </p:sp>
          <p:sp>
            <p:nvSpPr>
              <p:cNvPr id="48" name="十六角星 4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defRPr/>
                </a:pPr>
                <a:endParaRPr lang="zh-CN" altLang="en-US" sz="4608" b="1" kern="0" dirty="0">
                  <a:solidFill>
                    <a:sysClr val="window" lastClr="FFFFFF"/>
                  </a:solidFill>
                  <a:latin typeface="Calibri" panose="020F0502020204030204"/>
                  <a:ea typeface="微软雅黑" panose="020B0503020204020204" pitchFamily="34" charset="-122"/>
                </a:endParaRPr>
              </a:p>
            </p:txBody>
          </p:sp>
        </p:grpSp>
      </p:grpSp>
      <p:grpSp>
        <p:nvGrpSpPr>
          <p:cNvPr id="15" name="组合 14"/>
          <p:cNvGrpSpPr/>
          <p:nvPr/>
        </p:nvGrpSpPr>
        <p:grpSpPr>
          <a:xfrm>
            <a:off x="5496895" y="808037"/>
            <a:ext cx="6207743" cy="1707900"/>
            <a:chOff x="2110311" y="1130909"/>
            <a:chExt cx="9336142" cy="1946170"/>
          </a:xfrm>
        </p:grpSpPr>
        <p:sp>
          <p:nvSpPr>
            <p:cNvPr id="16" name="圆角矩形 1"/>
            <p:cNvSpPr/>
            <p:nvPr/>
          </p:nvSpPr>
          <p:spPr>
            <a:xfrm>
              <a:off x="2110311" y="1130909"/>
              <a:ext cx="9336139" cy="1185077"/>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rtlCol="0" anchor="ctr"/>
            <a:lstStyle/>
            <a:p>
              <a:pPr algn="ctr" fontAlgn="base">
                <a:spcBef>
                  <a:spcPct val="0"/>
                </a:spcBef>
                <a:spcAft>
                  <a:spcPct val="0"/>
                </a:spcAft>
                <a:defRPr/>
              </a:pPr>
              <a:endParaRPr lang="zh-CN" altLang="en-US" sz="4608" kern="0" dirty="0">
                <a:solidFill>
                  <a:srgbClr val="002060"/>
                </a:solidFill>
                <a:latin typeface="华康方圆体W7(P)" pitchFamily="82" charset="-122"/>
                <a:ea typeface="华康方圆体W7(P)" pitchFamily="82" charset="-122"/>
              </a:endParaRPr>
            </a:p>
          </p:txBody>
        </p:sp>
        <p:sp>
          <p:nvSpPr>
            <p:cNvPr id="17" name="矩形 16"/>
            <p:cNvSpPr/>
            <p:nvPr/>
          </p:nvSpPr>
          <p:spPr>
            <a:xfrm>
              <a:off x="2559558" y="1149244"/>
              <a:ext cx="8886895" cy="1927835"/>
            </a:xfrm>
            <a:prstGeom prst="rect">
              <a:avLst/>
            </a:prstGeom>
          </p:spPr>
          <p:txBody>
            <a:bodyPr wrap="square">
              <a:spAutoFit/>
            </a:bodyPr>
            <a:lstStyle/>
            <a:p>
              <a:pPr lvl="0"/>
              <a:r>
                <a:rPr lang="en-US" altLang="zh-CN" sz="3072" kern="0" dirty="0" err="1" smtClean="0">
                  <a:latin typeface="Times New Roman" pitchFamily="18" charset="0"/>
                  <a:ea typeface="华康方圆体W7(P)" pitchFamily="82" charset="-122"/>
                  <a:cs typeface="Times New Roman" pitchFamily="18" charset="0"/>
                </a:rPr>
                <a:t>Trần</a:t>
              </a:r>
              <a:r>
                <a:rPr lang="en-US" altLang="zh-CN" sz="3072" kern="0" dirty="0" smtClean="0">
                  <a:latin typeface="Times New Roman" pitchFamily="18" charset="0"/>
                  <a:ea typeface="华康方圆体W7(P)" pitchFamily="82" charset="-122"/>
                  <a:cs typeface="Times New Roman" pitchFamily="18" charset="0"/>
                </a:rPr>
                <a:t> </a:t>
              </a:r>
              <a:r>
                <a:rPr lang="en-US" altLang="zh-CN" sz="3072" kern="0" dirty="0" err="1" smtClean="0">
                  <a:latin typeface="Times New Roman" pitchFamily="18" charset="0"/>
                  <a:ea typeface="华康方圆体W7(P)" pitchFamily="82" charset="-122"/>
                  <a:cs typeface="Times New Roman" pitchFamily="18" charset="0"/>
                </a:rPr>
                <a:t>Tế</a:t>
              </a:r>
              <a:r>
                <a:rPr lang="en-US" altLang="zh-CN" sz="3072" kern="0" dirty="0" smtClean="0">
                  <a:latin typeface="Times New Roman" pitchFamily="18" charset="0"/>
                  <a:ea typeface="华康方圆体W7(P)" pitchFamily="82" charset="-122"/>
                  <a:cs typeface="Times New Roman" pitchFamily="18" charset="0"/>
                </a:rPr>
                <a:t> </a:t>
              </a:r>
              <a:r>
                <a:rPr lang="en-US" altLang="zh-CN" sz="3072" kern="0" dirty="0" err="1" smtClean="0">
                  <a:latin typeface="Times New Roman" pitchFamily="18" charset="0"/>
                  <a:ea typeface="华康方圆体W7(P)" pitchFamily="82" charset="-122"/>
                  <a:cs typeface="Times New Roman" pitchFamily="18" charset="0"/>
                </a:rPr>
                <a:t>Xương</a:t>
              </a:r>
              <a:r>
                <a:rPr lang="en-US" altLang="zh-CN" sz="3072" kern="0" dirty="0" smtClean="0">
                  <a:latin typeface="Times New Roman" pitchFamily="18" charset="0"/>
                  <a:ea typeface="华康方圆体W7(P)" pitchFamily="82" charset="-122"/>
                  <a:cs typeface="Times New Roman" pitchFamily="18" charset="0"/>
                </a:rPr>
                <a:t>(</a:t>
              </a:r>
              <a:r>
                <a:rPr lang="en-US" sz="3200" dirty="0" smtClean="0">
                  <a:latin typeface="Times New Roman" pitchFamily="18" charset="0"/>
                  <a:cs typeface="Times New Roman" pitchFamily="18" charset="0"/>
                </a:rPr>
                <a:t>1870- 1907)</a:t>
              </a:r>
              <a:endParaRPr lang="en-US" sz="3200" dirty="0">
                <a:latin typeface="Times New Roman" pitchFamily="18" charset="0"/>
                <a:cs typeface="Times New Roman" pitchFamily="18" charset="0"/>
              </a:endParaRPr>
            </a:p>
            <a:p>
              <a:pPr lvl="0"/>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Tú</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Xương</a:t>
              </a:r>
              <a:r>
                <a:rPr lang="en-US" sz="3200" dirty="0">
                  <a:latin typeface="Times New Roman" pitchFamily="18" charset="0"/>
                  <a:cs typeface="Times New Roman" pitchFamily="18" charset="0"/>
                </a:rPr>
                <a:t>.</a:t>
              </a:r>
            </a:p>
            <a:p>
              <a:pPr lvl="0">
                <a:lnSpc>
                  <a:spcPct val="130000"/>
                </a:lnSpc>
                <a:defRPr/>
              </a:pPr>
              <a:endParaRPr lang="zh-CN" altLang="en-US" sz="3072" kern="0" dirty="0">
                <a:latin typeface="Times New Roman" pitchFamily="18" charset="0"/>
                <a:ea typeface="华康方圆体W7(P)" pitchFamily="82" charset="-122"/>
                <a:cs typeface="Times New Roman" pitchFamily="18" charset="0"/>
              </a:endParaRPr>
            </a:p>
          </p:txBody>
        </p:sp>
      </p:grpSp>
      <p:grpSp>
        <p:nvGrpSpPr>
          <p:cNvPr id="43" name="组合 42"/>
          <p:cNvGrpSpPr/>
          <p:nvPr/>
        </p:nvGrpSpPr>
        <p:grpSpPr>
          <a:xfrm>
            <a:off x="3744093" y="-2462640"/>
            <a:ext cx="1484994" cy="4517117"/>
            <a:chOff x="2102023" y="-1714093"/>
            <a:chExt cx="1143796" cy="3479248"/>
          </a:xfrm>
        </p:grpSpPr>
        <p:grpSp>
          <p:nvGrpSpPr>
            <p:cNvPr id="39" name="组合 38"/>
            <p:cNvGrpSpPr/>
            <p:nvPr/>
          </p:nvGrpSpPr>
          <p:grpSpPr>
            <a:xfrm>
              <a:off x="2102023" y="18263"/>
              <a:ext cx="1108720" cy="1746892"/>
              <a:chOff x="1547663" y="32770"/>
              <a:chExt cx="1217764" cy="1918701"/>
            </a:xfrm>
          </p:grpSpPr>
          <p:sp>
            <p:nvSpPr>
              <p:cNvPr id="3" name="任意多边形 2"/>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sz="2816"/>
              </a:p>
            </p:txBody>
          </p:sp>
          <p:sp>
            <p:nvSpPr>
              <p:cNvPr id="38" name="心形 37"/>
              <p:cNvSpPr/>
              <p:nvPr/>
            </p:nvSpPr>
            <p:spPr>
              <a:xfrm>
                <a:off x="1547663" y="899265"/>
                <a:ext cx="1217764" cy="1052206"/>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base">
                  <a:spcBef>
                    <a:spcPct val="0"/>
                  </a:spcBef>
                  <a:spcAft>
                    <a:spcPct val="0"/>
                  </a:spcAft>
                  <a:defRPr/>
                </a:pPr>
                <a:r>
                  <a:rPr lang="zh-CN" altLang="en-US" sz="4608" b="1" kern="0" dirty="0">
                    <a:solidFill>
                      <a:sysClr val="window" lastClr="FFFFFF"/>
                    </a:solidFill>
                    <a:latin typeface="Calibri" panose="020F0502020204030204"/>
                    <a:ea typeface="微软雅黑" panose="020B0503020204020204" pitchFamily="34" charset="-122"/>
                  </a:rPr>
                  <a:t>一</a:t>
                </a:r>
              </a:p>
            </p:txBody>
          </p:sp>
        </p:grpSp>
        <p:grpSp>
          <p:nvGrpSpPr>
            <p:cNvPr id="40" name="组合 39"/>
            <p:cNvGrpSpPr/>
            <p:nvPr/>
          </p:nvGrpSpPr>
          <p:grpSpPr>
            <a:xfrm flipV="1">
              <a:off x="2137098" y="-1714093"/>
              <a:ext cx="1108721" cy="1746892"/>
              <a:chOff x="1547664" y="32770"/>
              <a:chExt cx="1217765" cy="1918701"/>
            </a:xfrm>
            <a:noFill/>
            <a:effectLst/>
          </p:grpSpPr>
          <p:sp>
            <p:nvSpPr>
              <p:cNvPr id="41" name="任意多边形 40"/>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sz="2816"/>
              </a:p>
            </p:txBody>
          </p:sp>
          <p:sp>
            <p:nvSpPr>
              <p:cNvPr id="42" name="十六角星 41"/>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defRPr/>
                </a:pPr>
                <a:endParaRPr lang="zh-CN" altLang="en-US" sz="4608" b="1" kern="0" dirty="0">
                  <a:solidFill>
                    <a:sysClr val="window" lastClr="FFFFFF"/>
                  </a:solidFill>
                  <a:latin typeface="Calibri" panose="020F0502020204030204"/>
                  <a:ea typeface="微软雅黑" panose="020B0503020204020204" pitchFamily="34" charset="-122"/>
                </a:endParaRPr>
              </a:p>
            </p:txBody>
          </p:sp>
        </p:grpSp>
      </p:grpSp>
      <p:grpSp>
        <p:nvGrpSpPr>
          <p:cNvPr id="51" name="组合 50"/>
          <p:cNvGrpSpPr/>
          <p:nvPr/>
        </p:nvGrpSpPr>
        <p:grpSpPr>
          <a:xfrm>
            <a:off x="5496895" y="2484437"/>
            <a:ext cx="6207743" cy="1077219"/>
            <a:chOff x="2110311" y="1219592"/>
            <a:chExt cx="9336143" cy="1227499"/>
          </a:xfrm>
        </p:grpSpPr>
        <p:sp>
          <p:nvSpPr>
            <p:cNvPr id="52" name="圆角矩形 1"/>
            <p:cNvSpPr/>
            <p:nvPr/>
          </p:nvSpPr>
          <p:spPr>
            <a:xfrm>
              <a:off x="2110311" y="1367469"/>
              <a:ext cx="9336143" cy="1067749"/>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rtlCol="0" anchor="ctr"/>
            <a:lstStyle/>
            <a:p>
              <a:pPr algn="ctr" fontAlgn="base">
                <a:spcBef>
                  <a:spcPct val="0"/>
                </a:spcBef>
                <a:spcAft>
                  <a:spcPct val="0"/>
                </a:spcAft>
                <a:defRPr/>
              </a:pPr>
              <a:endParaRPr lang="zh-CN" altLang="en-US" sz="2800" kern="0" dirty="0">
                <a:solidFill>
                  <a:srgbClr val="002060"/>
                </a:solidFill>
                <a:latin typeface="华康方圆体W7(P)" pitchFamily="82" charset="-122"/>
                <a:ea typeface="华康方圆体W7(P)" pitchFamily="82" charset="-122"/>
              </a:endParaRPr>
            </a:p>
          </p:txBody>
        </p:sp>
        <p:sp>
          <p:nvSpPr>
            <p:cNvPr id="53" name="矩形 52"/>
            <p:cNvSpPr/>
            <p:nvPr/>
          </p:nvSpPr>
          <p:spPr>
            <a:xfrm>
              <a:off x="2738809" y="1219592"/>
              <a:ext cx="8707643" cy="1227499"/>
            </a:xfrm>
            <a:prstGeom prst="rect">
              <a:avLst/>
            </a:prstGeom>
          </p:spPr>
          <p:txBody>
            <a:bodyPr wrap="square">
              <a:spAutoFit/>
            </a:bodyPr>
            <a:lstStyle/>
            <a:p>
              <a:pPr lvl="0"/>
              <a:r>
                <a:rPr lang="en-US" sz="3200" dirty="0" err="1" smtClean="0">
                  <a:latin typeface="Times New Roman" pitchFamily="18" charset="0"/>
                  <a:cs typeface="Times New Roman" pitchFamily="18" charset="0"/>
                </a:rPr>
                <a:t>Quê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huyện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tỉnh</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p>
          </p:txBody>
        </p:sp>
      </p:grpSp>
      <p:grpSp>
        <p:nvGrpSpPr>
          <p:cNvPr id="61" name="组合 60"/>
          <p:cNvGrpSpPr/>
          <p:nvPr/>
        </p:nvGrpSpPr>
        <p:grpSpPr>
          <a:xfrm>
            <a:off x="5496894" y="3856037"/>
            <a:ext cx="6430156" cy="1815881"/>
            <a:chOff x="2110311" y="1254041"/>
            <a:chExt cx="9670639" cy="1567394"/>
          </a:xfrm>
        </p:grpSpPr>
        <p:sp>
          <p:nvSpPr>
            <p:cNvPr id="62" name="圆角矩形 1"/>
            <p:cNvSpPr/>
            <p:nvPr/>
          </p:nvSpPr>
          <p:spPr>
            <a:xfrm>
              <a:off x="2110311" y="1329732"/>
              <a:ext cx="9189449" cy="1067749"/>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rtlCol="0" anchor="ctr"/>
            <a:lstStyle/>
            <a:p>
              <a:pPr algn="ctr" fontAlgn="base">
                <a:spcBef>
                  <a:spcPct val="0"/>
                </a:spcBef>
                <a:spcAft>
                  <a:spcPct val="0"/>
                </a:spcAft>
                <a:defRPr/>
              </a:pPr>
              <a:endParaRPr lang="zh-CN" altLang="en-US" sz="4608" kern="0" dirty="0">
                <a:solidFill>
                  <a:srgbClr val="002060"/>
                </a:solidFill>
                <a:latin typeface="华康方圆体W7(P)" pitchFamily="82" charset="-122"/>
                <a:ea typeface="华康方圆体W7(P)" pitchFamily="82" charset="-122"/>
              </a:endParaRPr>
            </a:p>
          </p:txBody>
        </p:sp>
        <p:sp>
          <p:nvSpPr>
            <p:cNvPr id="63" name="矩形 62"/>
            <p:cNvSpPr/>
            <p:nvPr/>
          </p:nvSpPr>
          <p:spPr>
            <a:xfrm>
              <a:off x="2687291" y="1254041"/>
              <a:ext cx="9093659" cy="1567394"/>
            </a:xfrm>
            <a:prstGeom prst="rect">
              <a:avLst/>
            </a:prstGeom>
          </p:spPr>
          <p:txBody>
            <a:bodyPr wrap="square">
              <a:spAutoFit/>
            </a:bodyPr>
            <a:lstStyle/>
            <a:p>
              <a:r>
                <a:rPr lang="it-IT" sz="2800" dirty="0">
                  <a:latin typeface="Times New Roman" pitchFamily="18" charset="0"/>
                  <a:ea typeface="Calibri" pitchFamily="34" charset="0"/>
                  <a:cs typeface="Times New Roman" pitchFamily="18" charset="0"/>
                </a:rPr>
                <a:t>Có hơn 100 bài thơ, chủ yếu là chữ Nôm</a:t>
              </a:r>
              <a:r>
                <a:rPr lang="it-IT" sz="2800" dirty="0" smtClean="0">
                  <a:latin typeface="Times New Roman" pitchFamily="18" charset="0"/>
                  <a:ea typeface="Calibri" pitchFamily="34" charset="0"/>
                  <a:cs typeface="Times New Roman" pitchFamily="18" charset="0"/>
                </a:rPr>
                <a:t>. </a:t>
              </a:r>
              <a:r>
                <a:rPr lang="it-IT" sz="2800" dirty="0">
                  <a:ln/>
                  <a:latin typeface="Times New Roman" pitchFamily="18" charset="0"/>
                  <a:ea typeface="Calibri" pitchFamily="34" charset="0"/>
                  <a:cs typeface="Times New Roman" pitchFamily="18" charset="0"/>
                </a:rPr>
                <a:t>Phong cách nổi bật: trữ tình và trào phúng.</a:t>
              </a:r>
              <a:endParaRPr lang="en-US" sz="2800" dirty="0">
                <a:latin typeface="Times New Roman" pitchFamily="18" charset="0"/>
                <a:cs typeface="Times New Roman" pitchFamily="18" charset="0"/>
              </a:endParaRPr>
            </a:p>
            <a:p>
              <a:pPr lvl="0"/>
              <a:endParaRPr lang="en-US" sz="2800" dirty="0">
                <a:latin typeface="Times New Roman" pitchFamily="18" charset="0"/>
                <a:cs typeface="Times New Roman" pitchFamily="18" charset="0"/>
              </a:endParaRPr>
            </a:p>
          </p:txBody>
        </p:sp>
      </p:grpSp>
      <p:grpSp>
        <p:nvGrpSpPr>
          <p:cNvPr id="71" name="组合 70"/>
          <p:cNvGrpSpPr/>
          <p:nvPr/>
        </p:nvGrpSpPr>
        <p:grpSpPr>
          <a:xfrm>
            <a:off x="5405216" y="5617219"/>
            <a:ext cx="6396961" cy="2332946"/>
            <a:chOff x="1972432" y="1062626"/>
            <a:chExt cx="9620715" cy="2493525"/>
          </a:xfrm>
        </p:grpSpPr>
        <p:sp>
          <p:nvSpPr>
            <p:cNvPr id="72" name="圆角矩形 1"/>
            <p:cNvSpPr/>
            <p:nvPr/>
          </p:nvSpPr>
          <p:spPr>
            <a:xfrm>
              <a:off x="1972432" y="1189557"/>
              <a:ext cx="9327327" cy="1695689"/>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rtlCol="0" anchor="ctr"/>
            <a:lstStyle/>
            <a:p>
              <a:pPr algn="ctr" fontAlgn="base">
                <a:spcBef>
                  <a:spcPct val="0"/>
                </a:spcBef>
                <a:spcAft>
                  <a:spcPct val="0"/>
                </a:spcAft>
                <a:defRPr/>
              </a:pPr>
              <a:endParaRPr lang="zh-CN" altLang="en-US" sz="2800" kern="0" dirty="0">
                <a:solidFill>
                  <a:srgbClr val="002060"/>
                </a:solidFill>
                <a:latin typeface="华康方圆体W7(P)" pitchFamily="82" charset="-122"/>
                <a:ea typeface="华康方圆体W7(P)" pitchFamily="82" charset="-122"/>
              </a:endParaRPr>
            </a:p>
          </p:txBody>
        </p:sp>
        <p:sp>
          <p:nvSpPr>
            <p:cNvPr id="73" name="矩形 72"/>
            <p:cNvSpPr/>
            <p:nvPr/>
          </p:nvSpPr>
          <p:spPr>
            <a:xfrm>
              <a:off x="2681017" y="1062626"/>
              <a:ext cx="8912130" cy="2493525"/>
            </a:xfrm>
            <a:prstGeom prst="rect">
              <a:avLst/>
            </a:prstGeom>
          </p:spPr>
          <p:txBody>
            <a:bodyPr wrap="square">
              <a:spAutoFit/>
            </a:bodyPr>
            <a:lstStyle/>
            <a:p>
              <a:pPr>
                <a:lnSpc>
                  <a:spcPct val="130000"/>
                </a:lnSpc>
                <a:defRPr/>
              </a:pPr>
              <a:r>
                <a:rPr lang="it-IT" sz="2800" dirty="0">
                  <a:latin typeface="Times New Roman" pitchFamily="18" charset="0"/>
                  <a:ea typeface="Calibri" pitchFamily="34" charset="0"/>
                  <a:cs typeface="Times New Roman" pitchFamily="18" charset="0"/>
                </a:rPr>
                <a:t>Là người cá tính, mạnh mẽ, không chịu gò bó trong khuôn phép</a:t>
              </a:r>
              <a:r>
                <a:rPr lang="it-IT" sz="2800" dirty="0" smtClean="0">
                  <a:latin typeface="Times New Roman" pitchFamily="18" charset="0"/>
                  <a:ea typeface="Calibri" pitchFamily="34" charset="0"/>
                  <a:cs typeface="Times New Roman" pitchFamily="18" charset="0"/>
                </a:rPr>
                <a:t>. Ông học giỏi nhưng chỉ đỗ </a:t>
              </a:r>
              <a:r>
                <a:rPr lang="it-IT" sz="2800" smtClean="0">
                  <a:latin typeface="Times New Roman" pitchFamily="18" charset="0"/>
                  <a:ea typeface="Calibri" pitchFamily="34" charset="0"/>
                  <a:cs typeface="Times New Roman" pitchFamily="18" charset="0"/>
                </a:rPr>
                <a:t>tú tài.</a:t>
              </a:r>
              <a:endParaRPr lang="it-IT" sz="2800" dirty="0">
                <a:ln/>
                <a:latin typeface="Times New Roman" pitchFamily="18" charset="0"/>
                <a:ea typeface="Calibri" pitchFamily="34" charset="0"/>
                <a:cs typeface="Times New Roman" pitchFamily="18" charset="0"/>
              </a:endParaRPr>
            </a:p>
            <a:p>
              <a:pPr lvl="0">
                <a:lnSpc>
                  <a:spcPct val="130000"/>
                </a:lnSpc>
                <a:defRPr/>
              </a:pPr>
              <a:r>
                <a:rPr lang="en-US" altLang="zh-CN" sz="2800" kern="0" dirty="0" smtClean="0">
                  <a:solidFill>
                    <a:srgbClr val="002060"/>
                  </a:solidFill>
                  <a:latin typeface="Times New Roman" pitchFamily="18" charset="0"/>
                  <a:ea typeface="华康方圆体W7(P)" pitchFamily="82" charset="-122"/>
                  <a:cs typeface="Times New Roman" pitchFamily="18" charset="0"/>
                </a:rPr>
                <a:t>.</a:t>
              </a:r>
              <a:endParaRPr lang="zh-CN" altLang="en-US" sz="2800" kern="0" dirty="0">
                <a:solidFill>
                  <a:srgbClr val="002060"/>
                </a:solidFill>
                <a:latin typeface="Times New Roman" pitchFamily="18" charset="0"/>
                <a:ea typeface="华康方圆体W7(P)" pitchFamily="82" charset="-122"/>
                <a:cs typeface="Times New Roman" pitchFamily="18" charset="0"/>
              </a:endParaRPr>
            </a:p>
          </p:txBody>
        </p:sp>
      </p:grpSp>
      <p:grpSp>
        <p:nvGrpSpPr>
          <p:cNvPr id="5" name="Group 4"/>
          <p:cNvGrpSpPr/>
          <p:nvPr/>
        </p:nvGrpSpPr>
        <p:grpSpPr>
          <a:xfrm>
            <a:off x="58279" y="845965"/>
            <a:ext cx="3329719" cy="5778657"/>
            <a:chOff x="58279" y="845965"/>
            <a:chExt cx="3329719" cy="5778657"/>
          </a:xfrm>
        </p:grpSpPr>
        <p:sp>
          <p:nvSpPr>
            <p:cNvPr id="76" name="TextBox 75"/>
            <p:cNvSpPr txBox="1"/>
            <p:nvPr/>
          </p:nvSpPr>
          <p:spPr>
            <a:xfrm>
              <a:off x="58279" y="845965"/>
              <a:ext cx="2281387" cy="669700"/>
            </a:xfrm>
            <a:prstGeom prst="rect">
              <a:avLst/>
            </a:prstGeom>
            <a:noFill/>
          </p:spPr>
          <p:txBody>
            <a:bodyPr wrap="none" lIns="116995" tIns="58498" rIns="116995" bIns="58498" rtlCol="0">
              <a:spAutoFit/>
            </a:bodyPr>
            <a:lstStyle/>
            <a:p>
              <a:r>
                <a:rPr lang="en-US" sz="3584" b="1" dirty="0">
                  <a:latin typeface="Times New Roman" pitchFamily="18" charset="0"/>
                  <a:cs typeface="Times New Roman" pitchFamily="18" charset="0"/>
                </a:rPr>
                <a:t>a</a:t>
              </a:r>
              <a:r>
                <a:rPr lang="en-US" sz="3584" b="1" dirty="0" smtClean="0">
                  <a:latin typeface="Times New Roman" pitchFamily="18" charset="0"/>
                  <a:cs typeface="Times New Roman" pitchFamily="18" charset="0"/>
                </a:rPr>
                <a:t>. </a:t>
              </a:r>
              <a:r>
                <a:rPr lang="en-US" sz="3584" b="1" dirty="0" err="1">
                  <a:latin typeface="Times New Roman" pitchFamily="18" charset="0"/>
                  <a:cs typeface="Times New Roman" pitchFamily="18" charset="0"/>
                </a:rPr>
                <a:t>Tác</a:t>
              </a:r>
              <a:r>
                <a:rPr lang="en-US" sz="3584" b="1" dirty="0">
                  <a:latin typeface="Times New Roman" pitchFamily="18" charset="0"/>
                  <a:cs typeface="Times New Roman" pitchFamily="18" charset="0"/>
                </a:rPr>
                <a:t> </a:t>
              </a:r>
              <a:r>
                <a:rPr lang="en-US" sz="3584" b="1" dirty="0" err="1">
                  <a:latin typeface="Times New Roman" pitchFamily="18" charset="0"/>
                  <a:cs typeface="Times New Roman" pitchFamily="18" charset="0"/>
                </a:rPr>
                <a:t>giả</a:t>
              </a:r>
              <a:r>
                <a:rPr lang="en-US" sz="3584" b="1" dirty="0">
                  <a:latin typeface="Times New Roman" pitchFamily="18" charset="0"/>
                  <a:cs typeface="Times New Roman" pitchFamily="18" charset="0"/>
                </a:rPr>
                <a:t>:</a:t>
              </a:r>
              <a:endParaRPr lang="en-US" sz="3584" dirty="0">
                <a:latin typeface="Times New Roman" pitchFamily="18" charset="0"/>
                <a:cs typeface="Times New Roman" pitchFamily="18" charset="0"/>
              </a:endParaRPr>
            </a:p>
          </p:txBody>
        </p:sp>
        <p:grpSp>
          <p:nvGrpSpPr>
            <p:cNvPr id="4" name="Group 3"/>
            <p:cNvGrpSpPr/>
            <p:nvPr/>
          </p:nvGrpSpPr>
          <p:grpSpPr>
            <a:xfrm>
              <a:off x="90961" y="2308620"/>
              <a:ext cx="3297037" cy="4316002"/>
              <a:chOff x="90961" y="2308620"/>
              <a:chExt cx="3297037" cy="4316002"/>
            </a:xfrm>
          </p:grpSpPr>
          <p:pic>
            <p:nvPicPr>
              <p:cNvPr id="74" name="Picture 2" descr="HÃ¬nh áº£nh cÃ³ liÃªn quan"/>
              <p:cNvPicPr>
                <a:picLocks noChangeAspect="1" noChangeArrowheads="1"/>
              </p:cNvPicPr>
              <p:nvPr/>
            </p:nvPicPr>
            <p:blipFill>
              <a:blip r:embed="rId3"/>
              <a:srcRect/>
              <a:stretch>
                <a:fillRect/>
              </a:stretch>
            </p:blipFill>
            <p:spPr bwMode="auto">
              <a:xfrm>
                <a:off x="90961" y="2308620"/>
                <a:ext cx="3297037" cy="3803485"/>
              </a:xfrm>
              <a:prstGeom prst="rect">
                <a:avLst/>
              </a:prstGeom>
              <a:noFill/>
            </p:spPr>
          </p:pic>
          <p:sp>
            <p:nvSpPr>
              <p:cNvPr id="75" name="TextBox 74"/>
              <p:cNvSpPr txBox="1"/>
              <p:nvPr/>
            </p:nvSpPr>
            <p:spPr>
              <a:xfrm>
                <a:off x="677083" y="6142376"/>
                <a:ext cx="2128208" cy="482246"/>
              </a:xfrm>
              <a:prstGeom prst="rect">
                <a:avLst/>
              </a:prstGeom>
              <a:noFill/>
            </p:spPr>
            <p:txBody>
              <a:bodyPr wrap="none" lIns="111822" tIns="55911" rIns="111822" bIns="55911" rtlCol="0">
                <a:spAutoFit/>
              </a:bodyPr>
              <a:lstStyle/>
              <a:p>
                <a:r>
                  <a:rPr lang="en-US" sz="2400" dirty="0" err="1">
                    <a:latin typeface="Times New Roman" pitchFamily="18" charset="0"/>
                    <a:cs typeface="Times New Roman" pitchFamily="18" charset="0"/>
                  </a:rPr>
                  <a:t>Trần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Xương</a:t>
                </a:r>
                <a:endParaRPr lang="en-US" sz="2400" dirty="0">
                  <a:latin typeface="Times New Roman" pitchFamily="18" charset="0"/>
                  <a:cs typeface="Times New Roman" pitchFamily="18" charset="0"/>
                </a:endParaRPr>
              </a:p>
            </p:txBody>
          </p:sp>
        </p:grpSp>
      </p:grpSp>
    </p:spTree>
    <p:extLst>
      <p:ext uri="{BB962C8B-B14F-4D97-AF65-F5344CB8AC3E}">
        <p14:creationId xmlns:p14="http://schemas.microsoft.com/office/powerpoint/2010/main" val="112053097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par>
                                <p:cTn id="11" presetID="16" presetClass="entr" presetSubtype="21"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inVertical)">
                                      <p:cBhvr>
                                        <p:cTn id="13" dur="500"/>
                                        <p:tgtEl>
                                          <p:spTgt spid="44"/>
                                        </p:tgtEl>
                                      </p:cBhvr>
                                    </p:animEffect>
                                  </p:childTnLst>
                                </p:cTn>
                              </p:par>
                              <p:par>
                                <p:cTn id="14" presetID="16" presetClass="entr" presetSubtype="21"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barn(inVertical)">
                                      <p:cBhvr>
                                        <p:cTn id="16" dur="500"/>
                                        <p:tgtEl>
                                          <p:spTgt spid="51"/>
                                        </p:tgtEl>
                                      </p:cBhvr>
                                    </p:animEffect>
                                  </p:childTnLst>
                                </p:cTn>
                              </p:par>
                              <p:par>
                                <p:cTn id="17" presetID="16" presetClass="entr" presetSubtype="21"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barn(inVertical)">
                                      <p:cBhvr>
                                        <p:cTn id="19" dur="500"/>
                                        <p:tgtEl>
                                          <p:spTgt spid="54"/>
                                        </p:tgtEl>
                                      </p:cBhvr>
                                    </p:animEffect>
                                  </p:childTnLst>
                                </p:cTn>
                              </p:par>
                              <p:par>
                                <p:cTn id="20" presetID="16" presetClass="entr" presetSubtype="21"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barn(inVertical)">
                                      <p:cBhvr>
                                        <p:cTn id="22" dur="500"/>
                                        <p:tgtEl>
                                          <p:spTgt spid="61"/>
                                        </p:tgtEl>
                                      </p:cBhvr>
                                    </p:animEffect>
                                  </p:childTnLst>
                                </p:cTn>
                              </p:par>
                              <p:par>
                                <p:cTn id="23" presetID="16" presetClass="entr" presetSubtype="21"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barn(inVertical)">
                                      <p:cBhvr>
                                        <p:cTn id="25" dur="500"/>
                                        <p:tgtEl>
                                          <p:spTgt spid="64"/>
                                        </p:tgtEl>
                                      </p:cBhvr>
                                    </p:animEffect>
                                  </p:childTnLst>
                                </p:cTn>
                              </p:par>
                              <p:par>
                                <p:cTn id="26" presetID="16" presetClass="entr" presetSubtype="21"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barn(inVertical)">
                                      <p:cBhvr>
                                        <p:cTn id="2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ăn học Việt Nam: Vịnh khoa thi hương - Trần Tế Xương (Tú Xương)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0" y="-38046"/>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830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919" y="350837"/>
            <a:ext cx="10591800" cy="716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err="1" smtClean="0">
                <a:latin typeface="Times New Roman" panose="02020603050405020304" pitchFamily="18" charset="0"/>
                <a:cs typeface="Times New Roman" panose="02020603050405020304" pitchFamily="18" charset="0"/>
              </a:rPr>
              <a:t>Nhiệm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vụ</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nhóm</a:t>
            </a:r>
            <a:r>
              <a:rPr lang="en-US" sz="4400" dirty="0" smtClean="0">
                <a:latin typeface="Times New Roman" panose="02020603050405020304" pitchFamily="18" charset="0"/>
                <a:cs typeface="Times New Roman" panose="02020603050405020304" pitchFamily="18" charset="0"/>
              </a:rPr>
              <a:t> 2:</a:t>
            </a:r>
          </a:p>
          <a:p>
            <a:r>
              <a:rPr lang="en-US" sz="4400" dirty="0" smtClean="0">
                <a:latin typeface="Times New Roman" panose="02020603050405020304" pitchFamily="18" charset="0"/>
                <a:cs typeface="Times New Roman" panose="02020603050405020304" pitchFamily="18" charset="0"/>
              </a:rPr>
              <a:t>-</a:t>
            </a:r>
            <a:r>
              <a:rPr lang="en-US" sz="4400" dirty="0" err="1" smtClean="0">
                <a:latin typeface="Times New Roman" panose="02020603050405020304" pitchFamily="18" charset="0"/>
                <a:cs typeface="Times New Roman" panose="02020603050405020304" pitchFamily="18" charset="0"/>
              </a:rPr>
              <a:t>Nêu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hoàn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cảnh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sáng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tác</a:t>
            </a:r>
            <a:r>
              <a:rPr lang="en-US" sz="4400" dirty="0" smtClean="0">
                <a:latin typeface="Times New Roman" panose="02020603050405020304" pitchFamily="18" charset="0"/>
                <a:cs typeface="Times New Roman" panose="02020603050405020304" pitchFamily="18" charset="0"/>
              </a:rPr>
              <a:t>? </a:t>
            </a:r>
          </a:p>
          <a:p>
            <a:r>
              <a:rPr lang="en-US" sz="4400" dirty="0" smtClean="0">
                <a:latin typeface="Times New Roman" panose="02020603050405020304" pitchFamily="18" charset="0"/>
                <a:cs typeface="Times New Roman" panose="02020603050405020304" pitchFamily="18" charset="0"/>
              </a:rPr>
              <a:t>-</a:t>
            </a:r>
            <a:r>
              <a:rPr lang="en-US" sz="4400" dirty="0" err="1" smtClean="0">
                <a:latin typeface="Times New Roman" panose="02020603050405020304" pitchFamily="18" charset="0"/>
                <a:cs typeface="Times New Roman" panose="02020603050405020304" pitchFamily="18" charset="0"/>
              </a:rPr>
              <a:t>Chủ</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đề</a:t>
            </a:r>
            <a:r>
              <a:rPr lang="en-US" sz="4400" dirty="0" smtClean="0">
                <a:latin typeface="Times New Roman" panose="02020603050405020304" pitchFamily="18" charset="0"/>
                <a:cs typeface="Times New Roman" panose="02020603050405020304" pitchFamily="18" charset="0"/>
              </a:rPr>
              <a:t> ?</a:t>
            </a:r>
          </a:p>
          <a:p>
            <a:r>
              <a:rPr lang="en-US" sz="4400" dirty="0" smtClean="0">
                <a:latin typeface="Times New Roman" panose="02020603050405020304" pitchFamily="18" charset="0"/>
                <a:cs typeface="Times New Roman" panose="02020603050405020304" pitchFamily="18" charset="0"/>
              </a:rPr>
              <a:t>-PTBĐ?</a:t>
            </a:r>
          </a:p>
          <a:p>
            <a:r>
              <a:rPr lang="en-US" sz="4400" dirty="0" smtClean="0">
                <a:latin typeface="Times New Roman" panose="02020603050405020304" pitchFamily="18" charset="0"/>
                <a:cs typeface="Times New Roman" panose="02020603050405020304" pitchFamily="18" charset="0"/>
              </a:rPr>
              <a:t>-</a:t>
            </a:r>
            <a:r>
              <a:rPr lang="en-US" sz="4400" dirty="0" err="1" smtClean="0">
                <a:latin typeface="Times New Roman" panose="02020603050405020304" pitchFamily="18" charset="0"/>
                <a:cs typeface="Times New Roman" panose="02020603050405020304" pitchFamily="18" charset="0"/>
              </a:rPr>
              <a:t>Thể</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thơ</a:t>
            </a:r>
            <a:r>
              <a:rPr lang="en-US" sz="4400" dirty="0" smtClean="0">
                <a:latin typeface="Times New Roman" panose="02020603050405020304" pitchFamily="18" charset="0"/>
                <a:cs typeface="Times New Roman" panose="02020603050405020304" pitchFamily="18" charset="0"/>
              </a:rPr>
              <a:t> ?</a:t>
            </a:r>
          </a:p>
          <a:p>
            <a:r>
              <a:rPr lang="en-US" sz="4400" dirty="0" smtClean="0">
                <a:latin typeface="Times New Roman" panose="02020603050405020304" pitchFamily="18" charset="0"/>
                <a:cs typeface="Times New Roman" panose="02020603050405020304" pitchFamily="18" charset="0"/>
              </a:rPr>
              <a:t>-</a:t>
            </a:r>
            <a:r>
              <a:rPr lang="en-US" sz="4400" dirty="0" err="1" smtClean="0">
                <a:latin typeface="Times New Roman" panose="02020603050405020304" pitchFamily="18" charset="0"/>
                <a:cs typeface="Times New Roman" panose="02020603050405020304" pitchFamily="18" charset="0"/>
              </a:rPr>
              <a:t>Bố</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cục</a:t>
            </a:r>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836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3. Phong cách ngôn ngữ báo chí tt">
  <a:themeElements>
    <a:clrScheme name="自定义 569">
      <a:dk1>
        <a:sysClr val="windowText" lastClr="000000"/>
      </a:dk1>
      <a:lt1>
        <a:sysClr val="window" lastClr="FFFFFF"/>
      </a:lt1>
      <a:dk2>
        <a:srgbClr val="E54919"/>
      </a:dk2>
      <a:lt2>
        <a:srgbClr val="E54919"/>
      </a:lt2>
      <a:accent1>
        <a:srgbClr val="E54919"/>
      </a:accent1>
      <a:accent2>
        <a:srgbClr val="F4501B"/>
      </a:accent2>
      <a:accent3>
        <a:srgbClr val="FF5622"/>
      </a:accent3>
      <a:accent4>
        <a:srgbClr val="FE7043"/>
      </a:accent4>
      <a:accent5>
        <a:srgbClr val="FD8A66"/>
      </a:accent5>
      <a:accent6>
        <a:srgbClr val="FFAA91"/>
      </a:accent6>
      <a:hlink>
        <a:srgbClr val="FF0000"/>
      </a:hlink>
      <a:folHlink>
        <a:srgbClr val="F4501B"/>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2648</TotalTime>
  <Words>1346</Words>
  <Application>Microsoft Office PowerPoint</Application>
  <PresentationFormat>Custom</PresentationFormat>
  <Paragraphs>170</Paragraphs>
  <Slides>29</Slides>
  <Notes>7</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29</vt:i4>
      </vt:variant>
    </vt:vector>
  </HeadingPairs>
  <TitlesOfParts>
    <vt:vector size="47" baseType="lpstr">
      <vt:lpstr>微软雅黑</vt:lpstr>
      <vt:lpstr>宋体</vt:lpstr>
      <vt:lpstr>宋体</vt:lpstr>
      <vt:lpstr>Arial</vt:lpstr>
      <vt:lpstr>Calibri</vt:lpstr>
      <vt:lpstr>等线</vt:lpstr>
      <vt:lpstr>等线 Light</vt:lpstr>
      <vt:lpstr>Lato Hairline</vt:lpstr>
      <vt:lpstr>Lato Light</vt:lpstr>
      <vt:lpstr>Lato Regular</vt:lpstr>
      <vt:lpstr>Times New Roman</vt:lpstr>
      <vt:lpstr>Wingdings</vt:lpstr>
      <vt:lpstr>Wingdings 3</vt:lpstr>
      <vt:lpstr>华康方圆体W7(P)</vt:lpstr>
      <vt:lpstr>印品黑体</vt:lpstr>
      <vt:lpstr>Office Theme</vt:lpstr>
      <vt:lpstr>43. Phong cách ngôn ngữ báo chí tt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yen</dc:creator>
  <cp:lastModifiedBy>STD_HANH</cp:lastModifiedBy>
  <cp:revision>129</cp:revision>
  <dcterms:created xsi:type="dcterms:W3CDTF">2019-08-28T14:13:28Z</dcterms:created>
  <dcterms:modified xsi:type="dcterms:W3CDTF">2025-02-24T14:05:18Z</dcterms:modified>
</cp:coreProperties>
</file>