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99" r:id="rId3"/>
    <p:sldId id="258" r:id="rId4"/>
    <p:sldId id="259" r:id="rId5"/>
    <p:sldId id="260" r:id="rId6"/>
    <p:sldId id="297" r:id="rId7"/>
    <p:sldId id="261" r:id="rId8"/>
    <p:sldId id="301" r:id="rId9"/>
    <p:sldId id="262" r:id="rId10"/>
    <p:sldId id="266" r:id="rId11"/>
    <p:sldId id="267" r:id="rId12"/>
    <p:sldId id="268" r:id="rId13"/>
    <p:sldId id="309" r:id="rId14"/>
    <p:sldId id="269" r:id="rId15"/>
    <p:sldId id="270" r:id="rId16"/>
    <p:sldId id="271" r:id="rId17"/>
    <p:sldId id="272" r:id="rId18"/>
    <p:sldId id="273" r:id="rId19"/>
    <p:sldId id="274" r:id="rId20"/>
    <p:sldId id="29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5" r:id="rId32"/>
    <p:sldId id="285" r:id="rId33"/>
    <p:sldId id="302" r:id="rId34"/>
    <p:sldId id="286" r:id="rId35"/>
    <p:sldId id="287" r:id="rId36"/>
    <p:sldId id="288" r:id="rId37"/>
    <p:sldId id="304" r:id="rId38"/>
    <p:sldId id="305" r:id="rId39"/>
    <p:sldId id="307" r:id="rId40"/>
    <p:sldId id="290" r:id="rId41"/>
    <p:sldId id="291" r:id="rId42"/>
    <p:sldId id="306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85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1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04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3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6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8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20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2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7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79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5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4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6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584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0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934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0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05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3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0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32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20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74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31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2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21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41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8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8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8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0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jpe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56C4D-AB97-4973-B6D4-9F9771DE0DB4}"/>
              </a:ext>
            </a:extLst>
          </p:cNvPr>
          <p:cNvSpPr txBox="1"/>
          <p:nvPr/>
        </p:nvSpPr>
        <p:spPr>
          <a:xfrm>
            <a:off x="546100" y="388374"/>
            <a:ext cx="6527800" cy="269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5 lá» há»i Äá»c ÄÃ¡o chá» cÃ³ á» TÃ¢y Ban Nha">
            <a:extLst>
              <a:ext uri="{FF2B5EF4-FFF2-40B4-BE49-F238E27FC236}">
                <a16:creationId xmlns:a16="http://schemas.microsoft.com/office/drawing/2014/main" id="{B377FE86-BE98-D5FE-6AD1-9E25BFBF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1" y="105597"/>
            <a:ext cx="11301771" cy="66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id="{92B834C6-5076-E104-A6B7-1BF9F482B2F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3121" y="169658"/>
            <a:ext cx="11242779" cy="6582744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F04F17A2-9123-FDB1-531A-B061B0623A7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3122" y="271411"/>
            <a:ext cx="11242778" cy="63358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70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" y="1213301"/>
            <a:ext cx="3752273" cy="4502728"/>
          </a:xfrm>
          <a:prstGeom prst="rect">
            <a:avLst/>
          </a:prstGeom>
        </p:spPr>
      </p:pic>
      <p:grpSp>
        <p:nvGrpSpPr>
          <p:cNvPr id="4" name="Google Shape;814;p20">
            <a:extLst>
              <a:ext uri="{FF2B5EF4-FFF2-40B4-BE49-F238E27FC236}">
                <a16:creationId xmlns:a16="http://schemas.microsoft.com/office/drawing/2014/main" id="{40AEA676-3116-4E49-8460-AD57461954D8}"/>
              </a:ext>
            </a:extLst>
          </p:cNvPr>
          <p:cNvGrpSpPr/>
          <p:nvPr/>
        </p:nvGrpSpPr>
        <p:grpSpPr>
          <a:xfrm>
            <a:off x="6096000" y="643914"/>
            <a:ext cx="4954229" cy="1138773"/>
            <a:chOff x="1104900" y="5372100"/>
            <a:chExt cx="4991100" cy="1295401"/>
          </a:xfrm>
        </p:grpSpPr>
        <p:sp>
          <p:nvSpPr>
            <p:cNvPr id="5" name="Google Shape;815;p20">
              <a:extLst>
                <a:ext uri="{FF2B5EF4-FFF2-40B4-BE49-F238E27FC236}">
                  <a16:creationId xmlns:a16="http://schemas.microsoft.com/office/drawing/2014/main" id="{AEF314ED-8094-4772-A9AC-E611B437D59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6;p20">
              <a:extLst>
                <a:ext uri="{FF2B5EF4-FFF2-40B4-BE49-F238E27FC236}">
                  <a16:creationId xmlns:a16="http://schemas.microsoft.com/office/drawing/2014/main" id="{B974BC1A-3DED-4B2B-AB32-D590A66E517F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5ABC01-BEE3-4AAF-AB00-3DA9F68C36D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05039" y="700442"/>
            <a:ext cx="5346632" cy="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AD08-965B-4AFF-B967-A294738E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2325892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83716-9564-4BC7-B3C9-2675A7D4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3731100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DD63B-94B5-4349-9032-7CAE040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237" y="5136119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055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Đọc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văn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bản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2590DA-BD98-489C-B6BC-3918C80BF39E}"/>
              </a:ext>
            </a:extLst>
          </p:cNvPr>
          <p:cNvSpPr/>
          <p:nvPr/>
        </p:nvSpPr>
        <p:spPr>
          <a:xfrm>
            <a:off x="323679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vi-VN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ADAC97-20C7-4B54-B3E4-B9D44ED6F70E}"/>
              </a:ext>
            </a:extLst>
          </p:cNvPr>
          <p:cNvSpPr/>
          <p:nvPr/>
        </p:nvSpPr>
        <p:spPr>
          <a:xfrm>
            <a:off x="7870875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vi-VN" sz="3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GB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8484FF1A-38F8-4CF7-BA65-9817A150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00" y="2168760"/>
            <a:ext cx="3513875" cy="21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C10B0B-DAFA-90BE-BD91-A68409C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828C254-D02E-452D-313A-CED5D893D46C}"/>
              </a:ext>
            </a:extLst>
          </p:cNvPr>
          <p:cNvSpPr/>
          <p:nvPr/>
        </p:nvSpPr>
        <p:spPr>
          <a:xfrm>
            <a:off x="4133385" y="1828802"/>
            <a:ext cx="420012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01F2ABE2-C8EC-32DC-3769-5E00FDB3DC55}"/>
              </a:ext>
            </a:extLst>
          </p:cNvPr>
          <p:cNvSpPr/>
          <p:nvPr/>
        </p:nvSpPr>
        <p:spPr>
          <a:xfrm>
            <a:off x="3342968" y="5451039"/>
            <a:ext cx="516175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CF284C9-699E-313C-3476-D22E80062E8C}"/>
              </a:ext>
            </a:extLst>
          </p:cNvPr>
          <p:cNvSpPr/>
          <p:nvPr/>
        </p:nvSpPr>
        <p:spPr>
          <a:xfrm>
            <a:off x="1293998" y="3000347"/>
            <a:ext cx="2393280" cy="2335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SG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EF14E2C3-6924-9627-1416-1917527372E4}"/>
              </a:ext>
            </a:extLst>
          </p:cNvPr>
          <p:cNvSpPr/>
          <p:nvPr/>
        </p:nvSpPr>
        <p:spPr>
          <a:xfrm>
            <a:off x="8779613" y="2550521"/>
            <a:ext cx="2084623" cy="349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8F3D623E-F140-ECF7-49BB-22EEF5FFE57E}"/>
              </a:ext>
            </a:extLst>
          </p:cNvPr>
          <p:cNvSpPr/>
          <p:nvPr/>
        </p:nvSpPr>
        <p:spPr>
          <a:xfrm>
            <a:off x="3995938" y="3226561"/>
            <a:ext cx="4200121" cy="1945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4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B5B97DA1-55B6-422E-96BB-1F94786E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"/>
          <a:stretch/>
        </p:blipFill>
        <p:spPr bwMode="auto">
          <a:xfrm>
            <a:off x="1524000" y="0"/>
            <a:ext cx="1066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BD816B-FD4D-4210-B7DE-5CFD68FC0EC2}"/>
              </a:ext>
            </a:extLst>
          </p:cNvPr>
          <p:cNvSpPr/>
          <p:nvPr/>
        </p:nvSpPr>
        <p:spPr>
          <a:xfrm>
            <a:off x="0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653658" y="-3113294"/>
            <a:ext cx="901660" cy="8259144"/>
            <a:chOff x="7678994" y="2033798"/>
            <a:chExt cx="3036931" cy="310806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771544" y="2063945"/>
              <a:ext cx="2487935" cy="30779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Lai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4" y="2033798"/>
              <a:ext cx="3036931" cy="2285255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257975" y="2394525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5748664" y="2394525"/>
            <a:ext cx="3075952" cy="341001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9079362" y="2394525"/>
            <a:ext cx="2666321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985899" y="5755670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7013418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10287523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6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3049534" y="2365342"/>
            <a:ext cx="2588753" cy="2736872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6" y="2646218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36" y="3435927"/>
            <a:ext cx="205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199" y="2646218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9911" y="3318515"/>
            <a:ext cx="243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450" y="2493818"/>
            <a:ext cx="170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48664" y="3220064"/>
            <a:ext cx="3466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5157" y="2493818"/>
            <a:ext cx="23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5157" y="3220065"/>
            <a:ext cx="2511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16" grpId="0" animBg="1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13521" y="-5329727"/>
            <a:ext cx="901660" cy="12255300"/>
            <a:chOff x="7678992" y="1999759"/>
            <a:chExt cx="3036931" cy="2660732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3" y="1999759"/>
              <a:ext cx="2280605" cy="26236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731;p18">
            <a:extLst>
              <a:ext uri="{FF2B5EF4-FFF2-40B4-BE49-F238E27FC236}">
                <a16:creationId xmlns:a16="http://schemas.microsoft.com/office/drawing/2014/main" id="{54888C12-8E0B-476E-8E04-406FBE297FE4}"/>
              </a:ext>
            </a:extLst>
          </p:cNvPr>
          <p:cNvGrpSpPr/>
          <p:nvPr/>
        </p:nvGrpSpPr>
        <p:grpSpPr>
          <a:xfrm>
            <a:off x="-63297" y="5328151"/>
            <a:ext cx="7332748" cy="1171013"/>
            <a:chOff x="2518115" y="506437"/>
            <a:chExt cx="10812099" cy="1575581"/>
          </a:xfrm>
        </p:grpSpPr>
        <p:sp>
          <p:nvSpPr>
            <p:cNvPr id="42" name="Google Shape;734;p18">
              <a:extLst>
                <a:ext uri="{FF2B5EF4-FFF2-40B4-BE49-F238E27FC236}">
                  <a16:creationId xmlns:a16="http://schemas.microsoft.com/office/drawing/2014/main" id="{3F3C2372-BE2D-4C96-B1E6-C329BDD7E764}"/>
                </a:ext>
              </a:extLst>
            </p:cNvPr>
            <p:cNvSpPr/>
            <p:nvPr/>
          </p:nvSpPr>
          <p:spPr>
            <a:xfrm>
              <a:off x="3376246" y="506437"/>
              <a:ext cx="9953968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36;p18">
              <a:extLst>
                <a:ext uri="{FF2B5EF4-FFF2-40B4-BE49-F238E27FC236}">
                  <a16:creationId xmlns:a16="http://schemas.microsoft.com/office/drawing/2014/main" id="{4C653002-34C6-4637-83B0-FDD73746808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37;p18">
              <a:extLst>
                <a:ext uri="{FF2B5EF4-FFF2-40B4-BE49-F238E27FC236}">
                  <a16:creationId xmlns:a16="http://schemas.microsoft.com/office/drawing/2014/main" id="{CA3F9F3C-9A77-40BE-BD0D-560654476647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38;p18">
              <a:extLst>
                <a:ext uri="{FF2B5EF4-FFF2-40B4-BE49-F238E27FC236}">
                  <a16:creationId xmlns:a16="http://schemas.microsoft.com/office/drawing/2014/main" id="{76B3E9ED-AECE-4693-A946-9DC40CD081C7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39;p18">
              <a:extLst>
                <a:ext uri="{FF2B5EF4-FFF2-40B4-BE49-F238E27FC236}">
                  <a16:creationId xmlns:a16="http://schemas.microsoft.com/office/drawing/2014/main" id="{8D89961A-084B-468D-82C2-E8340E23E560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40;p18">
              <a:extLst>
                <a:ext uri="{FF2B5EF4-FFF2-40B4-BE49-F238E27FC236}">
                  <a16:creationId xmlns:a16="http://schemas.microsoft.com/office/drawing/2014/main" id="{98787F0A-D50B-4A75-972D-02D6860BCFA0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41;p18">
              <a:extLst>
                <a:ext uri="{FF2B5EF4-FFF2-40B4-BE49-F238E27FC236}">
                  <a16:creationId xmlns:a16="http://schemas.microsoft.com/office/drawing/2014/main" id="{3ECA2BB9-1076-4A30-BD2C-23DC4469ED63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42;p18">
              <a:extLst>
                <a:ext uri="{FF2B5EF4-FFF2-40B4-BE49-F238E27FC236}">
                  <a16:creationId xmlns:a16="http://schemas.microsoft.com/office/drawing/2014/main" id="{5A6882E2-06B4-4AA7-9199-29394E151490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43;p18">
              <a:extLst>
                <a:ext uri="{FF2B5EF4-FFF2-40B4-BE49-F238E27FC236}">
                  <a16:creationId xmlns:a16="http://schemas.microsoft.com/office/drawing/2014/main" id="{11C0E595-E420-4B25-98AD-79F04218EA73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44;p18">
              <a:extLst>
                <a:ext uri="{FF2B5EF4-FFF2-40B4-BE49-F238E27FC236}">
                  <a16:creationId xmlns:a16="http://schemas.microsoft.com/office/drawing/2014/main" id="{477E4378-2B7C-4761-9B16-1E8D9283DE93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45;p18">
              <a:extLst>
                <a:ext uri="{FF2B5EF4-FFF2-40B4-BE49-F238E27FC236}">
                  <a16:creationId xmlns:a16="http://schemas.microsoft.com/office/drawing/2014/main" id="{29D30242-BFFA-4E7D-864C-691A5AB0AD28}"/>
                </a:ext>
              </a:extLst>
            </p:cNvPr>
            <p:cNvSpPr/>
            <p:nvPr/>
          </p:nvSpPr>
          <p:spPr>
            <a:xfrm rot="10800000">
              <a:off x="12222069" y="506437"/>
              <a:ext cx="1107831" cy="861646"/>
            </a:xfrm>
            <a:prstGeom prst="rtTriangl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1138647" y="2190445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1138647" y="3842704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ngoẵng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C88EF6-3068-4568-9D7A-8641EDE0D0E2}"/>
              </a:ext>
            </a:extLst>
          </p:cNvPr>
          <p:cNvSpPr txBox="1"/>
          <p:nvPr/>
        </p:nvSpPr>
        <p:spPr>
          <a:xfrm>
            <a:off x="1017206" y="5516158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SG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3"/>
            <a:ext cx="619432" cy="46480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73418-2A81-4B47-ABFF-24C2DE2EE94D}"/>
              </a:ext>
            </a:extLst>
          </p:cNvPr>
          <p:cNvSpPr txBox="1"/>
          <p:nvPr/>
        </p:nvSpPr>
        <p:spPr>
          <a:xfrm>
            <a:off x="8528938" y="4475302"/>
            <a:ext cx="317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lệch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hão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2" idx="1"/>
          </p:cNvCxnSpPr>
          <p:nvPr/>
        </p:nvCxnSpPr>
        <p:spPr>
          <a:xfrm flipV="1">
            <a:off x="1138647" y="2634557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66259" y="3188530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18509" y="5955480"/>
            <a:ext cx="3965081" cy="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645" y="6385897"/>
            <a:ext cx="1733519" cy="22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3" grpId="0" animBg="1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11155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43502" y="-3687619"/>
            <a:ext cx="904996" cy="9190176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479002" y="1917912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629891" y="2052889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663344" y="2166456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824689" y="5515087"/>
            <a:ext cx="462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điên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bịch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307870" y="1946294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6458759" y="2081271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6492212" y="2194838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917078DD-7544-4184-B368-5C6D5D9A0E1D}"/>
              </a:ext>
            </a:extLst>
          </p:cNvPr>
          <p:cNvSpPr txBox="1"/>
          <p:nvPr/>
        </p:nvSpPr>
        <p:spPr>
          <a:xfrm>
            <a:off x="6217053" y="5773504"/>
            <a:ext cx="558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488179" y="0"/>
            <a:ext cx="226543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7006782" y="-5613599"/>
            <a:ext cx="904982" cy="12742053"/>
            <a:chOff x="7667808" y="2033798"/>
            <a:chExt cx="3048120" cy="479931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667808" y="2148413"/>
              <a:ext cx="2695262" cy="46291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Quan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8750" y="-199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129E4D43-03F1-4AA4-A90A-794B8F1C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33" y="3696359"/>
            <a:ext cx="424768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1E06437-F169-4ADB-9BE4-902A9344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9" y="3758305"/>
            <a:ext cx="5229574" cy="26050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26435FD-C75E-48CB-9F42-E8456CF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7" y="3897063"/>
            <a:ext cx="44800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87F1535-0FEB-4185-9BEA-5858BF994E43}"/>
              </a:ext>
            </a:extLst>
          </p:cNvPr>
          <p:cNvSpPr>
            <a:spLocks/>
          </p:cNvSpPr>
          <p:nvPr/>
        </p:nvSpPr>
        <p:spPr bwMode="gray">
          <a:xfrm>
            <a:off x="5083008" y="305051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5951228" y="340677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9C5CD2A2-7A21-43A7-B46D-E9C1FC8621E5}"/>
              </a:ext>
            </a:extLst>
          </p:cNvPr>
          <p:cNvSpPr>
            <a:spLocks/>
          </p:cNvSpPr>
          <p:nvPr/>
        </p:nvSpPr>
        <p:spPr bwMode="gray">
          <a:xfrm flipH="1">
            <a:off x="6188496" y="307361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020F0D64-5A29-45FC-8CF5-F071BE71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402" y="3564839"/>
            <a:ext cx="4038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04457345-17ED-48C0-8BE4-F3EB2C94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899" y="3753059"/>
            <a:ext cx="40771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grpSp>
        <p:nvGrpSpPr>
          <p:cNvPr id="45" name="Google Shape;461;p41">
            <a:extLst>
              <a:ext uri="{FF2B5EF4-FFF2-40B4-BE49-F238E27FC236}">
                <a16:creationId xmlns:a16="http://schemas.microsoft.com/office/drawing/2014/main" id="{12C0A96A-FA10-49F1-AE48-1CA24B61CCE2}"/>
              </a:ext>
            </a:extLst>
          </p:cNvPr>
          <p:cNvGrpSpPr/>
          <p:nvPr/>
        </p:nvGrpSpPr>
        <p:grpSpPr>
          <a:xfrm>
            <a:off x="3399929" y="1782510"/>
            <a:ext cx="6544171" cy="984741"/>
            <a:chOff x="2891850" y="702066"/>
            <a:chExt cx="3360312" cy="1123908"/>
          </a:xfrm>
        </p:grpSpPr>
        <p:sp>
          <p:nvSpPr>
            <p:cNvPr id="46" name="Google Shape;463;p41">
              <a:extLst>
                <a:ext uri="{FF2B5EF4-FFF2-40B4-BE49-F238E27FC236}">
                  <a16:creationId xmlns:a16="http://schemas.microsoft.com/office/drawing/2014/main" id="{30DDA90E-CA0C-4470-B08F-D59377241F45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4;p41">
              <a:extLst>
                <a:ext uri="{FF2B5EF4-FFF2-40B4-BE49-F238E27FC236}">
                  <a16:creationId xmlns:a16="http://schemas.microsoft.com/office/drawing/2014/main" id="{34B5628C-71F9-45A1-8345-A86AE779324D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67;p41">
            <a:extLst>
              <a:ext uri="{FF2B5EF4-FFF2-40B4-BE49-F238E27FC236}">
                <a16:creationId xmlns:a16="http://schemas.microsoft.com/office/drawing/2014/main" id="{064AF218-4F82-4F8E-B015-2AC930DA5151}"/>
              </a:ext>
            </a:extLst>
          </p:cNvPr>
          <p:cNvSpPr txBox="1">
            <a:spLocks noGrp="1"/>
          </p:cNvSpPr>
          <p:nvPr/>
        </p:nvSpPr>
        <p:spPr>
          <a:xfrm>
            <a:off x="3687969" y="1900628"/>
            <a:ext cx="58132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4" grpId="0" animBg="1"/>
      <p:bldP spid="36" grpId="0"/>
      <p:bldP spid="3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1082BF9B-E8BB-4EC7-B7A9-7968856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61;p41">
            <a:extLst>
              <a:ext uri="{FF2B5EF4-FFF2-40B4-BE49-F238E27FC236}">
                <a16:creationId xmlns:a16="http://schemas.microsoft.com/office/drawing/2014/main" id="{8A7596E4-07AB-4174-8DF9-AA98C4AD7988}"/>
              </a:ext>
            </a:extLst>
          </p:cNvPr>
          <p:cNvGrpSpPr/>
          <p:nvPr/>
        </p:nvGrpSpPr>
        <p:grpSpPr>
          <a:xfrm>
            <a:off x="3323963" y="324419"/>
            <a:ext cx="7274764" cy="1247903"/>
            <a:chOff x="2891850" y="702066"/>
            <a:chExt cx="3360312" cy="1123908"/>
          </a:xfrm>
        </p:grpSpPr>
        <p:sp>
          <p:nvSpPr>
            <p:cNvPr id="4" name="Google Shape;463;p41">
              <a:extLst>
                <a:ext uri="{FF2B5EF4-FFF2-40B4-BE49-F238E27FC236}">
                  <a16:creationId xmlns:a16="http://schemas.microsoft.com/office/drawing/2014/main" id="{0626229C-B020-4BCA-A6D8-E65A2908C461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" name="Google Shape;464;p41">
              <a:extLst>
                <a:ext uri="{FF2B5EF4-FFF2-40B4-BE49-F238E27FC236}">
                  <a16:creationId xmlns:a16="http://schemas.microsoft.com/office/drawing/2014/main" id="{90AB9181-8327-4093-9EEB-05693CF55167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6" name="Google Shape;467;p41">
            <a:extLst>
              <a:ext uri="{FF2B5EF4-FFF2-40B4-BE49-F238E27FC236}">
                <a16:creationId xmlns:a16="http://schemas.microsoft.com/office/drawing/2014/main" id="{C0A1CFE1-4BB9-4F13-A631-3A760319B8C4}"/>
              </a:ext>
            </a:extLst>
          </p:cNvPr>
          <p:cNvSpPr txBox="1">
            <a:spLocks noGrp="1"/>
          </p:cNvSpPr>
          <p:nvPr/>
        </p:nvSpPr>
        <p:spPr>
          <a:xfrm>
            <a:off x="3612003" y="699011"/>
            <a:ext cx="6460252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ĐÔN KI-HÔ-TÊ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Google Shape;1523;p56">
            <a:extLst>
              <a:ext uri="{FF2B5EF4-FFF2-40B4-BE49-F238E27FC236}">
                <a16:creationId xmlns:a16="http://schemas.microsoft.com/office/drawing/2014/main" id="{D07B9141-38CF-40D3-83C0-ABECC94B5B87}"/>
              </a:ext>
            </a:extLst>
          </p:cNvPr>
          <p:cNvSpPr/>
          <p:nvPr/>
        </p:nvSpPr>
        <p:spPr>
          <a:xfrm>
            <a:off x="371257" y="2400546"/>
            <a:ext cx="5627761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5;p56">
            <a:extLst>
              <a:ext uri="{FF2B5EF4-FFF2-40B4-BE49-F238E27FC236}">
                <a16:creationId xmlns:a16="http://schemas.microsoft.com/office/drawing/2014/main" id="{B4573C4F-F031-4B59-AE5A-666A53896D7D}"/>
              </a:ext>
            </a:extLst>
          </p:cNvPr>
          <p:cNvSpPr/>
          <p:nvPr/>
        </p:nvSpPr>
        <p:spPr>
          <a:xfrm>
            <a:off x="6653172" y="2400546"/>
            <a:ext cx="5155968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99;p56">
            <a:extLst>
              <a:ext uri="{FF2B5EF4-FFF2-40B4-BE49-F238E27FC236}">
                <a16:creationId xmlns:a16="http://schemas.microsoft.com/office/drawing/2014/main" id="{9AA1156D-2484-4705-8465-5F8BBF691032}"/>
              </a:ext>
            </a:extLst>
          </p:cNvPr>
          <p:cNvSpPr/>
          <p:nvPr/>
        </p:nvSpPr>
        <p:spPr>
          <a:xfrm>
            <a:off x="1793481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0" name="Google Shape;1600;p56">
            <a:extLst>
              <a:ext uri="{FF2B5EF4-FFF2-40B4-BE49-F238E27FC236}">
                <a16:creationId xmlns:a16="http://schemas.microsoft.com/office/drawing/2014/main" id="{4D8D0ACF-2884-4A0A-BB11-8FC76885CFEC}"/>
              </a:ext>
            </a:extLst>
          </p:cNvPr>
          <p:cNvSpPr/>
          <p:nvPr/>
        </p:nvSpPr>
        <p:spPr>
          <a:xfrm>
            <a:off x="7884405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D30DA2-BEB9-4324-A8DA-F5C13CF6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35" y="3115846"/>
            <a:ext cx="52741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dũng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0C82A47-0200-44F0-A1EE-AC7F40A2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72" y="3435670"/>
            <a:ext cx="4959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hão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pt-B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8E37ACC-4E48-46DD-9932-139B6A2E3122}"/>
              </a:ext>
            </a:extLst>
          </p:cNvPr>
          <p:cNvSpPr/>
          <p:nvPr/>
        </p:nvSpPr>
        <p:spPr>
          <a:xfrm>
            <a:off x="356839" y="5082190"/>
            <a:ext cx="11452301" cy="16740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giận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ngoài trời, tòa nhà&#10;&#10;Mô tả được tạo tự động">
            <a:extLst>
              <a:ext uri="{FF2B5EF4-FFF2-40B4-BE49-F238E27FC236}">
                <a16:creationId xmlns:a16="http://schemas.microsoft.com/office/drawing/2014/main" id="{3C31B29B-A1E6-D0BC-A692-F9FACD20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93618"/>
            <a:ext cx="7196752" cy="4811631"/>
          </a:xfrm>
          <a:prstGeom prst="rect">
            <a:avLst/>
          </a:prstGeom>
        </p:spPr>
      </p:pic>
      <p:pic>
        <p:nvPicPr>
          <p:cNvPr id="3" name="image5.png">
            <a:extLst>
              <a:ext uri="{FF2B5EF4-FFF2-40B4-BE49-F238E27FC236}">
                <a16:creationId xmlns:a16="http://schemas.microsoft.com/office/drawing/2014/main" id="{FA107993-7446-D710-C6DE-8A5565224D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68652" y="108156"/>
            <a:ext cx="8436241" cy="5037312"/>
          </a:xfrm>
          <a:prstGeom prst="rect">
            <a:avLst/>
          </a:prstGeom>
          <a:ln/>
        </p:spPr>
      </p:pic>
      <p:pic>
        <p:nvPicPr>
          <p:cNvPr id="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991DAD5-E622-58AF-A728-EE41EE3D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14" y="2221878"/>
            <a:ext cx="5285182" cy="4542504"/>
          </a:xfrm>
          <a:prstGeom prst="rect">
            <a:avLst/>
          </a:prstGeom>
        </p:spPr>
      </p:pic>
      <p:pic>
        <p:nvPicPr>
          <p:cNvPr id="5" name="Hình ảnh 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6D91A9F-2933-9A27-DCB5-A0C337EFF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31" y="2353879"/>
            <a:ext cx="6103241" cy="4410503"/>
          </a:xfrm>
          <a:prstGeom prst="rect">
            <a:avLst/>
          </a:prstGeom>
        </p:spPr>
      </p:pic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id="{6E7290DA-9F60-870E-CD20-AC5658BF9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10" y="419592"/>
            <a:ext cx="5966404" cy="5302782"/>
          </a:xfrm>
          <a:prstGeom prst="rect">
            <a:avLst/>
          </a:prstGeom>
        </p:spPr>
      </p:pic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id="{C93E6BDC-EDC6-5F2B-A8CC-A984C4B6D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836" y="419592"/>
            <a:ext cx="4957939" cy="52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385651" y="-3374959"/>
            <a:ext cx="901660" cy="8340444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905811"/>
              <a:ext cx="2280605" cy="1717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Nghệ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thuật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: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943249" y="2315083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943249" y="3967342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4"/>
            <a:ext cx="619432" cy="28295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khâm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3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DE5A1-5D8B-4195-8189-7CC971100262}"/>
              </a:ext>
            </a:extLst>
          </p:cNvPr>
          <p:cNvSpPr/>
          <p:nvPr/>
        </p:nvSpPr>
        <p:spPr>
          <a:xfrm>
            <a:off x="10368857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907285" y="-3138341"/>
            <a:ext cx="935734" cy="7906496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680154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8693071" y="2169437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6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3010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8270579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7942"/>
              </p:ext>
            </p:extLst>
          </p:nvPr>
        </p:nvGraphicFramePr>
        <p:xfrm>
          <a:off x="0" y="0"/>
          <a:ext cx="12192000" cy="688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NT: 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ặp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tầm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344270" y="-193964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3F3F5-1057-4F68-8632-3F5D12D8B6F8}"/>
              </a:ext>
            </a:extLst>
          </p:cNvPr>
          <p:cNvGrpSpPr/>
          <p:nvPr/>
        </p:nvGrpSpPr>
        <p:grpSpPr>
          <a:xfrm>
            <a:off x="4185443" y="396080"/>
            <a:ext cx="4113430" cy="652329"/>
            <a:chOff x="3494088" y="1728788"/>
            <a:chExt cx="3324225" cy="88423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2649AE-82B0-46D6-AA5F-3280F710A258}"/>
                </a:ext>
              </a:extLst>
            </p:cNvPr>
            <p:cNvSpPr/>
            <p:nvPr/>
          </p:nvSpPr>
          <p:spPr bwMode="auto">
            <a:xfrm>
              <a:off x="3494088" y="17287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Nhận</a:t>
              </a:r>
              <a:r>
                <a:rPr lang="en-SG" sz="4000" dirty="0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 </a:t>
              </a: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xét</a:t>
              </a:r>
              <a:endParaRPr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幼圆" charset="0"/>
                <a:cs typeface="#9Slide03 Arima Madurai Black" panose="00000A00000000000000" pitchFamily="2" charset="0"/>
                <a:sym typeface="Arial Narrow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9008B2-279E-4954-9114-415A0A6BBBC9}"/>
                </a:ext>
              </a:extLst>
            </p:cNvPr>
            <p:cNvSpPr/>
            <p:nvPr/>
          </p:nvSpPr>
          <p:spPr bwMode="auto">
            <a:xfrm>
              <a:off x="3590926" y="18129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 Narrow" pitchFamily="34" charset="0"/>
                <a:ea typeface="幼圆" charset="0"/>
                <a:sym typeface="Arial Narrow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E92931-C47E-4C3D-8342-13DD1A4FF678}"/>
              </a:ext>
            </a:extLst>
          </p:cNvPr>
          <p:cNvSpPr/>
          <p:nvPr/>
        </p:nvSpPr>
        <p:spPr>
          <a:xfrm>
            <a:off x="381000" y="1996639"/>
            <a:ext cx="1136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ý nghệ thuật của nhà văn: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nổi rõ chân dung, tính cách của 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đều có mặt tốt và mặt xấu, đều không hoàn thiện, vì 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trở nên sinh động và chân thực. Họ vừa tư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phản lại vừa bổ sung cho nhau.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thiện chỉ có trong s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chiếu và bổ sung cho nhau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lẽ đó là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Xéc-van-tét 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giọng điệu hài hước muốn gửi gắm qua cặp nhân vật Đôn Ki-hô-tê và 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n-chô Pan-xa bất hủ của mình cho văn học nhân loại.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60" y="1245466"/>
            <a:ext cx="805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=&gt;NT: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0691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Tổng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kết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 ĐỌC 2: ĐÁNH 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89" y="2044523"/>
            <a:ext cx="3169301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49551" y="1297832"/>
              <a:ext cx="1363111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Nghệ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9">
            <a:extLst>
              <a:ext uri="{FF2B5EF4-FFF2-40B4-BE49-F238E27FC236}">
                <a16:creationId xmlns:a16="http://schemas.microsoft.com/office/drawing/2014/main" id="{776AE9D9-E548-4D89-A847-B6CDE8965A1F}"/>
              </a:ext>
            </a:extLst>
          </p:cNvPr>
          <p:cNvSpPr/>
          <p:nvPr/>
        </p:nvSpPr>
        <p:spPr>
          <a:xfrm>
            <a:off x="5028034" y="1019912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425F505B-A532-4077-B0F7-F2C63B6188A5}"/>
              </a:ext>
            </a:extLst>
          </p:cNvPr>
          <p:cNvSpPr/>
          <p:nvPr/>
        </p:nvSpPr>
        <p:spPr>
          <a:xfrm>
            <a:off x="5028034" y="3899433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DC57-3B03-469E-887B-2FF0205EB60E}"/>
              </a:ext>
            </a:extLst>
          </p:cNvPr>
          <p:cNvSpPr/>
          <p:nvPr/>
        </p:nvSpPr>
        <p:spPr>
          <a:xfrm>
            <a:off x="5422900" y="1270511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ây dựng được cặp nhân vật tương phản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FDDFE-4B62-4249-BB2F-81BF14EFF349}"/>
              </a:ext>
            </a:extLst>
          </p:cNvPr>
          <p:cNvSpPr/>
          <p:nvPr/>
        </p:nvSpPr>
        <p:spPr>
          <a:xfrm>
            <a:off x="5534605" y="4191534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iọng điệu hài hước, phê phán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28952" y="5128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283956" y="-249836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id="{E8281CDA-00C1-4D5B-8EB1-4F6286ADDD20}"/>
              </a:ext>
            </a:extLst>
          </p:cNvPr>
          <p:cNvSpPr/>
          <p:nvPr/>
        </p:nvSpPr>
        <p:spPr>
          <a:xfrm>
            <a:off x="1146624" y="-202996"/>
            <a:ext cx="8108211" cy="234203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C82D3EA-EA13-4784-990C-E96345F678E5}"/>
              </a:ext>
            </a:extLst>
          </p:cNvPr>
          <p:cNvSpPr txBox="1"/>
          <p:nvPr/>
        </p:nvSpPr>
        <p:spPr>
          <a:xfrm>
            <a:off x="1527043" y="432095"/>
            <a:ext cx="6660993" cy="83099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SG" altLang="zh-CN" sz="4800" b="1" dirty="0" err="1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solidFill>
                <a:srgbClr val="FD6B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892268" y="2664021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2457715" y="3438581"/>
            <a:ext cx="2722190" cy="2413596"/>
            <a:chOff x="4277630" y="2308812"/>
            <a:chExt cx="1790902" cy="1697008"/>
          </a:xfrm>
        </p:grpSpPr>
        <p:sp>
          <p:nvSpPr>
            <p:cNvPr id="21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327019" y="2313384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277630" y="2308812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94648" y="2491707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27019" y="2633305"/>
              <a:ext cx="1363110" cy="110363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3C0CFF0-A482-7013-53EB-4A7F4913F123}"/>
              </a:ext>
            </a:extLst>
          </p:cNvPr>
          <p:cNvSpPr txBox="1"/>
          <p:nvPr/>
        </p:nvSpPr>
        <p:spPr>
          <a:xfrm>
            <a:off x="5476568" y="2841523"/>
            <a:ext cx="6184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hủ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-ki-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nực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Xan-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2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4893953" y="1233438"/>
            <a:ext cx="6616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ki-hô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90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92687" y="1256056"/>
              <a:ext cx="1241574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Ý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IV.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Luyện</a:t>
            </a:r>
            <a:r>
              <a:rPr lang="vi-VN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tập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623838"/>
            <a:ext cx="8517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97100" y="278160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hước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Đan</a:t>
            </a:r>
            <a:r>
              <a:rPr lang="en-US" altLang="en-US" sz="3600" b="1" dirty="0">
                <a:latin typeface="Times New Roman" panose="02020603050405020304" pitchFamily="18" charset="0"/>
              </a:rPr>
              <a:t> xen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b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latin typeface=".VnTime" panose="020B7200000000000000" pitchFamily="34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169620" y="5829062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9032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28821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giễu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3600" dirty="0">
                <a:latin typeface=".VnTime" panose="020B7200000000000000" pitchFamily="34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trận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3600" dirty="0">
                <a:latin typeface="Times New Roman" panose="02020603050405020304" pitchFamily="18" charset="0"/>
              </a:rPr>
              <a:t> Ki-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hô</a:t>
            </a:r>
            <a:r>
              <a:rPr lang="en-US" altLang="en-US" sz="3600" dirty="0">
                <a:latin typeface="Times New Roman" panose="02020603050405020304" pitchFamily="18" charset="0"/>
              </a:rPr>
              <a:t>-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946643" y="312340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Ki-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tê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732349" y="2882199"/>
            <a:ext cx="108246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khía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cười</a:t>
            </a:r>
            <a:r>
              <a:rPr lang="en-US" altLang="en-US" sz="3600" dirty="0">
                <a:latin typeface=".VnTime" panose="020B7200000000000000" pitchFamily="34" charset="0"/>
              </a:rPr>
              <a:t>. 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rồ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b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713378" y="573337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Xan-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Pan-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03949" y="2678404"/>
            <a:ext cx="1085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toàn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rõ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045074" y="3818945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177003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620774" y="655227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nhân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Đôn - ki - hô - tê, em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cho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9CD3694F-058D-FC22-1417-F804115C3CD4}"/>
              </a:ext>
            </a:extLst>
          </p:cNvPr>
          <p:cNvSpPr/>
          <p:nvPr/>
        </p:nvSpPr>
        <p:spPr>
          <a:xfrm>
            <a:off x="1602658" y="2391697"/>
            <a:ext cx="10245213" cy="229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Tránh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ảo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....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4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139542" y="0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380077" y="72608"/>
            <a:ext cx="3565921" cy="1991475"/>
            <a:chOff x="4137818" y="365046"/>
            <a:chExt cx="1741513" cy="2546850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59199" y="365046"/>
              <a:ext cx="1698749" cy="254685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64410" y="614919"/>
              <a:ext cx="1051953" cy="2181084"/>
            </a:xfrm>
            <a:prstGeom prst="rect">
              <a:avLst/>
            </a:prstGeom>
            <a:solidFill>
              <a:srgbClr val="00B0F0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724964" y="2569064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Viết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đoạn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ngắn</a:t>
            </a:r>
            <a:r>
              <a:rPr lang="vi-VN" sz="3600" b="1" i="1" dirty="0">
                <a:solidFill>
                  <a:srgbClr val="0070C0"/>
                </a:solidFill>
              </a:rPr>
              <a:t> nêu </a:t>
            </a:r>
            <a:r>
              <a:rPr lang="en-US" sz="3600" b="1" i="1" dirty="0" err="1">
                <a:solidFill>
                  <a:srgbClr val="0070C0"/>
                </a:solidFill>
              </a:rPr>
              <a:t>cảm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nghĩ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em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về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nhân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Đôn</a:t>
            </a:r>
            <a:r>
              <a:rPr lang="en-US" sz="3600" b="1" i="1" dirty="0">
                <a:solidFill>
                  <a:srgbClr val="0070C0"/>
                </a:solidFill>
              </a:rPr>
              <a:t>-ki-</a:t>
            </a:r>
            <a:r>
              <a:rPr lang="en-US" sz="3600" b="1" i="1" dirty="0" err="1">
                <a:solidFill>
                  <a:srgbClr val="0070C0"/>
                </a:solidFill>
              </a:rPr>
              <a:t>hô</a:t>
            </a:r>
            <a:r>
              <a:rPr lang="en-US" sz="3600" b="1" i="1" dirty="0">
                <a:solidFill>
                  <a:srgbClr val="0070C0"/>
                </a:solidFill>
              </a:rPr>
              <a:t>-</a:t>
            </a:r>
            <a:r>
              <a:rPr lang="en-US" sz="3600" b="1" i="1" dirty="0" err="1">
                <a:solidFill>
                  <a:srgbClr val="0070C0"/>
                </a:solidFill>
              </a:rPr>
              <a:t>tê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vi-VN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884063" y="202861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chung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24" descr="Cover">
            <a:extLst>
              <a:ext uri="{FF2B5EF4-FFF2-40B4-BE49-F238E27FC236}">
                <a16:creationId xmlns:a16="http://schemas.microsoft.com/office/drawing/2014/main" id="{A3E7F890-375A-4189-8D31-1A66416F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6" y="5074920"/>
            <a:ext cx="322897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Cover">
            <a:extLst>
              <a:ext uri="{FF2B5EF4-FFF2-40B4-BE49-F238E27FC236}">
                <a16:creationId xmlns:a16="http://schemas.microsoft.com/office/drawing/2014/main" id="{5BEBE416-C033-4ABF-92C8-D840269A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6" y="5090160"/>
            <a:ext cx="362712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over">
            <a:extLst>
              <a:ext uri="{FF2B5EF4-FFF2-40B4-BE49-F238E27FC236}">
                <a16:creationId xmlns:a16="http://schemas.microsoft.com/office/drawing/2014/main" id="{B211DD20-9840-43C8-9174-1988EBA9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6" y="5057776"/>
            <a:ext cx="3467100" cy="9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over">
            <a:extLst>
              <a:ext uri="{FF2B5EF4-FFF2-40B4-BE49-F238E27FC236}">
                <a16:creationId xmlns:a16="http://schemas.microsoft.com/office/drawing/2014/main" id="{3A6A3B93-C59A-42A3-9551-70005383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4343401"/>
            <a:ext cx="354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over">
            <a:extLst>
              <a:ext uri="{FF2B5EF4-FFF2-40B4-BE49-F238E27FC236}">
                <a16:creationId xmlns:a16="http://schemas.microsoft.com/office/drawing/2014/main" id="{198FBFFB-AC21-4ACD-80CC-8CF92F7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36" y="3263266"/>
            <a:ext cx="2373630" cy="21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over">
            <a:extLst>
              <a:ext uri="{FF2B5EF4-FFF2-40B4-BE49-F238E27FC236}">
                <a16:creationId xmlns:a16="http://schemas.microsoft.com/office/drawing/2014/main" id="{9E7DBBE5-292C-4D1D-A6FE-199F80A0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36" y="4892041"/>
            <a:ext cx="3514724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over">
            <a:extLst>
              <a:ext uri="{FF2B5EF4-FFF2-40B4-BE49-F238E27FC236}">
                <a16:creationId xmlns:a16="http://schemas.microsoft.com/office/drawing/2014/main" id="{C2F79052-C889-49E4-AB8E-D02CF27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16" y="4842511"/>
            <a:ext cx="3065144" cy="10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id="{3D25DE55-5C80-4835-90B7-A2836FB0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96691"/>
            <a:ext cx="3589020" cy="10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Cover">
            <a:extLst>
              <a:ext uri="{FF2B5EF4-FFF2-40B4-BE49-F238E27FC236}">
                <a16:creationId xmlns:a16="http://schemas.microsoft.com/office/drawing/2014/main" id="{225AFC2D-3E5F-4FC8-A618-A482B833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6" y="2880360"/>
            <a:ext cx="3297554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over">
            <a:extLst>
              <a:ext uri="{FF2B5EF4-FFF2-40B4-BE49-F238E27FC236}">
                <a16:creationId xmlns:a16="http://schemas.microsoft.com/office/drawing/2014/main" id="{64D6BC8A-A4CC-4131-A8A7-338A0C4E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3495676"/>
            <a:ext cx="1817370" cy="16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over">
            <a:extLst>
              <a:ext uri="{FF2B5EF4-FFF2-40B4-BE49-F238E27FC236}">
                <a16:creationId xmlns:a16="http://schemas.microsoft.com/office/drawing/2014/main" id="{FB98E016-FCFB-4334-A8B8-45B5693C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66086"/>
            <a:ext cx="3806190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over">
            <a:extLst>
              <a:ext uri="{FF2B5EF4-FFF2-40B4-BE49-F238E27FC236}">
                <a16:creationId xmlns:a16="http://schemas.microsoft.com/office/drawing/2014/main" id="{D0793461-8494-4678-8114-15222044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788920"/>
            <a:ext cx="3688080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Cover">
            <a:extLst>
              <a:ext uri="{FF2B5EF4-FFF2-40B4-BE49-F238E27FC236}">
                <a16:creationId xmlns:a16="http://schemas.microsoft.com/office/drawing/2014/main" id="{22E4A26E-79F4-4E8B-9DF9-B359E592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057401"/>
            <a:ext cx="3781426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Cover">
            <a:extLst>
              <a:ext uri="{FF2B5EF4-FFF2-40B4-BE49-F238E27FC236}">
                <a16:creationId xmlns:a16="http://schemas.microsoft.com/office/drawing/2014/main" id="{94E0E7D2-7600-4D37-9AA6-B590752B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6" y="2788920"/>
            <a:ext cx="228790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over">
            <a:extLst>
              <a:ext uri="{FF2B5EF4-FFF2-40B4-BE49-F238E27FC236}">
                <a16:creationId xmlns:a16="http://schemas.microsoft.com/office/drawing/2014/main" id="{9D2D6E54-D463-43E8-9D49-7C4EF29A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24916"/>
            <a:ext cx="3827146" cy="7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Cover">
            <a:extLst>
              <a:ext uri="{FF2B5EF4-FFF2-40B4-BE49-F238E27FC236}">
                <a16:creationId xmlns:a16="http://schemas.microsoft.com/office/drawing/2014/main" id="{5974BF9A-059A-4F14-8C49-53FF22FC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38862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over">
            <a:extLst>
              <a:ext uri="{FF2B5EF4-FFF2-40B4-BE49-F238E27FC236}">
                <a16:creationId xmlns:a16="http://schemas.microsoft.com/office/drawing/2014/main" id="{B55E657A-0026-47B5-9FFA-EF9743A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1417320"/>
            <a:ext cx="20897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Cover">
            <a:extLst>
              <a:ext uri="{FF2B5EF4-FFF2-40B4-BE49-F238E27FC236}">
                <a16:creationId xmlns:a16="http://schemas.microsoft.com/office/drawing/2014/main" id="{541262BD-06E9-49AE-8EEC-68A9C5CB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90" y="1234440"/>
            <a:ext cx="3017520" cy="9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over">
            <a:extLst>
              <a:ext uri="{FF2B5EF4-FFF2-40B4-BE49-F238E27FC236}">
                <a16:creationId xmlns:a16="http://schemas.microsoft.com/office/drawing/2014/main" id="{7672B1E9-49AA-4F0E-9620-4BA5E254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320041"/>
            <a:ext cx="32727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over">
            <a:extLst>
              <a:ext uri="{FF2B5EF4-FFF2-40B4-BE49-F238E27FC236}">
                <a16:creationId xmlns:a16="http://schemas.microsoft.com/office/drawing/2014/main" id="{5B0B53E3-41BD-4794-8B1D-34FC67DC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1325881"/>
            <a:ext cx="1796416" cy="18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over">
            <a:extLst>
              <a:ext uri="{FF2B5EF4-FFF2-40B4-BE49-F238E27FC236}">
                <a16:creationId xmlns:a16="http://schemas.microsoft.com/office/drawing/2014/main" id="{67450D80-41F5-4CEB-9B64-D2BC77A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0350"/>
            <a:ext cx="1546860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 descr="Kết quả hình ảnh cho Xecvantec">
            <a:extLst>
              <a:ext uri="{FF2B5EF4-FFF2-40B4-BE49-F238E27FC236}">
                <a16:creationId xmlns:a16="http://schemas.microsoft.com/office/drawing/2014/main" id="{D30E195E-B8B7-447E-B301-27F923D6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8" y="45721"/>
            <a:ext cx="951872" cy="126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ình ảnh có liên quan">
            <a:extLst>
              <a:ext uri="{FF2B5EF4-FFF2-40B4-BE49-F238E27FC236}">
                <a16:creationId xmlns:a16="http://schemas.microsoft.com/office/drawing/2014/main" id="{AD42FD70-3B65-4A38-9FEA-5A81F06D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1" y="1"/>
            <a:ext cx="1103166" cy="140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Kết quả hình ảnh cho đôn ki hô tê">
            <a:extLst>
              <a:ext uri="{FF2B5EF4-FFF2-40B4-BE49-F238E27FC236}">
                <a16:creationId xmlns:a16="http://schemas.microsoft.com/office/drawing/2014/main" id="{06949371-E2E1-4EAC-8EC1-B87CBDA1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23" y="2077567"/>
            <a:ext cx="1463101" cy="118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Kết quả hình ảnh cho đôn ki hô tê">
            <a:extLst>
              <a:ext uri="{FF2B5EF4-FFF2-40B4-BE49-F238E27FC236}">
                <a16:creationId xmlns:a16="http://schemas.microsoft.com/office/drawing/2014/main" id="{C89E86C0-938B-4DF0-8F8F-E494BC96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606134"/>
            <a:ext cx="1333312" cy="128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7CE5FFCD-56A8-4645-BB83-8C25060FEF7E}"/>
              </a:ext>
            </a:extLst>
          </p:cNvPr>
          <p:cNvGrpSpPr/>
          <p:nvPr/>
        </p:nvGrpSpPr>
        <p:grpSpPr>
          <a:xfrm>
            <a:off x="0" y="3289299"/>
            <a:ext cx="12192000" cy="16937"/>
            <a:chOff x="0" y="3428999"/>
            <a:chExt cx="12192000" cy="16937"/>
          </a:xfrm>
        </p:grpSpPr>
        <p:cxnSp>
          <p:nvCxnSpPr>
            <p:cNvPr id="17" name="直接连接符 46">
              <a:extLst>
                <a:ext uri="{FF2B5EF4-FFF2-40B4-BE49-F238E27FC236}">
                  <a16:creationId xmlns:a16="http://schemas.microsoft.com/office/drawing/2014/main" id="{C0AAA945-E48F-4AC1-8F33-39570FE74992}"/>
                </a:ext>
              </a:extLst>
            </p:cNvPr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2">
              <a:extLst>
                <a:ext uri="{FF2B5EF4-FFF2-40B4-BE49-F238E27FC236}">
                  <a16:creationId xmlns:a16="http://schemas.microsoft.com/office/drawing/2014/main" id="{D6834190-1FFE-4607-AF66-F0423A4264C3}"/>
                </a:ext>
              </a:extLst>
            </p:cNvPr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61">
            <a:extLst>
              <a:ext uri="{FF2B5EF4-FFF2-40B4-BE49-F238E27FC236}">
                <a16:creationId xmlns:a16="http://schemas.microsoft.com/office/drawing/2014/main" id="{E5943077-9069-47B1-8FED-E1CC7CDB7331}"/>
              </a:ext>
            </a:extLst>
          </p:cNvPr>
          <p:cNvGrpSpPr/>
          <p:nvPr/>
        </p:nvGrpSpPr>
        <p:grpSpPr>
          <a:xfrm>
            <a:off x="261460" y="1693535"/>
            <a:ext cx="3172197" cy="3172197"/>
            <a:chOff x="664329" y="2299272"/>
            <a:chExt cx="2212236" cy="2212236"/>
          </a:xfrm>
        </p:grpSpPr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id="{3FFD5266-68EF-4958-8524-5E8AB0FF6AB4}"/>
                </a:ext>
              </a:extLst>
            </p:cNvPr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23" name="椭圆 44">
                <a:extLst>
                  <a:ext uri="{FF2B5EF4-FFF2-40B4-BE49-F238E27FC236}">
                    <a16:creationId xmlns:a16="http://schemas.microsoft.com/office/drawing/2014/main" id="{7269F4D7-EB81-4EA7-BD2E-332334D5D0AC}"/>
                  </a:ext>
                </a:extLst>
              </p:cNvPr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24" name="椭圆 45">
                <a:extLst>
                  <a:ext uri="{FF2B5EF4-FFF2-40B4-BE49-F238E27FC236}">
                    <a16:creationId xmlns:a16="http://schemas.microsoft.com/office/drawing/2014/main" id="{09024E7A-CD35-459B-BF77-0C7B31777DED}"/>
                  </a:ext>
                </a:extLst>
              </p:cNvPr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22" name="文本框 5">
              <a:extLst>
                <a:ext uri="{FF2B5EF4-FFF2-40B4-BE49-F238E27FC236}">
                  <a16:creationId xmlns:a16="http://schemas.microsoft.com/office/drawing/2014/main" id="{9F363339-65FD-404E-8843-69E086E7B87F}"/>
                </a:ext>
              </a:extLst>
            </p:cNvPr>
            <p:cNvSpPr txBox="1"/>
            <p:nvPr/>
          </p:nvSpPr>
          <p:spPr>
            <a:xfrm>
              <a:off x="1031601" y="2679791"/>
              <a:ext cx="1503272" cy="148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椭圆 52">
            <a:extLst>
              <a:ext uri="{FF2B5EF4-FFF2-40B4-BE49-F238E27FC236}">
                <a16:creationId xmlns:a16="http://schemas.microsoft.com/office/drawing/2014/main" id="{DE2DA2D7-09E1-440C-BD5A-71B9142B973C}"/>
              </a:ext>
            </a:extLst>
          </p:cNvPr>
          <p:cNvSpPr/>
          <p:nvPr/>
        </p:nvSpPr>
        <p:spPr>
          <a:xfrm rot="10800000">
            <a:off x="3760861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26" name="组合 54">
            <a:extLst>
              <a:ext uri="{FF2B5EF4-FFF2-40B4-BE49-F238E27FC236}">
                <a16:creationId xmlns:a16="http://schemas.microsoft.com/office/drawing/2014/main" id="{DCFD652A-C865-4854-84A0-6A65B0601C79}"/>
              </a:ext>
            </a:extLst>
          </p:cNvPr>
          <p:cNvGrpSpPr/>
          <p:nvPr/>
        </p:nvGrpSpPr>
        <p:grpSpPr>
          <a:xfrm>
            <a:off x="4565417" y="2488273"/>
            <a:ext cx="1661660" cy="1661660"/>
            <a:chOff x="4056364" y="1384713"/>
            <a:chExt cx="4088570" cy="4088570"/>
          </a:xfrm>
        </p:grpSpPr>
        <p:sp>
          <p:nvSpPr>
            <p:cNvPr id="27" name="椭圆 55">
              <a:extLst>
                <a:ext uri="{FF2B5EF4-FFF2-40B4-BE49-F238E27FC236}">
                  <a16:creationId xmlns:a16="http://schemas.microsoft.com/office/drawing/2014/main" id="{73D3D793-99EE-41DD-B6E8-F52B6DFC14E1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8" name="同心圆 57">
              <a:extLst>
                <a:ext uri="{FF2B5EF4-FFF2-40B4-BE49-F238E27FC236}">
                  <a16:creationId xmlns:a16="http://schemas.microsoft.com/office/drawing/2014/main" id="{1937FD53-BA62-4C3B-BC0A-57559CA0273D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9" name="椭圆 62">
            <a:extLst>
              <a:ext uri="{FF2B5EF4-FFF2-40B4-BE49-F238E27FC236}">
                <a16:creationId xmlns:a16="http://schemas.microsoft.com/office/drawing/2014/main" id="{DA0F3C9A-030A-41E1-B8A9-CF2733788448}"/>
              </a:ext>
            </a:extLst>
          </p:cNvPr>
          <p:cNvSpPr/>
          <p:nvPr/>
        </p:nvSpPr>
        <p:spPr>
          <a:xfrm rot="10800000">
            <a:off x="6545706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0" name="组合 63">
            <a:extLst>
              <a:ext uri="{FF2B5EF4-FFF2-40B4-BE49-F238E27FC236}">
                <a16:creationId xmlns:a16="http://schemas.microsoft.com/office/drawing/2014/main" id="{CE4486B1-8B51-4C8D-909B-6CEFFAB1A4C7}"/>
              </a:ext>
            </a:extLst>
          </p:cNvPr>
          <p:cNvGrpSpPr/>
          <p:nvPr/>
        </p:nvGrpSpPr>
        <p:grpSpPr>
          <a:xfrm>
            <a:off x="7350262" y="2488273"/>
            <a:ext cx="1661660" cy="1661660"/>
            <a:chOff x="4056364" y="1384713"/>
            <a:chExt cx="4088570" cy="4088570"/>
          </a:xfrm>
        </p:grpSpPr>
        <p:sp>
          <p:nvSpPr>
            <p:cNvPr id="31" name="椭圆 64">
              <a:extLst>
                <a:ext uri="{FF2B5EF4-FFF2-40B4-BE49-F238E27FC236}">
                  <a16:creationId xmlns:a16="http://schemas.microsoft.com/office/drawing/2014/main" id="{1C08525F-2411-4EA0-8900-A659CF2FE33F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2" name="同心圆 65">
              <a:extLst>
                <a:ext uri="{FF2B5EF4-FFF2-40B4-BE49-F238E27FC236}">
                  <a16:creationId xmlns:a16="http://schemas.microsoft.com/office/drawing/2014/main" id="{E7A89C20-3D29-4C41-8724-F7555389EAE4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3" name="椭圆 66">
            <a:extLst>
              <a:ext uri="{FF2B5EF4-FFF2-40B4-BE49-F238E27FC236}">
                <a16:creationId xmlns:a16="http://schemas.microsoft.com/office/drawing/2014/main" id="{229879F8-C6D0-4B50-8E70-08B0255DF813}"/>
              </a:ext>
            </a:extLst>
          </p:cNvPr>
          <p:cNvSpPr/>
          <p:nvPr/>
        </p:nvSpPr>
        <p:spPr>
          <a:xfrm rot="10800000">
            <a:off x="9331820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4" name="组合 67">
            <a:extLst>
              <a:ext uri="{FF2B5EF4-FFF2-40B4-BE49-F238E27FC236}">
                <a16:creationId xmlns:a16="http://schemas.microsoft.com/office/drawing/2014/main" id="{D40B95D9-E732-47B3-9C6D-4F81723FFC74}"/>
              </a:ext>
            </a:extLst>
          </p:cNvPr>
          <p:cNvGrpSpPr/>
          <p:nvPr/>
        </p:nvGrpSpPr>
        <p:grpSpPr>
          <a:xfrm>
            <a:off x="10136376" y="2488273"/>
            <a:ext cx="1661660" cy="1661660"/>
            <a:chOff x="4056364" y="1384713"/>
            <a:chExt cx="4088570" cy="4088570"/>
          </a:xfrm>
        </p:grpSpPr>
        <p:sp>
          <p:nvSpPr>
            <p:cNvPr id="35" name="椭圆 68">
              <a:extLst>
                <a:ext uri="{FF2B5EF4-FFF2-40B4-BE49-F238E27FC236}">
                  <a16:creationId xmlns:a16="http://schemas.microsoft.com/office/drawing/2014/main" id="{FB0A3140-094D-4C91-9999-04529E9BF31E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同心圆 69">
              <a:extLst>
                <a:ext uri="{FF2B5EF4-FFF2-40B4-BE49-F238E27FC236}">
                  <a16:creationId xmlns:a16="http://schemas.microsoft.com/office/drawing/2014/main" id="{0E2F7039-4015-4DBC-84CB-0FFE95894A0C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7" name="文本框 71">
            <a:extLst>
              <a:ext uri="{FF2B5EF4-FFF2-40B4-BE49-F238E27FC236}">
                <a16:creationId xmlns:a16="http://schemas.microsoft.com/office/drawing/2014/main" id="{D7B9E77E-2243-4089-8999-D173BBC5EA06}"/>
              </a:ext>
            </a:extLst>
          </p:cNvPr>
          <p:cNvSpPr txBox="1"/>
          <p:nvPr/>
        </p:nvSpPr>
        <p:spPr>
          <a:xfrm>
            <a:off x="5092392" y="307220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(1)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8" name="文本框 72">
            <a:extLst>
              <a:ext uri="{FF2B5EF4-FFF2-40B4-BE49-F238E27FC236}">
                <a16:creationId xmlns:a16="http://schemas.microsoft.com/office/drawing/2014/main" id="{1BBF3B77-9BD6-4D2B-818B-B5B9729B1EDA}"/>
              </a:ext>
            </a:extLst>
          </p:cNvPr>
          <p:cNvSpPr txBox="1"/>
          <p:nvPr/>
        </p:nvSpPr>
        <p:spPr>
          <a:xfrm>
            <a:off x="7892524" y="30574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(2)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9" name="文本框 73">
            <a:extLst>
              <a:ext uri="{FF2B5EF4-FFF2-40B4-BE49-F238E27FC236}">
                <a16:creationId xmlns:a16="http://schemas.microsoft.com/office/drawing/2014/main" id="{FB4875C2-C491-4F11-BB9C-72F57BD05CFC}"/>
              </a:ext>
            </a:extLst>
          </p:cNvPr>
          <p:cNvSpPr txBox="1"/>
          <p:nvPr/>
        </p:nvSpPr>
        <p:spPr>
          <a:xfrm>
            <a:off x="10678638" y="30701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(3)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40" name="文本框 74">
            <a:extLst>
              <a:ext uri="{FF2B5EF4-FFF2-40B4-BE49-F238E27FC236}">
                <a16:creationId xmlns:a16="http://schemas.microsoft.com/office/drawing/2014/main" id="{FCBA2235-F758-4C73-A00C-F2D47E36E1D8}"/>
              </a:ext>
            </a:extLst>
          </p:cNvPr>
          <p:cNvSpPr txBox="1"/>
          <p:nvPr/>
        </p:nvSpPr>
        <p:spPr>
          <a:xfrm>
            <a:off x="3548369" y="4865732"/>
            <a:ext cx="367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等腰三角形 75">
            <a:extLst>
              <a:ext uri="{FF2B5EF4-FFF2-40B4-BE49-F238E27FC236}">
                <a16:creationId xmlns:a16="http://schemas.microsoft.com/office/drawing/2014/main" id="{1C1A3ACB-F2B2-4E9B-893A-C5754AA63BD4}"/>
              </a:ext>
            </a:extLst>
          </p:cNvPr>
          <p:cNvSpPr/>
          <p:nvPr/>
        </p:nvSpPr>
        <p:spPr>
          <a:xfrm flipV="1">
            <a:off x="5258868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3" name="文本框 77">
            <a:extLst>
              <a:ext uri="{FF2B5EF4-FFF2-40B4-BE49-F238E27FC236}">
                <a16:creationId xmlns:a16="http://schemas.microsoft.com/office/drawing/2014/main" id="{CFF47A3C-3765-4C75-9F07-80F2D9EB30AD}"/>
              </a:ext>
            </a:extLst>
          </p:cNvPr>
          <p:cNvSpPr txBox="1"/>
          <p:nvPr/>
        </p:nvSpPr>
        <p:spPr>
          <a:xfrm>
            <a:off x="10136376" y="4511196"/>
            <a:ext cx="192662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等腰三角形 78">
            <a:extLst>
              <a:ext uri="{FF2B5EF4-FFF2-40B4-BE49-F238E27FC236}">
                <a16:creationId xmlns:a16="http://schemas.microsoft.com/office/drawing/2014/main" id="{0AA24244-1328-4190-A918-B724D8D98226}"/>
              </a:ext>
            </a:extLst>
          </p:cNvPr>
          <p:cNvSpPr/>
          <p:nvPr/>
        </p:nvSpPr>
        <p:spPr>
          <a:xfrm flipV="1">
            <a:off x="10870537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6" name="文本框 80">
            <a:extLst>
              <a:ext uri="{FF2B5EF4-FFF2-40B4-BE49-F238E27FC236}">
                <a16:creationId xmlns:a16="http://schemas.microsoft.com/office/drawing/2014/main" id="{11DD6B83-E956-4F75-8784-FE86FA8F536A}"/>
              </a:ext>
            </a:extLst>
          </p:cNvPr>
          <p:cNvSpPr txBox="1"/>
          <p:nvPr/>
        </p:nvSpPr>
        <p:spPr>
          <a:xfrm>
            <a:off x="5736816" y="244682"/>
            <a:ext cx="49032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等腰三角形 81">
            <a:extLst>
              <a:ext uri="{FF2B5EF4-FFF2-40B4-BE49-F238E27FC236}">
                <a16:creationId xmlns:a16="http://schemas.microsoft.com/office/drawing/2014/main" id="{D9658F01-E12C-4BF4-80B9-339318377C90}"/>
              </a:ext>
            </a:extLst>
          </p:cNvPr>
          <p:cNvSpPr/>
          <p:nvPr/>
        </p:nvSpPr>
        <p:spPr>
          <a:xfrm rot="10800000" flipV="1">
            <a:off x="8074232" y="2125409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33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234604"/>
            <a:ext cx="5260327" cy="52603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91807E-4563-5C56-C95F-79048F0FD13F}"/>
              </a:ext>
            </a:extLst>
          </p:cNvPr>
          <p:cNvSpPr txBox="1"/>
          <p:nvPr/>
        </p:nvSpPr>
        <p:spPr>
          <a:xfrm>
            <a:off x="5230831" y="1039257"/>
            <a:ext cx="64302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bói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voi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câu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khẳng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phủ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 2/ SGK trang 67.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5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Tạm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biệt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các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em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!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953551" y="2392221"/>
            <a:ext cx="7788687" cy="1586937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id="{B316E857-3475-44BA-9DF7-8C85DC911962}"/>
              </a:ext>
            </a:extLst>
          </p:cNvPr>
          <p:cNvGrpSpPr/>
          <p:nvPr/>
        </p:nvGrpSpPr>
        <p:grpSpPr>
          <a:xfrm>
            <a:off x="3953551" y="4611891"/>
            <a:ext cx="7788687" cy="1586937"/>
            <a:chOff x="1104900" y="5372100"/>
            <a:chExt cx="4991100" cy="1295401"/>
          </a:xfrm>
        </p:grpSpPr>
        <p:sp>
          <p:nvSpPr>
            <p:cNvPr id="9" name="Google Shape;815;p20">
              <a:extLst>
                <a:ext uri="{FF2B5EF4-FFF2-40B4-BE49-F238E27FC236}">
                  <a16:creationId xmlns:a16="http://schemas.microsoft.com/office/drawing/2014/main" id="{EC3A5078-9647-4BF4-B2A4-E553F443F3F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6;p20">
              <a:extLst>
                <a:ext uri="{FF2B5EF4-FFF2-40B4-BE49-F238E27FC236}">
                  <a16:creationId xmlns:a16="http://schemas.microsoft.com/office/drawing/2014/main" id="{0A828DFE-FDB8-43EA-8C51-11D0A4478381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7163860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Xéc-van-tét (1547 – 1616) là nhà văn lỗi lạc của Tây Ban Nha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Cuộc đời cực nhọc, âm thầm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Vốn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trải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liệu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259890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5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616037" y="2429745"/>
            <a:ext cx="8126202" cy="2182145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6934665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550835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6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162" y="2488025"/>
            <a:ext cx="70671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5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 cách: Văn phong giàu chất hiện thực, ngợi ca phần trong trẻo tốt lành, phẩm hạnh của lớp bình dân.</a:t>
            </a:r>
            <a:endParaRPr lang="en-US" sz="25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2A0E3-BBDC-4631-8BCC-966BFFB7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" y="2183416"/>
            <a:ext cx="3086485" cy="4213926"/>
          </a:xfrm>
          <a:prstGeom prst="rect">
            <a:avLst/>
          </a:prstGeom>
        </p:spPr>
      </p:pic>
      <p:pic>
        <p:nvPicPr>
          <p:cNvPr id="6" name="Picture 6" descr="13527625053_3e1739bcc9">
            <a:extLst>
              <a:ext uri="{FF2B5EF4-FFF2-40B4-BE49-F238E27FC236}">
                <a16:creationId xmlns:a16="http://schemas.microsoft.com/office/drawing/2014/main" id="{B09FA4A9-F072-4CBF-B5DE-07D724CE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6" y="2183416"/>
            <a:ext cx="3249293" cy="42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72B3B-E0A8-4DD0-BA5C-59B2753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39" y="2183416"/>
            <a:ext cx="3149737" cy="4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4178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BB513C0-C54C-A1B4-5405-10131C90B292}"/>
              </a:ext>
            </a:extLst>
          </p:cNvPr>
          <p:cNvSpPr/>
          <p:nvPr/>
        </p:nvSpPr>
        <p:spPr>
          <a:xfrm>
            <a:off x="1887794" y="1867267"/>
            <a:ext cx="5466735" cy="905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DF1043-08C5-E533-DBC4-24CBB85CB6B7}"/>
              </a:ext>
            </a:extLst>
          </p:cNvPr>
          <p:cNvSpPr txBox="1"/>
          <p:nvPr/>
        </p:nvSpPr>
        <p:spPr>
          <a:xfrm>
            <a:off x="2090855" y="3278025"/>
            <a:ext cx="46998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sĩ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Bri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-a-rê-ô</a:t>
            </a:r>
          </a:p>
          <a:p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nương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44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08;p20">
            <a:extLst>
              <a:ext uri="{FF2B5EF4-FFF2-40B4-BE49-F238E27FC236}">
                <a16:creationId xmlns:a16="http://schemas.microsoft.com/office/drawing/2014/main" id="{A9AF73F6-1A89-48E6-A7A7-81B8922CC3EF}"/>
              </a:ext>
            </a:extLst>
          </p:cNvPr>
          <p:cNvGrpSpPr/>
          <p:nvPr/>
        </p:nvGrpSpPr>
        <p:grpSpPr>
          <a:xfrm>
            <a:off x="4314723" y="214587"/>
            <a:ext cx="7341041" cy="1535555"/>
            <a:chOff x="1104900" y="5372100"/>
            <a:chExt cx="4991100" cy="1295401"/>
          </a:xfrm>
        </p:grpSpPr>
        <p:sp>
          <p:nvSpPr>
            <p:cNvPr id="9" name="Google Shape;809;p20">
              <a:extLst>
                <a:ext uri="{FF2B5EF4-FFF2-40B4-BE49-F238E27FC236}">
                  <a16:creationId xmlns:a16="http://schemas.microsoft.com/office/drawing/2014/main" id="{E77DCD54-CB2D-44B4-B7FD-FA86E87CB2A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0;p20">
              <a:extLst>
                <a:ext uri="{FF2B5EF4-FFF2-40B4-BE49-F238E27FC236}">
                  <a16:creationId xmlns:a16="http://schemas.microsoft.com/office/drawing/2014/main" id="{7551E265-AA94-4D4C-B665-B7D5354C8C4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C4B0-E8E7-41A3-9507-70C39B2B46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14723" y="264548"/>
            <a:ext cx="6686664" cy="7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13527625053_3e1739bcc9">
            <a:extLst>
              <a:ext uri="{FF2B5EF4-FFF2-40B4-BE49-F238E27FC236}">
                <a16:creationId xmlns:a16="http://schemas.microsoft.com/office/drawing/2014/main" id="{8D52B04E-AD04-4CEB-B941-24B6B9A7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2119831"/>
            <a:ext cx="3542129" cy="45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808;p20">
            <a:extLst>
              <a:ext uri="{FF2B5EF4-FFF2-40B4-BE49-F238E27FC236}">
                <a16:creationId xmlns:a16="http://schemas.microsoft.com/office/drawing/2014/main" id="{C890CA44-0990-4867-AE1C-A6C8B1195BE7}"/>
              </a:ext>
            </a:extLst>
          </p:cNvPr>
          <p:cNvGrpSpPr/>
          <p:nvPr/>
        </p:nvGrpSpPr>
        <p:grpSpPr>
          <a:xfrm>
            <a:off x="4314723" y="2119831"/>
            <a:ext cx="7341041" cy="1309169"/>
            <a:chOff x="1104900" y="5372100"/>
            <a:chExt cx="4991100" cy="1295401"/>
          </a:xfrm>
        </p:grpSpPr>
        <p:sp>
          <p:nvSpPr>
            <p:cNvPr id="13" name="Google Shape;809;p20">
              <a:extLst>
                <a:ext uri="{FF2B5EF4-FFF2-40B4-BE49-F238E27FC236}">
                  <a16:creationId xmlns:a16="http://schemas.microsoft.com/office/drawing/2014/main" id="{452462E7-2F96-52CA-6BC2-68D317BD5554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0;p20">
              <a:extLst>
                <a:ext uri="{FF2B5EF4-FFF2-40B4-BE49-F238E27FC236}">
                  <a16:creationId xmlns:a16="http://schemas.microsoft.com/office/drawing/2014/main" id="{F7FBF650-746D-8C12-47E2-1AAA66B10E3E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808;p20">
            <a:extLst>
              <a:ext uri="{FF2B5EF4-FFF2-40B4-BE49-F238E27FC236}">
                <a16:creationId xmlns:a16="http://schemas.microsoft.com/office/drawing/2014/main" id="{972A3AE7-F9BE-4C66-1014-5C162D15C700}"/>
              </a:ext>
            </a:extLst>
          </p:cNvPr>
          <p:cNvGrpSpPr/>
          <p:nvPr/>
        </p:nvGrpSpPr>
        <p:grpSpPr>
          <a:xfrm>
            <a:off x="4307697" y="3766516"/>
            <a:ext cx="7341041" cy="1245015"/>
            <a:chOff x="1104900" y="5372100"/>
            <a:chExt cx="4991100" cy="1295401"/>
          </a:xfrm>
        </p:grpSpPr>
        <p:sp>
          <p:nvSpPr>
            <p:cNvPr id="21" name="Google Shape;809;p20">
              <a:extLst>
                <a:ext uri="{FF2B5EF4-FFF2-40B4-BE49-F238E27FC236}">
                  <a16:creationId xmlns:a16="http://schemas.microsoft.com/office/drawing/2014/main" id="{93AC0AEF-D65A-5BBA-D358-B2DE553FC92C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10;p20">
              <a:extLst>
                <a:ext uri="{FF2B5EF4-FFF2-40B4-BE49-F238E27FC236}">
                  <a16:creationId xmlns:a16="http://schemas.microsoft.com/office/drawing/2014/main" id="{5715DF8D-A7C8-48DC-27A2-3A3DCBDCB264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97E92718-1D1F-E463-03E6-DE690BCD12D7}"/>
              </a:ext>
            </a:extLst>
          </p:cNvPr>
          <p:cNvSpPr/>
          <p:nvPr/>
        </p:nvSpPr>
        <p:spPr>
          <a:xfrm>
            <a:off x="607033" y="214587"/>
            <a:ext cx="3254763" cy="1841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chung văn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6695994-A255-E23F-11ED-5109F684C657}"/>
              </a:ext>
            </a:extLst>
          </p:cNvPr>
          <p:cNvSpPr txBox="1"/>
          <p:nvPr/>
        </p:nvSpPr>
        <p:spPr>
          <a:xfrm>
            <a:off x="4756005" y="25823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Ra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Tây Ban Nha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702441-8B01-F56A-66C6-A9B86708441F}"/>
              </a:ext>
            </a:extLst>
          </p:cNvPr>
          <p:cNvSpPr txBox="1"/>
          <p:nvPr/>
        </p:nvSpPr>
        <p:spPr>
          <a:xfrm>
            <a:off x="4703283" y="221615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126 chương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hể</a:t>
            </a:r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Tiểu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E7D358A-6AD4-5EAC-05EF-ACE4DFAF54C0}"/>
              </a:ext>
            </a:extLst>
          </p:cNvPr>
          <p:cNvSpPr txBox="1"/>
          <p:nvPr/>
        </p:nvSpPr>
        <p:spPr>
          <a:xfrm>
            <a:off x="4652070" y="37323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vi-V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chương VIII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6" name="Google Shape;808;p20">
            <a:extLst>
              <a:ext uri="{FF2B5EF4-FFF2-40B4-BE49-F238E27FC236}">
                <a16:creationId xmlns:a16="http://schemas.microsoft.com/office/drawing/2014/main" id="{5D14D1B1-5F4F-2FC7-60FC-4C43AD0878F3}"/>
              </a:ext>
            </a:extLst>
          </p:cNvPr>
          <p:cNvGrpSpPr/>
          <p:nvPr/>
        </p:nvGrpSpPr>
        <p:grpSpPr>
          <a:xfrm>
            <a:off x="4307697" y="5107859"/>
            <a:ext cx="7341041" cy="1245015"/>
            <a:chOff x="1104900" y="5372100"/>
            <a:chExt cx="4991100" cy="1295401"/>
          </a:xfrm>
        </p:grpSpPr>
        <p:sp>
          <p:nvSpPr>
            <p:cNvPr id="27" name="Google Shape;809;p20">
              <a:extLst>
                <a:ext uri="{FF2B5EF4-FFF2-40B4-BE49-F238E27FC236}">
                  <a16:creationId xmlns:a16="http://schemas.microsoft.com/office/drawing/2014/main" id="{7C31E5AB-37E8-3444-C400-2B6C84B5F52D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0;p20">
              <a:extLst>
                <a:ext uri="{FF2B5EF4-FFF2-40B4-BE49-F238E27FC236}">
                  <a16:creationId xmlns:a16="http://schemas.microsoft.com/office/drawing/2014/main" id="{198F20B7-F479-BBB7-5F2B-887314577E53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D7DBF5F-A7E2-5B1C-7CAD-18383BB4390E}"/>
              </a:ext>
            </a:extLst>
          </p:cNvPr>
          <p:cNvSpPr txBox="1"/>
          <p:nvPr/>
        </p:nvSpPr>
        <p:spPr>
          <a:xfrm>
            <a:off x="4652070" y="5481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PTBĐ</a:t>
            </a:r>
            <a:r>
              <a:rPr lang="vi-VN" sz="2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1842</Words>
  <Application>Microsoft Office PowerPoint</Application>
  <PresentationFormat>Widescreen</PresentationFormat>
  <Paragraphs>217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微软雅黑</vt:lpstr>
      <vt:lpstr>SimSun</vt:lpstr>
      <vt:lpstr>#9Slide03 Arima Madurai Black</vt:lpstr>
      <vt:lpstr>.VnTime</vt:lpstr>
      <vt:lpstr>Amasis MT Pro Black</vt:lpstr>
      <vt:lpstr>Arial</vt:lpstr>
      <vt:lpstr>Arial Narrow</vt:lpstr>
      <vt:lpstr>Calibri</vt:lpstr>
      <vt:lpstr>Calibri Light</vt:lpstr>
      <vt:lpstr>Courier New</vt:lpstr>
      <vt:lpstr>等线</vt:lpstr>
      <vt:lpstr>Lobster Two</vt:lpstr>
      <vt:lpstr>Times New Roman</vt:lpstr>
      <vt:lpstr>Verdana</vt:lpstr>
      <vt:lpstr>Wingdings</vt:lpstr>
      <vt:lpstr>幼圆</vt:lpstr>
      <vt:lpstr>华康方圆体W7</vt:lpstr>
      <vt:lpstr>字魂52号-阿开漫画体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STD_HANH</cp:lastModifiedBy>
  <cp:revision>41</cp:revision>
  <dcterms:created xsi:type="dcterms:W3CDTF">2022-10-19T17:18:42Z</dcterms:created>
  <dcterms:modified xsi:type="dcterms:W3CDTF">2025-03-10T15:29:31Z</dcterms:modified>
</cp:coreProperties>
</file>