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64" r:id="rId4"/>
    <p:sldId id="261" r:id="rId5"/>
    <p:sldId id="258" r:id="rId6"/>
    <p:sldId id="259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1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61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835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5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2752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Đúng hoặc S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63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10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1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59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8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79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7B667-CBCA-4B95-A686-E82A2D71499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4686B50-A5CF-43C2-BE64-8D63A0F84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6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ietjack.com/soan-van-lop-9-cd/lop-chuan-bi-to-chuc-tham-quan-mot-di-tich-lich-su.js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etjack.com/soan-van-lop-9-cd/em-hay-dong-vai-phong-vien-de-phong-van-mot-giam-doc.jsp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AB48847-39D2-A0D5-844B-B3364537C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50"/>
            <a:ext cx="12344019" cy="684425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xmlns="" id="{201E27F0-A40F-06E4-BB3A-19BF6867C83D}"/>
              </a:ext>
            </a:extLst>
          </p:cNvPr>
          <p:cNvSpPr/>
          <p:nvPr/>
        </p:nvSpPr>
        <p:spPr>
          <a:xfrm>
            <a:off x="2888343" y="2032000"/>
            <a:ext cx="6662057" cy="27867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11269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B722A7C-6EC0-F470-9F82-537698DD54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FCADE42C-437F-06F0-77F5-62A33E8BBA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ả lời Phỏng vấn của Học sinh Huế kỳ thi THPT 2016 - Hài Hước">
            <a:hlinkClick r:id="" action="ppaction://media"/>
            <a:extLst>
              <a:ext uri="{FF2B5EF4-FFF2-40B4-BE49-F238E27FC236}">
                <a16:creationId xmlns:a16="http://schemas.microsoft.com/office/drawing/2014/main" xmlns="" id="{6E6C6956-2DD0-3D23-BF5B-0DE18D740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2E0FEE4B-219A-344C-FFA3-2AEC142FA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xmlns="" id="{12D3E3D9-1704-F65E-831C-5B203AFFD2E8}"/>
              </a:ext>
            </a:extLst>
          </p:cNvPr>
          <p:cNvSpPr/>
          <p:nvPr/>
        </p:nvSpPr>
        <p:spPr>
          <a:xfrm>
            <a:off x="2249714" y="2351314"/>
            <a:ext cx="8244114" cy="32802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 VỀ PHỎNG VẤN NGẮN</a:t>
            </a:r>
          </a:p>
        </p:txBody>
      </p:sp>
    </p:spTree>
    <p:extLst>
      <p:ext uri="{BB962C8B-B14F-4D97-AF65-F5344CB8AC3E}">
        <p14:creationId xmlns:p14="http://schemas.microsoft.com/office/powerpoint/2010/main" val="1591685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49AA982-3782-B99C-425E-FFF4D1B1B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B297378-7414-3DF7-D926-98DE128A2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420" y="729875"/>
            <a:ext cx="2987299" cy="139000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83CE236-2DA2-58A8-6E86-32B5839E3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81" y="1557517"/>
            <a:ext cx="3633705" cy="31805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3EC0A013-B20F-EF3D-7D93-240FF6F46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6851" y="1698171"/>
            <a:ext cx="3302120" cy="31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02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A81093-82F5-4606-3732-37D4EA3E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613E2AD-E209-5E47-C9C5-C01AD7992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20800"/>
            <a:ext cx="11093752" cy="4720563"/>
          </a:xfrm>
        </p:spPr>
        <p:txBody>
          <a:bodyPr>
            <a:normAutofit fontScale="85000" lnSpcReduction="10000"/>
          </a:bodyPr>
          <a:lstStyle/>
          <a:p>
            <a:pPr marL="0" marR="30480" indent="0"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3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ts val="18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30480" indent="0" algn="just">
              <a:lnSpc>
                <a:spcPts val="1800"/>
              </a:lnSpc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ts val="1800"/>
              </a:lnSpc>
              <a:spcAft>
                <a:spcPts val="1200"/>
              </a:spcAft>
              <a:buNone/>
            </a:pP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30480" indent="0" algn="just">
              <a:lnSpc>
                <a:spcPts val="1800"/>
              </a:lnSpc>
              <a:spcAft>
                <a:spcPts val="1200"/>
              </a:spcAft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ts val="1800"/>
              </a:lnSpc>
              <a:spcAft>
                <a:spcPts val="1200"/>
              </a:spcAft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30480" indent="0" algn="just">
              <a:lnSpc>
                <a:spcPts val="1800"/>
              </a:lnSpc>
              <a:spcAft>
                <a:spcPts val="1200"/>
              </a:spcAft>
              <a:buNone/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endParaRPr lang="en-US" sz="3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30480" indent="0" algn="just">
              <a:lnSpc>
                <a:spcPts val="1800"/>
              </a:lnSpc>
              <a:spcAft>
                <a:spcPts val="1200"/>
              </a:spcAft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ts val="1800"/>
              </a:lnSpc>
              <a:spcAft>
                <a:spcPts val="1200"/>
              </a:spcAft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52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C5DDAA-5A24-2A85-7DFB-69F6FBB15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478346" cy="1320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xmlns="" id="{57677816-3E23-053E-6A60-920972B11E3B}"/>
              </a:ext>
            </a:extLst>
          </p:cNvPr>
          <p:cNvSpPr/>
          <p:nvPr/>
        </p:nvSpPr>
        <p:spPr>
          <a:xfrm>
            <a:off x="1758462" y="1383254"/>
            <a:ext cx="2194560" cy="148655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8575" lvl="0" algn="ctr" defTabSz="4572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65129C12-AF78-6B9D-5233-C4DA0B394A42}"/>
              </a:ext>
            </a:extLst>
          </p:cNvPr>
          <p:cNvSpPr/>
          <p:nvPr/>
        </p:nvSpPr>
        <p:spPr>
          <a:xfrm>
            <a:off x="7536945" y="1555449"/>
            <a:ext cx="2194560" cy="148655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8575" lvl="0" algn="ctr" defTabSz="4572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xmlns="" id="{B4811044-F47E-F5EF-EB41-6F770E40E1D5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1617785" y="2652109"/>
            <a:ext cx="462063" cy="64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xmlns="" id="{2B2E9ABF-8B5A-E107-03DA-05E10A9575A4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561734" y="2704054"/>
            <a:ext cx="817921" cy="7249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Lưu Đồ: Quyết Định 5">
            <a:extLst>
              <a:ext uri="{FF2B5EF4-FFF2-40B4-BE49-F238E27FC236}">
                <a16:creationId xmlns:a16="http://schemas.microsoft.com/office/drawing/2014/main" xmlns="" id="{2E52E0D5-F498-5F50-DFD2-A0D636B47703}"/>
              </a:ext>
            </a:extLst>
          </p:cNvPr>
          <p:cNvSpPr/>
          <p:nvPr/>
        </p:nvSpPr>
        <p:spPr>
          <a:xfrm>
            <a:off x="274543" y="3276209"/>
            <a:ext cx="2643456" cy="2747219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8575" lvl="0" algn="just" defTabSz="4572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trọng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tâm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ngắn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gọn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ràng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Lưu Đồ: Quyết Định 7">
            <a:extLst>
              <a:ext uri="{FF2B5EF4-FFF2-40B4-BE49-F238E27FC236}">
                <a16:creationId xmlns:a16="http://schemas.microsoft.com/office/drawing/2014/main" xmlns="" id="{EE68D115-3AE6-2790-266B-7E7557E19954}"/>
              </a:ext>
            </a:extLst>
          </p:cNvPr>
          <p:cNvSpPr/>
          <p:nvPr/>
        </p:nvSpPr>
        <p:spPr>
          <a:xfrm>
            <a:off x="2943318" y="3429000"/>
            <a:ext cx="2872673" cy="2395234"/>
          </a:xfrm>
          <a:prstGeom prst="flowChartDecisi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28575" lvl="0" algn="just" defTabSz="4572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phong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ngôn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ngữ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bối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phỏng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xmlns="" id="{55960FF1-0117-38E7-0C0D-19F45E800DBD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7352440" y="2824304"/>
            <a:ext cx="505891" cy="702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xmlns="" id="{DA8A4414-18B5-2968-9F77-0187A6033E36}"/>
              </a:ext>
            </a:extLst>
          </p:cNvPr>
          <p:cNvCxnSpPr>
            <a:cxnSpLocks/>
            <a:stCxn id="5" idx="5"/>
            <a:endCxn id="15" idx="0"/>
          </p:cNvCxnSpPr>
          <p:nvPr/>
        </p:nvCxnSpPr>
        <p:spPr>
          <a:xfrm>
            <a:off x="9410119" y="2824304"/>
            <a:ext cx="529013" cy="634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ưu Đồ: Quyết Định 13">
            <a:extLst>
              <a:ext uri="{FF2B5EF4-FFF2-40B4-BE49-F238E27FC236}">
                <a16:creationId xmlns:a16="http://schemas.microsoft.com/office/drawing/2014/main" xmlns="" id="{A1379B49-17E1-586D-5BBF-2198FAF3AC33}"/>
              </a:ext>
            </a:extLst>
          </p:cNvPr>
          <p:cNvSpPr/>
          <p:nvPr/>
        </p:nvSpPr>
        <p:spPr>
          <a:xfrm>
            <a:off x="6057838" y="3532943"/>
            <a:ext cx="2570649" cy="2365062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28575" lvl="0" indent="0" algn="just" defTabSz="4572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đủ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chính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ngắn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gọn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rõ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Lưu Đồ: Quyết Định 14">
            <a:extLst>
              <a:ext uri="{FF2B5EF4-FFF2-40B4-BE49-F238E27FC236}">
                <a16:creationId xmlns:a16="http://schemas.microsoft.com/office/drawing/2014/main" xmlns="" id="{D1F9BB87-41EE-90A1-7E95-FC07CC4E8336}"/>
              </a:ext>
            </a:extLst>
          </p:cNvPr>
          <p:cNvSpPr/>
          <p:nvPr/>
        </p:nvSpPr>
        <p:spPr>
          <a:xfrm>
            <a:off x="8653807" y="3459172"/>
            <a:ext cx="2570649" cy="2365062"/>
          </a:xfrm>
          <a:prstGeom prst="flowChartDecisio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 phong và thái độ trả lời tự tin, vui vẻ, nhã nhặn, lịch sự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5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D4116ED-6F1B-84CD-D29C-5B06A87E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685866" cy="58057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2A7AFC4-3AF3-CE6C-A18E-2A631B6DE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726" y="2423886"/>
            <a:ext cx="4881637" cy="3457819"/>
          </a:xfrm>
        </p:spPr>
        <p:txBody>
          <a:bodyPr>
            <a:normAutofit/>
          </a:bodyPr>
          <a:lstStyle/>
          <a:p>
            <a:pPr marL="30480" marR="30480" algn="just"/>
            <a:endParaRPr lang="en-US" sz="280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30480" marR="30480" algn="just"/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marR="30480" indent="0" algn="just">
              <a:buNone/>
            </a:pPr>
            <a:r>
              <a:rPr lang="en-US" sz="280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Nhiệm</a:t>
            </a:r>
            <a:r>
              <a:rPr lang="en-US" sz="28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u="none" strike="noStrike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vụ</a:t>
            </a:r>
            <a:r>
              <a:rPr lang="en-US" sz="280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</a:t>
            </a:r>
            <a:endParaRPr lang="en-US" dirty="0"/>
          </a:p>
        </p:txBody>
      </p:sp>
      <p:sp>
        <p:nvSpPr>
          <p:cNvPr id="4" name="Đám mây 3">
            <a:extLst>
              <a:ext uri="{FF2B5EF4-FFF2-40B4-BE49-F238E27FC236}">
                <a16:creationId xmlns:a16="http://schemas.microsoft.com/office/drawing/2014/main" xmlns="" id="{13D88564-AB87-E83E-5724-912431D4E1C8}"/>
              </a:ext>
            </a:extLst>
          </p:cNvPr>
          <p:cNvSpPr/>
          <p:nvPr/>
        </p:nvSpPr>
        <p:spPr>
          <a:xfrm>
            <a:off x="1828800" y="1190171"/>
            <a:ext cx="7242628" cy="5348515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3048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lịch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lam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cảnh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phỏng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trưởng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62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F6BF74B-E8DA-FD3E-BA88-A7876CE77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14" y="1"/>
            <a:ext cx="12075886" cy="6705600"/>
          </a:xfrm>
          <a:prstGeom prst="rect">
            <a:avLst/>
          </a:prstGeom>
        </p:spPr>
      </p:pic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xmlns="" id="{BA7DECDD-0CE5-EF23-FBFD-B12C7818361B}"/>
              </a:ext>
            </a:extLst>
          </p:cNvPr>
          <p:cNvSpPr/>
          <p:nvPr/>
        </p:nvSpPr>
        <p:spPr>
          <a:xfrm>
            <a:off x="1378858" y="1436914"/>
            <a:ext cx="9492342" cy="4441372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  <a:p>
            <a:pPr marL="30480" marR="30480" algn="just"/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Em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hãy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đóng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vai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phóng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viên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để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phỏng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vấn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một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giám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đốc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Sở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Văn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hoá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,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Thể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thao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và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Du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lịch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tỉnh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Bắc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Kạn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về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việc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phát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triển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du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lịch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Hồ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Ba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Bể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cho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quê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hương</a:t>
            </a:r>
            <a:r>
              <a:rPr lang="en-US" sz="3600" u="none" strike="noStrike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 </a:t>
            </a:r>
            <a:r>
              <a:rPr lang="en-US" sz="36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Kạn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23653"/>
      </p:ext>
    </p:extLst>
  </p:cSld>
  <p:clrMapOvr>
    <a:masterClrMapping/>
  </p:clrMapOvr>
</p:sld>
</file>

<file path=ppt/theme/theme1.xml><?xml version="1.0" encoding="utf-8"?>
<a:theme xmlns:a="http://schemas.openxmlformats.org/drawingml/2006/main" name="Phương diện">
  <a:themeElements>
    <a:clrScheme name="Phương diện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Phương diện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hương diệ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179</TotalTime>
  <Words>320</Words>
  <Application>Microsoft Office PowerPoint</Application>
  <PresentationFormat>Widescreen</PresentationFormat>
  <Paragraphs>25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Tahoma</vt:lpstr>
      <vt:lpstr>Times New Roman</vt:lpstr>
      <vt:lpstr>Trebuchet MS</vt:lpstr>
      <vt:lpstr>Wingdings 3</vt:lpstr>
      <vt:lpstr>Phương diện</vt:lpstr>
      <vt:lpstr>PowerPoint Presentation</vt:lpstr>
      <vt:lpstr>PowerPoint Presentation</vt:lpstr>
      <vt:lpstr>PowerPoint Presentation</vt:lpstr>
      <vt:lpstr>PowerPoint Presentation</vt:lpstr>
      <vt:lpstr>I. Tìm hiểu chung về phỏng vấn ngắn</vt:lpstr>
      <vt:lpstr>II. Lưu ý đối với người phỏng vấn và người được phỏng vấn </vt:lpstr>
      <vt:lpstr>III. Thực hành phỏng vấn theo nhóm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</dc:creator>
  <cp:lastModifiedBy>DELL</cp:lastModifiedBy>
  <cp:revision>4</cp:revision>
  <dcterms:created xsi:type="dcterms:W3CDTF">2024-07-10T03:33:24Z</dcterms:created>
  <dcterms:modified xsi:type="dcterms:W3CDTF">2025-03-12T00:36:02Z</dcterms:modified>
</cp:coreProperties>
</file>