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36"/>
  </p:notesMasterIdLst>
  <p:sldIdLst>
    <p:sldId id="256" r:id="rId2"/>
    <p:sldId id="258" r:id="rId3"/>
    <p:sldId id="259" r:id="rId4"/>
    <p:sldId id="288" r:id="rId5"/>
    <p:sldId id="270" r:id="rId6"/>
    <p:sldId id="260" r:id="rId7"/>
    <p:sldId id="271" r:id="rId8"/>
    <p:sldId id="261" r:id="rId9"/>
    <p:sldId id="262" r:id="rId10"/>
    <p:sldId id="289" r:id="rId11"/>
    <p:sldId id="290" r:id="rId12"/>
    <p:sldId id="266" r:id="rId13"/>
    <p:sldId id="267" r:id="rId14"/>
    <p:sldId id="263" r:id="rId15"/>
    <p:sldId id="268" r:id="rId16"/>
    <p:sldId id="269" r:id="rId17"/>
    <p:sldId id="272" r:id="rId18"/>
    <p:sldId id="274" r:id="rId19"/>
    <p:sldId id="275" r:id="rId20"/>
    <p:sldId id="276" r:id="rId21"/>
    <p:sldId id="277" r:id="rId22"/>
    <p:sldId id="292" r:id="rId23"/>
    <p:sldId id="293" r:id="rId24"/>
    <p:sldId id="294" r:id="rId25"/>
    <p:sldId id="278" r:id="rId26"/>
    <p:sldId id="279" r:id="rId27"/>
    <p:sldId id="280" r:id="rId28"/>
    <p:sldId id="281" r:id="rId29"/>
    <p:sldId id="282" r:id="rId30"/>
    <p:sldId id="283" r:id="rId31"/>
    <p:sldId id="284" r:id="rId32"/>
    <p:sldId id="285" r:id="rId33"/>
    <p:sldId id="286" r:id="rId34"/>
    <p:sldId id="28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446"/>
    <a:srgbClr val="DD9933"/>
    <a:srgbClr val="FD7C7C"/>
    <a:srgbClr val="1EBE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autoAdjust="0"/>
    <p:restoredTop sz="94618"/>
  </p:normalViewPr>
  <p:slideViewPr>
    <p:cSldViewPr snapToGrid="0">
      <p:cViewPr varScale="1">
        <p:scale>
          <a:sx n="80" d="100"/>
          <a:sy n="80" d="100"/>
        </p:scale>
        <p:origin x="216" y="7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Đọc hiểu VB</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3200" b="0" i="0" u="none" strike="noStrike" kern="1200" baseline="0">
                    <a:solidFill>
                      <a:schemeClr val="tx1">
                        <a:lumMod val="75000"/>
                        <a:lumOff val="25000"/>
                      </a:schemeClr>
                    </a:solidFill>
                    <a:latin typeface="Bahnschrift" panose="020B0502040204020203" pitchFamily="34" charset="0"/>
                    <a:ea typeface="+mn-ea"/>
                    <a:cs typeface="+mn-cs"/>
                  </a:defRPr>
                </a:pPr>
                <a:endParaRPr lang="en-V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Loại 1</c:v>
                </c:pt>
                <c:pt idx="1">
                  <c:v>Loại 2</c:v>
                </c:pt>
                <c:pt idx="2">
                  <c:v>Loại 3</c:v>
                </c:pt>
              </c:strCache>
            </c:strRef>
          </c:cat>
          <c:val>
            <c:numRef>
              <c:f>Sheet1!$B$2:$B$4</c:f>
              <c:numCache>
                <c:formatCode>General</c:formatCode>
                <c:ptCount val="3"/>
                <c:pt idx="0">
                  <c:v>60</c:v>
                </c:pt>
                <c:pt idx="1">
                  <c:v>50</c:v>
                </c:pt>
                <c:pt idx="2">
                  <c:v>40</c:v>
                </c:pt>
              </c:numCache>
            </c:numRef>
          </c:val>
          <c:extLst>
            <c:ext xmlns:c16="http://schemas.microsoft.com/office/drawing/2014/chart" uri="{C3380CC4-5D6E-409C-BE32-E72D297353CC}">
              <c16:uniqueId val="{00000000-7087-45F6-9711-40A6875C8B18}"/>
            </c:ext>
          </c:extLst>
        </c:ser>
        <c:ser>
          <c:idx val="1"/>
          <c:order val="1"/>
          <c:tx>
            <c:strRef>
              <c:f>Sheet1!$C$1</c:f>
              <c:strCache>
                <c:ptCount val="1"/>
                <c:pt idx="0">
                  <c:v>Viết VB</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3200" b="0" i="0" u="none" strike="noStrike" kern="1200" baseline="0">
                    <a:solidFill>
                      <a:schemeClr val="tx1">
                        <a:lumMod val="75000"/>
                        <a:lumOff val="25000"/>
                      </a:schemeClr>
                    </a:solidFill>
                    <a:latin typeface="Bahnschrift" panose="020B0502040204020203" pitchFamily="34" charset="0"/>
                    <a:ea typeface="+mn-ea"/>
                    <a:cs typeface="+mn-cs"/>
                  </a:defRPr>
                </a:pPr>
                <a:endParaRPr lang="en-V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Loại 1</c:v>
                </c:pt>
                <c:pt idx="1">
                  <c:v>Loại 2</c:v>
                </c:pt>
                <c:pt idx="2">
                  <c:v>Loại 3</c:v>
                </c:pt>
              </c:strCache>
            </c:strRef>
          </c:cat>
          <c:val>
            <c:numRef>
              <c:f>Sheet1!$C$2:$C$4</c:f>
              <c:numCache>
                <c:formatCode>General</c:formatCode>
                <c:ptCount val="3"/>
                <c:pt idx="0">
                  <c:v>40</c:v>
                </c:pt>
                <c:pt idx="1">
                  <c:v>50</c:v>
                </c:pt>
                <c:pt idx="2">
                  <c:v>60</c:v>
                </c:pt>
              </c:numCache>
            </c:numRef>
          </c:val>
          <c:extLst>
            <c:ext xmlns:c16="http://schemas.microsoft.com/office/drawing/2014/chart" uri="{C3380CC4-5D6E-409C-BE32-E72D297353CC}">
              <c16:uniqueId val="{00000001-7087-45F6-9711-40A6875C8B18}"/>
            </c:ext>
          </c:extLst>
        </c:ser>
        <c:dLbls>
          <c:dLblPos val="ctr"/>
          <c:showLegendKey val="0"/>
          <c:showVal val="1"/>
          <c:showCatName val="0"/>
          <c:showSerName val="0"/>
          <c:showPercent val="0"/>
          <c:showBubbleSize val="0"/>
        </c:dLbls>
        <c:gapWidth val="150"/>
        <c:overlap val="100"/>
        <c:axId val="1131888719"/>
        <c:axId val="1131886799"/>
      </c:barChart>
      <c:catAx>
        <c:axId val="11318887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Bahnschrift" panose="020B0502040204020203" pitchFamily="34" charset="0"/>
                <a:ea typeface="+mn-ea"/>
                <a:cs typeface="+mn-cs"/>
              </a:defRPr>
            </a:pPr>
            <a:endParaRPr lang="en-VN"/>
          </a:p>
        </c:txPr>
        <c:crossAx val="1131886799"/>
        <c:crosses val="autoZero"/>
        <c:auto val="1"/>
        <c:lblAlgn val="ctr"/>
        <c:lblOffset val="100"/>
        <c:noMultiLvlLbl val="0"/>
      </c:catAx>
      <c:valAx>
        <c:axId val="113188679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Bahnschrift" panose="020B0502040204020203" pitchFamily="34" charset="0"/>
                <a:ea typeface="+mn-ea"/>
                <a:cs typeface="+mn-cs"/>
              </a:defRPr>
            </a:pPr>
            <a:endParaRPr lang="en-VN"/>
          </a:p>
        </c:txPr>
        <c:crossAx val="11318887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Bahnschrift" panose="020B0502040204020203" pitchFamily="34" charset="0"/>
              <a:ea typeface="+mn-ea"/>
              <a:cs typeface="+mn-cs"/>
            </a:defRPr>
          </a:pPr>
          <a:endParaRPr lang="en-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Bahnschrift" panose="020B0502040204020203" pitchFamily="34" charset="0"/>
        </a:defRPr>
      </a:pPr>
      <a:endParaRPr lang="en-V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image" Target="../media/image16.jpg"/><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diagrams/_rels/data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g"/><Relationship Id="rId2" Type="http://schemas.openxmlformats.org/officeDocument/2006/relationships/image" Target="../media/image9.jpeg"/><Relationship Id="rId1" Type="http://schemas.openxmlformats.org/officeDocument/2006/relationships/image" Target="../media/image8.jpeg"/><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diagrams/_rels/drawing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image" Target="../media/image16.jpg"/><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diagrams/_rels/drawing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g"/><Relationship Id="rId2" Type="http://schemas.openxmlformats.org/officeDocument/2006/relationships/image" Target="../media/image9.jpeg"/><Relationship Id="rId1" Type="http://schemas.openxmlformats.org/officeDocument/2006/relationships/image" Target="../media/image8.jpeg"/><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40194F-FE91-4959-AFFE-40600EB60372}"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B22CE9AB-CD4E-4ECE-8106-630F7772679E}">
      <dgm:prSet phldrT="[Text]" custT="1"/>
      <dgm:spPr/>
      <dgm:t>
        <a:bodyPr/>
        <a:lstStyle/>
        <a:p>
          <a:r>
            <a:rPr lang="en-US" sz="13800" b="0" i="1">
              <a:solidFill>
                <a:srgbClr val="DD9933"/>
              </a:solidFill>
              <a:latin typeface="Bahnschrift" panose="020B0502040204020203" pitchFamily="34" charset="0"/>
            </a:rPr>
            <a:t>4</a:t>
          </a:r>
        </a:p>
      </dgm:t>
    </dgm:pt>
    <dgm:pt modelId="{38DE64A4-87B4-44C6-A43B-CE394E28118D}" type="parTrans" cxnId="{5544E5E7-E0A3-472A-9CC8-782C66A7AC71}">
      <dgm:prSet/>
      <dgm:spPr/>
      <dgm:t>
        <a:bodyPr/>
        <a:lstStyle/>
        <a:p>
          <a:endParaRPr lang="en-US" sz="2400" b="0">
            <a:latin typeface="Bahnschrift" panose="020B0502040204020203" pitchFamily="34" charset="0"/>
          </a:endParaRPr>
        </a:p>
      </dgm:t>
    </dgm:pt>
    <dgm:pt modelId="{174F3A88-5A95-4058-BB60-9E5DC47DDA7B}" type="sibTrans" cxnId="{5544E5E7-E0A3-472A-9CC8-782C66A7AC71}">
      <dgm:prSet/>
      <dgm:spPr/>
      <dgm:t>
        <a:bodyPr/>
        <a:lstStyle/>
        <a:p>
          <a:endParaRPr lang="en-US" sz="2400" b="0">
            <a:latin typeface="Bahnschrift" panose="020B0502040204020203" pitchFamily="34" charset="0"/>
          </a:endParaRPr>
        </a:p>
      </dgm:t>
    </dgm:pt>
    <dgm:pt modelId="{AD138E31-D5AF-4450-8FEA-19BD39694D10}">
      <dgm:prSet phldrT="[Text]" custT="1"/>
      <dgm:spPr/>
      <dgm:t>
        <a:bodyPr/>
        <a:lstStyle/>
        <a:p>
          <a:r>
            <a:rPr lang="en-US" sz="2400" b="0" dirty="0" err="1">
              <a:latin typeface="Bahnschrift" panose="020B0502040204020203" pitchFamily="34" charset="0"/>
            </a:rPr>
            <a:t>Một</a:t>
          </a:r>
          <a:r>
            <a:rPr lang="vi-VN" sz="2400" b="0" dirty="0">
              <a:latin typeface="Bahnschrift" panose="020B0502040204020203" pitchFamily="34" charset="0"/>
            </a:rPr>
            <a:t> số </a:t>
          </a:r>
          <a:r>
            <a:rPr lang="en-US" sz="2400" b="0" dirty="0" err="1">
              <a:latin typeface="Bahnschrift" panose="020B0502040204020203" pitchFamily="34" charset="0"/>
            </a:rPr>
            <a:t>vấn</a:t>
          </a:r>
          <a:r>
            <a:rPr lang="en-US" sz="2400" b="0" dirty="0">
              <a:latin typeface="Bahnschrift" panose="020B0502040204020203" pitchFamily="34" charset="0"/>
            </a:rPr>
            <a:t> </a:t>
          </a:r>
          <a:r>
            <a:rPr lang="en-US" sz="2400" b="0" dirty="0" err="1">
              <a:latin typeface="Bahnschrift" panose="020B0502040204020203" pitchFamily="34" charset="0"/>
            </a:rPr>
            <a:t>đề</a:t>
          </a:r>
          <a:r>
            <a:rPr lang="en-US" sz="2400" b="0" dirty="0">
              <a:latin typeface="Bahnschrift" panose="020B0502040204020203" pitchFamily="34" charset="0"/>
            </a:rPr>
            <a:t> </a:t>
          </a:r>
          <a:r>
            <a:rPr lang="en-US" sz="2400" b="0" dirty="0" err="1">
              <a:latin typeface="Bahnschrift" panose="020B0502040204020203" pitchFamily="34" charset="0"/>
            </a:rPr>
            <a:t>chung</a:t>
          </a:r>
          <a:r>
            <a:rPr lang="en-US" sz="2400" b="0" dirty="0">
              <a:latin typeface="Bahnschrift" panose="020B0502040204020203" pitchFamily="34" charset="0"/>
            </a:rPr>
            <a:t> </a:t>
          </a:r>
          <a:r>
            <a:rPr lang="en-US" sz="2400" b="0" err="1">
              <a:latin typeface="Bahnschrift" panose="020B0502040204020203" pitchFamily="34" charset="0"/>
            </a:rPr>
            <a:t>về</a:t>
          </a:r>
          <a:r>
            <a:rPr lang="vi-VN" sz="2400" b="0">
              <a:latin typeface="Bahnschrift" panose="020B0502040204020203" pitchFamily="34" charset="0"/>
            </a:rPr>
            <a:t> </a:t>
          </a:r>
          <a:r>
            <a:rPr lang="en-US" sz="2400" b="0">
              <a:latin typeface="Bahnschrift" panose="020B0502040204020203" pitchFamily="34" charset="0"/>
            </a:rPr>
            <a:t>ĐG môn </a:t>
          </a:r>
          <a:r>
            <a:rPr lang="en-US" sz="2400" b="0" dirty="0" err="1">
              <a:latin typeface="Bahnschrift" panose="020B0502040204020203" pitchFamily="34" charset="0"/>
            </a:rPr>
            <a:t>Ngữ</a:t>
          </a:r>
          <a:r>
            <a:rPr lang="en-US" sz="2400" b="0" dirty="0">
              <a:latin typeface="Bahnschrift" panose="020B0502040204020203" pitchFamily="34" charset="0"/>
            </a:rPr>
            <a:t> </a:t>
          </a:r>
          <a:r>
            <a:rPr lang="en-US" sz="2400" b="0" dirty="0" err="1">
              <a:latin typeface="Bahnschrift" panose="020B0502040204020203" pitchFamily="34" charset="0"/>
            </a:rPr>
            <a:t>văn</a:t>
          </a:r>
          <a:r>
            <a:rPr lang="en-US" sz="2400" b="0" dirty="0">
              <a:latin typeface="Bahnschrift" panose="020B0502040204020203" pitchFamily="34" charset="0"/>
            </a:rPr>
            <a:t> </a:t>
          </a:r>
          <a:r>
            <a:rPr lang="en-US" sz="2400" b="0" dirty="0" err="1">
              <a:latin typeface="Bahnschrift" panose="020B0502040204020203" pitchFamily="34" charset="0"/>
            </a:rPr>
            <a:t>theo</a:t>
          </a:r>
          <a:r>
            <a:rPr lang="en-US" sz="2400" b="0" dirty="0">
              <a:latin typeface="Bahnschrift" panose="020B0502040204020203" pitchFamily="34" charset="0"/>
            </a:rPr>
            <a:t> CT GDPT 2018</a:t>
          </a:r>
        </a:p>
      </dgm:t>
    </dgm:pt>
    <dgm:pt modelId="{5308E3CD-6F4B-4DA8-BD92-6D224D463ECC}" type="parTrans" cxnId="{5D4D286F-D175-41E0-890D-7094FB115D63}">
      <dgm:prSet/>
      <dgm:spPr/>
      <dgm:t>
        <a:bodyPr/>
        <a:lstStyle/>
        <a:p>
          <a:endParaRPr lang="en-US" sz="2400" b="0">
            <a:latin typeface="Bahnschrift" panose="020B0502040204020203" pitchFamily="34" charset="0"/>
          </a:endParaRPr>
        </a:p>
      </dgm:t>
    </dgm:pt>
    <dgm:pt modelId="{A127B368-71AB-4BB7-AE35-F1549D9807B3}" type="sibTrans" cxnId="{5D4D286F-D175-41E0-890D-7094FB115D63}">
      <dgm:prSet/>
      <dgm:spPr/>
      <dgm:t>
        <a:bodyPr/>
        <a:lstStyle/>
        <a:p>
          <a:endParaRPr lang="en-US" sz="2400" b="0">
            <a:latin typeface="Bahnschrift" panose="020B0502040204020203" pitchFamily="34" charset="0"/>
          </a:endParaRPr>
        </a:p>
      </dgm:t>
    </dgm:pt>
    <dgm:pt modelId="{B0853C80-C033-49AC-A7D2-55DC0B2AF5CD}">
      <dgm:prSet custT="1"/>
      <dgm:spPr/>
      <dgm:t>
        <a:bodyPr/>
        <a:lstStyle/>
        <a:p>
          <a:r>
            <a:rPr lang="en-US" sz="2400" b="0" dirty="0">
              <a:latin typeface="Bahnschrift" panose="020B0502040204020203" pitchFamily="34" charset="0"/>
            </a:rPr>
            <a:t>N</a:t>
          </a:r>
          <a:r>
            <a:rPr lang="vi-VN" sz="2400" b="0" dirty="0">
              <a:latin typeface="Bahnschrift" panose="020B0502040204020203" pitchFamily="34" charset="0"/>
            </a:rPr>
            <a:t>gữ liệu sử dụng trong </a:t>
          </a:r>
          <a:r>
            <a:rPr lang="vi-VN" sz="2400" b="0">
              <a:latin typeface="Bahnschrift" panose="020B0502040204020203" pitchFamily="34" charset="0"/>
            </a:rPr>
            <a:t>đề </a:t>
          </a:r>
          <a:r>
            <a:rPr lang="en-US" sz="2400" b="0">
              <a:latin typeface="Bahnschrift" panose="020B0502040204020203" pitchFamily="34" charset="0"/>
            </a:rPr>
            <a:t>ĐG </a:t>
          </a:r>
          <a:r>
            <a:rPr lang="vi-VN" sz="2400" b="0">
              <a:latin typeface="Bahnschrift" panose="020B0502040204020203" pitchFamily="34" charset="0"/>
            </a:rPr>
            <a:t>định </a:t>
          </a:r>
          <a:r>
            <a:rPr lang="vi-VN" sz="2400" b="0" dirty="0">
              <a:latin typeface="Bahnschrift" panose="020B0502040204020203" pitchFamily="34" charset="0"/>
            </a:rPr>
            <a:t>kì môn Ngữ văn</a:t>
          </a:r>
          <a:r>
            <a:rPr lang="en-US" sz="2400" b="0" dirty="0">
              <a:latin typeface="Bahnschrift" panose="020B0502040204020203" pitchFamily="34" charset="0"/>
            </a:rPr>
            <a:t> </a:t>
          </a:r>
          <a:r>
            <a:rPr lang="vi-VN" sz="2400" b="0">
              <a:latin typeface="Bahnschrift" panose="020B0502040204020203" pitchFamily="34" charset="0"/>
            </a:rPr>
            <a:t>cấp </a:t>
          </a:r>
          <a:r>
            <a:rPr lang="en-US" sz="2400" b="0">
              <a:latin typeface="Bahnschrift" panose="020B0502040204020203" pitchFamily="34" charset="0"/>
            </a:rPr>
            <a:t>THCS</a:t>
          </a:r>
          <a:r>
            <a:rPr lang="vi-VN" sz="2400" b="0" dirty="0">
              <a:latin typeface="Bahnschrift" panose="020B0502040204020203" pitchFamily="34" charset="0"/>
            </a:rPr>
            <a:t>	</a:t>
          </a:r>
          <a:endParaRPr lang="en-US" sz="2400" b="0" dirty="0">
            <a:latin typeface="Bahnschrift" panose="020B0502040204020203" pitchFamily="34" charset="0"/>
          </a:endParaRPr>
        </a:p>
      </dgm:t>
    </dgm:pt>
    <dgm:pt modelId="{06F7AA01-D0AB-43D6-BCE0-09072DB8CAC6}" type="parTrans" cxnId="{F1E5D32D-5D39-4EC9-9D4C-B2AE6E8D668B}">
      <dgm:prSet/>
      <dgm:spPr/>
      <dgm:t>
        <a:bodyPr/>
        <a:lstStyle/>
        <a:p>
          <a:endParaRPr lang="en-US" sz="2400" b="0">
            <a:latin typeface="Bahnschrift" panose="020B0502040204020203" pitchFamily="34" charset="0"/>
          </a:endParaRPr>
        </a:p>
      </dgm:t>
    </dgm:pt>
    <dgm:pt modelId="{7EA65E36-8510-41CF-B3B1-B08347BB9240}" type="sibTrans" cxnId="{F1E5D32D-5D39-4EC9-9D4C-B2AE6E8D668B}">
      <dgm:prSet/>
      <dgm:spPr/>
      <dgm:t>
        <a:bodyPr/>
        <a:lstStyle/>
        <a:p>
          <a:endParaRPr lang="en-US" sz="2400" b="0">
            <a:latin typeface="Bahnschrift" panose="020B0502040204020203" pitchFamily="34" charset="0"/>
          </a:endParaRPr>
        </a:p>
      </dgm:t>
    </dgm:pt>
    <dgm:pt modelId="{83761334-2C1A-4EDB-AAAC-09742607D2C7}">
      <dgm:prSet custT="1"/>
      <dgm:spPr/>
      <dgm:t>
        <a:bodyPr/>
        <a:lstStyle/>
        <a:p>
          <a:r>
            <a:rPr lang="en-US" sz="2400" b="0" dirty="0" err="1">
              <a:latin typeface="Bahnschrift" panose="020B0502040204020203" pitchFamily="34" charset="0"/>
            </a:rPr>
            <a:t>Xây</a:t>
          </a:r>
          <a:r>
            <a:rPr lang="en-US" sz="2400" b="0" dirty="0">
              <a:latin typeface="Bahnschrift" panose="020B0502040204020203" pitchFamily="34" charset="0"/>
            </a:rPr>
            <a:t> </a:t>
          </a:r>
          <a:r>
            <a:rPr lang="en-US" sz="2400" b="0" dirty="0" err="1">
              <a:latin typeface="Bahnschrift" panose="020B0502040204020203" pitchFamily="34" charset="0"/>
            </a:rPr>
            <a:t>dựng</a:t>
          </a:r>
          <a:r>
            <a:rPr lang="en-US" sz="2400" b="0" dirty="0">
              <a:latin typeface="Bahnschrift" panose="020B0502040204020203" pitchFamily="34" charset="0"/>
            </a:rPr>
            <a:t> </a:t>
          </a:r>
          <a:r>
            <a:rPr lang="en-US" sz="2400" b="0" dirty="0" err="1">
              <a:latin typeface="Bahnschrift" panose="020B0502040204020203" pitchFamily="34" charset="0"/>
            </a:rPr>
            <a:t>đề</a:t>
          </a:r>
          <a:r>
            <a:rPr lang="en-US" sz="2400" b="0" dirty="0">
              <a:latin typeface="Bahnschrift" panose="020B0502040204020203" pitchFamily="34" charset="0"/>
            </a:rPr>
            <a:t> </a:t>
          </a:r>
          <a:r>
            <a:rPr lang="en-US" sz="2400" b="0" dirty="0" err="1">
              <a:latin typeface="Bahnschrift" panose="020B0502040204020203" pitchFamily="34" charset="0"/>
            </a:rPr>
            <a:t>đánh</a:t>
          </a:r>
          <a:r>
            <a:rPr lang="en-US" sz="2400" b="0" dirty="0">
              <a:latin typeface="Bahnschrift" panose="020B0502040204020203" pitchFamily="34" charset="0"/>
            </a:rPr>
            <a:t> </a:t>
          </a:r>
          <a:r>
            <a:rPr lang="en-US" sz="2400" b="0" dirty="0" err="1">
              <a:latin typeface="Bahnschrift" panose="020B0502040204020203" pitchFamily="34" charset="0"/>
            </a:rPr>
            <a:t>giá</a:t>
          </a:r>
          <a:r>
            <a:rPr lang="en-US" sz="2400" b="0" dirty="0">
              <a:latin typeface="Bahnschrift" panose="020B0502040204020203" pitchFamily="34" charset="0"/>
            </a:rPr>
            <a:t> </a:t>
          </a:r>
          <a:r>
            <a:rPr lang="en-US" sz="2400" b="0" dirty="0" err="1">
              <a:latin typeface="Bahnschrift" panose="020B0502040204020203" pitchFamily="34" charset="0"/>
            </a:rPr>
            <a:t>định</a:t>
          </a:r>
          <a:r>
            <a:rPr lang="en-US" sz="2400" b="0" dirty="0">
              <a:latin typeface="Bahnschrift" panose="020B0502040204020203" pitchFamily="34" charset="0"/>
            </a:rPr>
            <a:t> </a:t>
          </a:r>
          <a:r>
            <a:rPr lang="en-US" sz="2400" b="0" dirty="0" err="1">
              <a:latin typeface="Bahnschrift" panose="020B0502040204020203" pitchFamily="34" charset="0"/>
            </a:rPr>
            <a:t>kì</a:t>
          </a:r>
          <a:r>
            <a:rPr lang="en-US" sz="2400" b="0" dirty="0">
              <a:latin typeface="Bahnschrift" panose="020B0502040204020203" pitchFamily="34" charset="0"/>
            </a:rPr>
            <a:t> </a:t>
          </a:r>
          <a:r>
            <a:rPr lang="en-US" sz="2400" b="0" dirty="0" err="1">
              <a:latin typeface="Bahnschrift" panose="020B0502040204020203" pitchFamily="34" charset="0"/>
            </a:rPr>
            <a:t>môn</a:t>
          </a:r>
          <a:r>
            <a:rPr lang="en-US" sz="2400" b="0" dirty="0">
              <a:latin typeface="Bahnschrift" panose="020B0502040204020203" pitchFamily="34" charset="0"/>
            </a:rPr>
            <a:t> </a:t>
          </a:r>
          <a:r>
            <a:rPr lang="en-US" sz="2400" b="0" dirty="0" err="1">
              <a:latin typeface="Bahnschrift" panose="020B0502040204020203" pitchFamily="34" charset="0"/>
            </a:rPr>
            <a:t>Ngữ</a:t>
          </a:r>
          <a:r>
            <a:rPr lang="en-US" sz="2400" b="0" dirty="0">
              <a:latin typeface="Bahnschrift" panose="020B0502040204020203" pitchFamily="34" charset="0"/>
            </a:rPr>
            <a:t> </a:t>
          </a:r>
          <a:r>
            <a:rPr lang="en-US" sz="2400" b="0" dirty="0" err="1">
              <a:latin typeface="Bahnschrift" panose="020B0502040204020203" pitchFamily="34" charset="0"/>
            </a:rPr>
            <a:t>văn</a:t>
          </a:r>
          <a:r>
            <a:rPr lang="en-US" sz="2400" b="0" dirty="0">
              <a:latin typeface="Bahnschrift" panose="020B0502040204020203" pitchFamily="34" charset="0"/>
            </a:rPr>
            <a:t> </a:t>
          </a:r>
          <a:r>
            <a:rPr lang="vi-VN" sz="2400" b="0">
              <a:latin typeface="Bahnschrift" panose="020B0502040204020203" pitchFamily="34" charset="0"/>
            </a:rPr>
            <a:t>cấp </a:t>
          </a:r>
          <a:r>
            <a:rPr lang="en-US" sz="2400" b="0">
              <a:latin typeface="Bahnschrift" panose="020B0502040204020203" pitchFamily="34" charset="0"/>
            </a:rPr>
            <a:t>THCS</a:t>
          </a:r>
          <a:endParaRPr lang="en-US" sz="2400" b="0" dirty="0">
            <a:latin typeface="Bahnschrift" panose="020B0502040204020203" pitchFamily="34" charset="0"/>
          </a:endParaRPr>
        </a:p>
      </dgm:t>
    </dgm:pt>
    <dgm:pt modelId="{D3DB05AA-F26C-451F-8E08-39156AF071E3}" type="parTrans" cxnId="{6E93C927-5B4E-4B3E-A25F-8C10DEE82123}">
      <dgm:prSet/>
      <dgm:spPr/>
      <dgm:t>
        <a:bodyPr/>
        <a:lstStyle/>
        <a:p>
          <a:endParaRPr lang="en-US" sz="2400" b="0">
            <a:latin typeface="Bahnschrift" panose="020B0502040204020203" pitchFamily="34" charset="0"/>
          </a:endParaRPr>
        </a:p>
      </dgm:t>
    </dgm:pt>
    <dgm:pt modelId="{E5FF745C-48D6-43A6-824B-89D143E76275}" type="sibTrans" cxnId="{6E93C927-5B4E-4B3E-A25F-8C10DEE82123}">
      <dgm:prSet/>
      <dgm:spPr/>
      <dgm:t>
        <a:bodyPr/>
        <a:lstStyle/>
        <a:p>
          <a:endParaRPr lang="en-US" sz="2400" b="0">
            <a:latin typeface="Bahnschrift" panose="020B0502040204020203" pitchFamily="34" charset="0"/>
          </a:endParaRPr>
        </a:p>
      </dgm:t>
    </dgm:pt>
    <dgm:pt modelId="{71E49D87-EE67-4C62-8AD0-BF82268C589C}">
      <dgm:prSet custT="1"/>
      <dgm:spPr/>
      <dgm:t>
        <a:bodyPr/>
        <a:lstStyle/>
        <a:p>
          <a:r>
            <a:rPr lang="en-US" sz="2400" b="0" dirty="0" err="1">
              <a:latin typeface="Bahnschrift" panose="020B0502040204020203" pitchFamily="34" charset="0"/>
            </a:rPr>
            <a:t>Một</a:t>
          </a:r>
          <a:r>
            <a:rPr lang="en-US" sz="2400" b="0" dirty="0">
              <a:latin typeface="Bahnschrift" panose="020B0502040204020203" pitchFamily="34" charset="0"/>
            </a:rPr>
            <a:t> </a:t>
          </a:r>
          <a:r>
            <a:rPr lang="en-US" sz="2400" b="0" dirty="0" err="1">
              <a:latin typeface="Bahnschrift" panose="020B0502040204020203" pitchFamily="34" charset="0"/>
            </a:rPr>
            <a:t>số</a:t>
          </a:r>
          <a:r>
            <a:rPr lang="en-US" sz="2400" b="0" dirty="0">
              <a:latin typeface="Bahnschrift" panose="020B0502040204020203" pitchFamily="34" charset="0"/>
            </a:rPr>
            <a:t> </a:t>
          </a:r>
          <a:r>
            <a:rPr lang="en-US" sz="2400" b="0" dirty="0" err="1">
              <a:latin typeface="Bahnschrift" panose="020B0502040204020203" pitchFamily="34" charset="0"/>
            </a:rPr>
            <a:t>đề</a:t>
          </a:r>
          <a:r>
            <a:rPr lang="en-US" sz="2400" b="0" dirty="0">
              <a:latin typeface="Bahnschrift" panose="020B0502040204020203" pitchFamily="34" charset="0"/>
            </a:rPr>
            <a:t> </a:t>
          </a:r>
          <a:r>
            <a:rPr lang="vi-VN" sz="2400" b="0" dirty="0">
              <a:latin typeface="Bahnschrift" panose="020B0502040204020203" pitchFamily="34" charset="0"/>
            </a:rPr>
            <a:t>đánh giá định kì môn Ngữ văn </a:t>
          </a:r>
          <a:r>
            <a:rPr lang="vi-VN" sz="2400" b="0">
              <a:latin typeface="Bahnschrift" panose="020B0502040204020203" pitchFamily="34" charset="0"/>
            </a:rPr>
            <a:t>cấp </a:t>
          </a:r>
          <a:r>
            <a:rPr lang="en-US" sz="2400" b="0">
              <a:latin typeface="Bahnschrift" panose="020B0502040204020203" pitchFamily="34" charset="0"/>
            </a:rPr>
            <a:t>THCS</a:t>
          </a:r>
          <a:endParaRPr lang="en-US" sz="2400" b="0" dirty="0">
            <a:latin typeface="Bahnschrift" panose="020B0502040204020203" pitchFamily="34" charset="0"/>
          </a:endParaRPr>
        </a:p>
      </dgm:t>
    </dgm:pt>
    <dgm:pt modelId="{9BCE543A-3548-44D9-A6ED-EC0F58EC1A73}" type="parTrans" cxnId="{B1454C18-FF7B-4595-8A09-171D34AE7BBA}">
      <dgm:prSet/>
      <dgm:spPr/>
      <dgm:t>
        <a:bodyPr/>
        <a:lstStyle/>
        <a:p>
          <a:endParaRPr lang="en-US" sz="2400" b="0">
            <a:latin typeface="Bahnschrift" panose="020B0502040204020203" pitchFamily="34" charset="0"/>
          </a:endParaRPr>
        </a:p>
      </dgm:t>
    </dgm:pt>
    <dgm:pt modelId="{D87ABBB0-7808-4762-989D-7549D4BB47BE}" type="sibTrans" cxnId="{B1454C18-FF7B-4595-8A09-171D34AE7BBA}">
      <dgm:prSet/>
      <dgm:spPr/>
      <dgm:t>
        <a:bodyPr/>
        <a:lstStyle/>
        <a:p>
          <a:endParaRPr lang="en-US" sz="2400" b="0">
            <a:latin typeface="Bahnschrift" panose="020B0502040204020203" pitchFamily="34" charset="0"/>
          </a:endParaRPr>
        </a:p>
      </dgm:t>
    </dgm:pt>
    <dgm:pt modelId="{E3E6A3F5-D615-4EAF-958A-DBF1F9B67FB6}" type="pres">
      <dgm:prSet presAssocID="{B740194F-FE91-4959-AFFE-40600EB60372}" presName="vert0" presStyleCnt="0">
        <dgm:presLayoutVars>
          <dgm:dir/>
          <dgm:animOne val="branch"/>
          <dgm:animLvl val="lvl"/>
        </dgm:presLayoutVars>
      </dgm:prSet>
      <dgm:spPr/>
    </dgm:pt>
    <dgm:pt modelId="{2A416395-D879-4053-938D-2102817AA36B}" type="pres">
      <dgm:prSet presAssocID="{B22CE9AB-CD4E-4ECE-8106-630F7772679E}" presName="thickLine" presStyleLbl="alignNode1" presStyleIdx="0" presStyleCnt="1"/>
      <dgm:spPr/>
    </dgm:pt>
    <dgm:pt modelId="{466E1192-49F2-4A9F-82FC-6A5E4B1E13B3}" type="pres">
      <dgm:prSet presAssocID="{B22CE9AB-CD4E-4ECE-8106-630F7772679E}" presName="horz1" presStyleCnt="0"/>
      <dgm:spPr/>
    </dgm:pt>
    <dgm:pt modelId="{18FC7B05-B759-469E-BCDC-08AAF0C431B9}" type="pres">
      <dgm:prSet presAssocID="{B22CE9AB-CD4E-4ECE-8106-630F7772679E}" presName="tx1" presStyleLbl="revTx" presStyleIdx="0" presStyleCnt="5"/>
      <dgm:spPr/>
    </dgm:pt>
    <dgm:pt modelId="{8D11A6FB-FD3A-4F72-8D9E-A3C60E1C9CAD}" type="pres">
      <dgm:prSet presAssocID="{B22CE9AB-CD4E-4ECE-8106-630F7772679E}" presName="vert1" presStyleCnt="0"/>
      <dgm:spPr/>
    </dgm:pt>
    <dgm:pt modelId="{41479CC0-C29E-4CE9-8CB4-981E932665A4}" type="pres">
      <dgm:prSet presAssocID="{AD138E31-D5AF-4450-8FEA-19BD39694D10}" presName="vertSpace2a" presStyleCnt="0"/>
      <dgm:spPr/>
    </dgm:pt>
    <dgm:pt modelId="{6706532A-7567-41DF-94D7-FC9D1F20593E}" type="pres">
      <dgm:prSet presAssocID="{AD138E31-D5AF-4450-8FEA-19BD39694D10}" presName="horz2" presStyleCnt="0"/>
      <dgm:spPr/>
    </dgm:pt>
    <dgm:pt modelId="{D8521448-024B-4732-83C3-B8DD77131B01}" type="pres">
      <dgm:prSet presAssocID="{AD138E31-D5AF-4450-8FEA-19BD39694D10}" presName="horzSpace2" presStyleCnt="0"/>
      <dgm:spPr/>
    </dgm:pt>
    <dgm:pt modelId="{EBB03FEC-1833-4D4D-B9DE-14D7570A9BEF}" type="pres">
      <dgm:prSet presAssocID="{AD138E31-D5AF-4450-8FEA-19BD39694D10}" presName="tx2" presStyleLbl="revTx" presStyleIdx="1" presStyleCnt="5"/>
      <dgm:spPr/>
    </dgm:pt>
    <dgm:pt modelId="{0C0D1665-2400-4F97-9829-E3C61D4266F2}" type="pres">
      <dgm:prSet presAssocID="{AD138E31-D5AF-4450-8FEA-19BD39694D10}" presName="vert2" presStyleCnt="0"/>
      <dgm:spPr/>
    </dgm:pt>
    <dgm:pt modelId="{FABCFDE1-3BA5-4424-AF47-4786A924D1EF}" type="pres">
      <dgm:prSet presAssocID="{AD138E31-D5AF-4450-8FEA-19BD39694D10}" presName="thinLine2b" presStyleLbl="callout" presStyleIdx="0" presStyleCnt="4"/>
      <dgm:spPr/>
    </dgm:pt>
    <dgm:pt modelId="{20DB10C7-6009-4FCC-9E1D-DB5D2D72C0F2}" type="pres">
      <dgm:prSet presAssocID="{AD138E31-D5AF-4450-8FEA-19BD39694D10}" presName="vertSpace2b" presStyleCnt="0"/>
      <dgm:spPr/>
    </dgm:pt>
    <dgm:pt modelId="{39E3210A-F942-446F-84BB-921789FC50A5}" type="pres">
      <dgm:prSet presAssocID="{B0853C80-C033-49AC-A7D2-55DC0B2AF5CD}" presName="horz2" presStyleCnt="0"/>
      <dgm:spPr/>
    </dgm:pt>
    <dgm:pt modelId="{1513B046-3903-42E2-88C5-FBCB728F2893}" type="pres">
      <dgm:prSet presAssocID="{B0853C80-C033-49AC-A7D2-55DC0B2AF5CD}" presName="horzSpace2" presStyleCnt="0"/>
      <dgm:spPr/>
    </dgm:pt>
    <dgm:pt modelId="{C9F7D2B3-8BE4-44D9-BA2C-A5D9F4DE8B7E}" type="pres">
      <dgm:prSet presAssocID="{B0853C80-C033-49AC-A7D2-55DC0B2AF5CD}" presName="tx2" presStyleLbl="revTx" presStyleIdx="2" presStyleCnt="5"/>
      <dgm:spPr/>
    </dgm:pt>
    <dgm:pt modelId="{C6335BCD-679D-44E8-B2FE-B96522C38912}" type="pres">
      <dgm:prSet presAssocID="{B0853C80-C033-49AC-A7D2-55DC0B2AF5CD}" presName="vert2" presStyleCnt="0"/>
      <dgm:spPr/>
    </dgm:pt>
    <dgm:pt modelId="{7ED5A8CB-A91A-4FC2-9F6B-80227D61A42F}" type="pres">
      <dgm:prSet presAssocID="{B0853C80-C033-49AC-A7D2-55DC0B2AF5CD}" presName="thinLine2b" presStyleLbl="callout" presStyleIdx="1" presStyleCnt="4"/>
      <dgm:spPr/>
    </dgm:pt>
    <dgm:pt modelId="{5927B2F7-E943-487E-AF38-A4703A88962D}" type="pres">
      <dgm:prSet presAssocID="{B0853C80-C033-49AC-A7D2-55DC0B2AF5CD}" presName="vertSpace2b" presStyleCnt="0"/>
      <dgm:spPr/>
    </dgm:pt>
    <dgm:pt modelId="{5FD0EDCD-A8CF-43B1-8A04-6551B10B7312}" type="pres">
      <dgm:prSet presAssocID="{83761334-2C1A-4EDB-AAAC-09742607D2C7}" presName="horz2" presStyleCnt="0"/>
      <dgm:spPr/>
    </dgm:pt>
    <dgm:pt modelId="{9C6814DA-93C3-470F-8EB2-874ED1E67674}" type="pres">
      <dgm:prSet presAssocID="{83761334-2C1A-4EDB-AAAC-09742607D2C7}" presName="horzSpace2" presStyleCnt="0"/>
      <dgm:spPr/>
    </dgm:pt>
    <dgm:pt modelId="{DD82BF6A-2B65-46EA-B873-AA81CEAAFC21}" type="pres">
      <dgm:prSet presAssocID="{83761334-2C1A-4EDB-AAAC-09742607D2C7}" presName="tx2" presStyleLbl="revTx" presStyleIdx="3" presStyleCnt="5"/>
      <dgm:spPr/>
    </dgm:pt>
    <dgm:pt modelId="{3E4331F4-E751-4FED-85DF-B35E3EC0A872}" type="pres">
      <dgm:prSet presAssocID="{83761334-2C1A-4EDB-AAAC-09742607D2C7}" presName="vert2" presStyleCnt="0"/>
      <dgm:spPr/>
    </dgm:pt>
    <dgm:pt modelId="{A877849F-AFA0-4934-8E6D-061F69C2727C}" type="pres">
      <dgm:prSet presAssocID="{83761334-2C1A-4EDB-AAAC-09742607D2C7}" presName="thinLine2b" presStyleLbl="callout" presStyleIdx="2" presStyleCnt="4"/>
      <dgm:spPr/>
    </dgm:pt>
    <dgm:pt modelId="{63EEBD08-CF89-454D-9E94-F3244D46FDDA}" type="pres">
      <dgm:prSet presAssocID="{83761334-2C1A-4EDB-AAAC-09742607D2C7}" presName="vertSpace2b" presStyleCnt="0"/>
      <dgm:spPr/>
    </dgm:pt>
    <dgm:pt modelId="{F28CBFA4-4570-41BA-B42E-CA2138D6A24E}" type="pres">
      <dgm:prSet presAssocID="{71E49D87-EE67-4C62-8AD0-BF82268C589C}" presName="horz2" presStyleCnt="0"/>
      <dgm:spPr/>
    </dgm:pt>
    <dgm:pt modelId="{857D4C64-6A69-4D2E-A9D1-F4558C917C67}" type="pres">
      <dgm:prSet presAssocID="{71E49D87-EE67-4C62-8AD0-BF82268C589C}" presName="horzSpace2" presStyleCnt="0"/>
      <dgm:spPr/>
    </dgm:pt>
    <dgm:pt modelId="{8CBF26DF-C302-4236-AC0C-41A7E4C368AE}" type="pres">
      <dgm:prSet presAssocID="{71E49D87-EE67-4C62-8AD0-BF82268C589C}" presName="tx2" presStyleLbl="revTx" presStyleIdx="4" presStyleCnt="5"/>
      <dgm:spPr/>
    </dgm:pt>
    <dgm:pt modelId="{0BD3BAD9-B492-4747-9D0F-7E4E063D46E3}" type="pres">
      <dgm:prSet presAssocID="{71E49D87-EE67-4C62-8AD0-BF82268C589C}" presName="vert2" presStyleCnt="0"/>
      <dgm:spPr/>
    </dgm:pt>
    <dgm:pt modelId="{A8DE85B0-B6EC-4BCD-A302-6CD3634CCB75}" type="pres">
      <dgm:prSet presAssocID="{71E49D87-EE67-4C62-8AD0-BF82268C589C}" presName="thinLine2b" presStyleLbl="callout" presStyleIdx="3" presStyleCnt="4"/>
      <dgm:spPr/>
    </dgm:pt>
    <dgm:pt modelId="{B7413EA6-D7DD-4390-B6F3-DB82B6D27052}" type="pres">
      <dgm:prSet presAssocID="{71E49D87-EE67-4C62-8AD0-BF82268C589C}" presName="vertSpace2b" presStyleCnt="0"/>
      <dgm:spPr/>
    </dgm:pt>
  </dgm:ptLst>
  <dgm:cxnLst>
    <dgm:cxn modelId="{AF4D410A-83D6-4D17-B2DB-27562C86FBC3}" type="presOf" srcId="{83761334-2C1A-4EDB-AAAC-09742607D2C7}" destId="{DD82BF6A-2B65-46EA-B873-AA81CEAAFC21}" srcOrd="0" destOrd="0" presId="urn:microsoft.com/office/officeart/2008/layout/LinedList"/>
    <dgm:cxn modelId="{B1454C18-FF7B-4595-8A09-171D34AE7BBA}" srcId="{B22CE9AB-CD4E-4ECE-8106-630F7772679E}" destId="{71E49D87-EE67-4C62-8AD0-BF82268C589C}" srcOrd="3" destOrd="0" parTransId="{9BCE543A-3548-44D9-A6ED-EC0F58EC1A73}" sibTransId="{D87ABBB0-7808-4762-989D-7549D4BB47BE}"/>
    <dgm:cxn modelId="{6E93C927-5B4E-4B3E-A25F-8C10DEE82123}" srcId="{B22CE9AB-CD4E-4ECE-8106-630F7772679E}" destId="{83761334-2C1A-4EDB-AAAC-09742607D2C7}" srcOrd="2" destOrd="0" parTransId="{D3DB05AA-F26C-451F-8E08-39156AF071E3}" sibTransId="{E5FF745C-48D6-43A6-824B-89D143E76275}"/>
    <dgm:cxn modelId="{F1E5D32D-5D39-4EC9-9D4C-B2AE6E8D668B}" srcId="{B22CE9AB-CD4E-4ECE-8106-630F7772679E}" destId="{B0853C80-C033-49AC-A7D2-55DC0B2AF5CD}" srcOrd="1" destOrd="0" parTransId="{06F7AA01-D0AB-43D6-BCE0-09072DB8CAC6}" sibTransId="{7EA65E36-8510-41CF-B3B1-B08347BB9240}"/>
    <dgm:cxn modelId="{81A2D52F-32C0-4B84-B83D-D38F42E35B9B}" type="presOf" srcId="{AD138E31-D5AF-4450-8FEA-19BD39694D10}" destId="{EBB03FEC-1833-4D4D-B9DE-14D7570A9BEF}" srcOrd="0" destOrd="0" presId="urn:microsoft.com/office/officeart/2008/layout/LinedList"/>
    <dgm:cxn modelId="{6350DC4A-886C-46FC-9F9A-F29A4E4492E3}" type="presOf" srcId="{B740194F-FE91-4959-AFFE-40600EB60372}" destId="{E3E6A3F5-D615-4EAF-958A-DBF1F9B67FB6}" srcOrd="0" destOrd="0" presId="urn:microsoft.com/office/officeart/2008/layout/LinedList"/>
    <dgm:cxn modelId="{9D7F525F-EECF-49DE-94E3-5FED7E851AFB}" type="presOf" srcId="{B22CE9AB-CD4E-4ECE-8106-630F7772679E}" destId="{18FC7B05-B759-469E-BCDC-08AAF0C431B9}" srcOrd="0" destOrd="0" presId="urn:microsoft.com/office/officeart/2008/layout/LinedList"/>
    <dgm:cxn modelId="{5D4D286F-D175-41E0-890D-7094FB115D63}" srcId="{B22CE9AB-CD4E-4ECE-8106-630F7772679E}" destId="{AD138E31-D5AF-4450-8FEA-19BD39694D10}" srcOrd="0" destOrd="0" parTransId="{5308E3CD-6F4B-4DA8-BD92-6D224D463ECC}" sibTransId="{A127B368-71AB-4BB7-AE35-F1549D9807B3}"/>
    <dgm:cxn modelId="{A2274093-4AA6-4875-81FD-4575811D46E1}" type="presOf" srcId="{B0853C80-C033-49AC-A7D2-55DC0B2AF5CD}" destId="{C9F7D2B3-8BE4-44D9-BA2C-A5D9F4DE8B7E}" srcOrd="0" destOrd="0" presId="urn:microsoft.com/office/officeart/2008/layout/LinedList"/>
    <dgm:cxn modelId="{98E70EBA-88CF-4EF6-9881-B4B568B7C61D}" type="presOf" srcId="{71E49D87-EE67-4C62-8AD0-BF82268C589C}" destId="{8CBF26DF-C302-4236-AC0C-41A7E4C368AE}" srcOrd="0" destOrd="0" presId="urn:microsoft.com/office/officeart/2008/layout/LinedList"/>
    <dgm:cxn modelId="{5544E5E7-E0A3-472A-9CC8-782C66A7AC71}" srcId="{B740194F-FE91-4959-AFFE-40600EB60372}" destId="{B22CE9AB-CD4E-4ECE-8106-630F7772679E}" srcOrd="0" destOrd="0" parTransId="{38DE64A4-87B4-44C6-A43B-CE394E28118D}" sibTransId="{174F3A88-5A95-4058-BB60-9E5DC47DDA7B}"/>
    <dgm:cxn modelId="{872F6712-27ED-4559-AA43-0694CA3F9933}" type="presParOf" srcId="{E3E6A3F5-D615-4EAF-958A-DBF1F9B67FB6}" destId="{2A416395-D879-4053-938D-2102817AA36B}" srcOrd="0" destOrd="0" presId="urn:microsoft.com/office/officeart/2008/layout/LinedList"/>
    <dgm:cxn modelId="{E25C356C-9F4A-4FF1-A62D-869B8FAB9E71}" type="presParOf" srcId="{E3E6A3F5-D615-4EAF-958A-DBF1F9B67FB6}" destId="{466E1192-49F2-4A9F-82FC-6A5E4B1E13B3}" srcOrd="1" destOrd="0" presId="urn:microsoft.com/office/officeart/2008/layout/LinedList"/>
    <dgm:cxn modelId="{630E797A-7B93-45C6-A253-793E5D4F60A4}" type="presParOf" srcId="{466E1192-49F2-4A9F-82FC-6A5E4B1E13B3}" destId="{18FC7B05-B759-469E-BCDC-08AAF0C431B9}" srcOrd="0" destOrd="0" presId="urn:microsoft.com/office/officeart/2008/layout/LinedList"/>
    <dgm:cxn modelId="{CDA0F58C-2E5D-4629-8EB1-EFABFF9C7E80}" type="presParOf" srcId="{466E1192-49F2-4A9F-82FC-6A5E4B1E13B3}" destId="{8D11A6FB-FD3A-4F72-8D9E-A3C60E1C9CAD}" srcOrd="1" destOrd="0" presId="urn:microsoft.com/office/officeart/2008/layout/LinedList"/>
    <dgm:cxn modelId="{FEC6D682-39B5-4ED5-85A2-19CE33A37D4E}" type="presParOf" srcId="{8D11A6FB-FD3A-4F72-8D9E-A3C60E1C9CAD}" destId="{41479CC0-C29E-4CE9-8CB4-981E932665A4}" srcOrd="0" destOrd="0" presId="urn:microsoft.com/office/officeart/2008/layout/LinedList"/>
    <dgm:cxn modelId="{7CB4C679-4C8A-4DD5-A2A2-5B6180813A14}" type="presParOf" srcId="{8D11A6FB-FD3A-4F72-8D9E-A3C60E1C9CAD}" destId="{6706532A-7567-41DF-94D7-FC9D1F20593E}" srcOrd="1" destOrd="0" presId="urn:microsoft.com/office/officeart/2008/layout/LinedList"/>
    <dgm:cxn modelId="{F766086C-343E-45A2-BFD0-6A60AD5DDAA9}" type="presParOf" srcId="{6706532A-7567-41DF-94D7-FC9D1F20593E}" destId="{D8521448-024B-4732-83C3-B8DD77131B01}" srcOrd="0" destOrd="0" presId="urn:microsoft.com/office/officeart/2008/layout/LinedList"/>
    <dgm:cxn modelId="{0979380B-A7EB-429C-B3FB-0D1644C23023}" type="presParOf" srcId="{6706532A-7567-41DF-94D7-FC9D1F20593E}" destId="{EBB03FEC-1833-4D4D-B9DE-14D7570A9BEF}" srcOrd="1" destOrd="0" presId="urn:microsoft.com/office/officeart/2008/layout/LinedList"/>
    <dgm:cxn modelId="{9A791C7B-A6FC-4BB8-9E16-C92B47026135}" type="presParOf" srcId="{6706532A-7567-41DF-94D7-FC9D1F20593E}" destId="{0C0D1665-2400-4F97-9829-E3C61D4266F2}" srcOrd="2" destOrd="0" presId="urn:microsoft.com/office/officeart/2008/layout/LinedList"/>
    <dgm:cxn modelId="{973297EA-1874-4AF3-8B0D-3DC0CBC81645}" type="presParOf" srcId="{8D11A6FB-FD3A-4F72-8D9E-A3C60E1C9CAD}" destId="{FABCFDE1-3BA5-4424-AF47-4786A924D1EF}" srcOrd="2" destOrd="0" presId="urn:microsoft.com/office/officeart/2008/layout/LinedList"/>
    <dgm:cxn modelId="{80A27DC2-3EF4-4306-852A-8C00ED4D265F}" type="presParOf" srcId="{8D11A6FB-FD3A-4F72-8D9E-A3C60E1C9CAD}" destId="{20DB10C7-6009-4FCC-9E1D-DB5D2D72C0F2}" srcOrd="3" destOrd="0" presId="urn:microsoft.com/office/officeart/2008/layout/LinedList"/>
    <dgm:cxn modelId="{0B781001-FA62-4385-8E23-009E444FC7E5}" type="presParOf" srcId="{8D11A6FB-FD3A-4F72-8D9E-A3C60E1C9CAD}" destId="{39E3210A-F942-446F-84BB-921789FC50A5}" srcOrd="4" destOrd="0" presId="urn:microsoft.com/office/officeart/2008/layout/LinedList"/>
    <dgm:cxn modelId="{B5703759-40AE-443E-8C0B-E7FC459F5BDE}" type="presParOf" srcId="{39E3210A-F942-446F-84BB-921789FC50A5}" destId="{1513B046-3903-42E2-88C5-FBCB728F2893}" srcOrd="0" destOrd="0" presId="urn:microsoft.com/office/officeart/2008/layout/LinedList"/>
    <dgm:cxn modelId="{3253357B-BE14-491A-96A8-ECBD8C817F92}" type="presParOf" srcId="{39E3210A-F942-446F-84BB-921789FC50A5}" destId="{C9F7D2B3-8BE4-44D9-BA2C-A5D9F4DE8B7E}" srcOrd="1" destOrd="0" presId="urn:microsoft.com/office/officeart/2008/layout/LinedList"/>
    <dgm:cxn modelId="{67A69B05-BBC8-49C2-A8F1-E4D54B107ECC}" type="presParOf" srcId="{39E3210A-F942-446F-84BB-921789FC50A5}" destId="{C6335BCD-679D-44E8-B2FE-B96522C38912}" srcOrd="2" destOrd="0" presId="urn:microsoft.com/office/officeart/2008/layout/LinedList"/>
    <dgm:cxn modelId="{6BAF8A49-215E-499B-95CE-0891F9016764}" type="presParOf" srcId="{8D11A6FB-FD3A-4F72-8D9E-A3C60E1C9CAD}" destId="{7ED5A8CB-A91A-4FC2-9F6B-80227D61A42F}" srcOrd="5" destOrd="0" presId="urn:microsoft.com/office/officeart/2008/layout/LinedList"/>
    <dgm:cxn modelId="{FF08FB2B-FDCF-413A-95C6-147789F52A3C}" type="presParOf" srcId="{8D11A6FB-FD3A-4F72-8D9E-A3C60E1C9CAD}" destId="{5927B2F7-E943-487E-AF38-A4703A88962D}" srcOrd="6" destOrd="0" presId="urn:microsoft.com/office/officeart/2008/layout/LinedList"/>
    <dgm:cxn modelId="{577B5A40-8041-4692-9FC8-9E048E209CDC}" type="presParOf" srcId="{8D11A6FB-FD3A-4F72-8D9E-A3C60E1C9CAD}" destId="{5FD0EDCD-A8CF-43B1-8A04-6551B10B7312}" srcOrd="7" destOrd="0" presId="urn:microsoft.com/office/officeart/2008/layout/LinedList"/>
    <dgm:cxn modelId="{46C5DA16-5847-48C2-8883-BF029D254D9A}" type="presParOf" srcId="{5FD0EDCD-A8CF-43B1-8A04-6551B10B7312}" destId="{9C6814DA-93C3-470F-8EB2-874ED1E67674}" srcOrd="0" destOrd="0" presId="urn:microsoft.com/office/officeart/2008/layout/LinedList"/>
    <dgm:cxn modelId="{C62E94DF-343D-49D9-933A-6D1C1DA87A79}" type="presParOf" srcId="{5FD0EDCD-A8CF-43B1-8A04-6551B10B7312}" destId="{DD82BF6A-2B65-46EA-B873-AA81CEAAFC21}" srcOrd="1" destOrd="0" presId="urn:microsoft.com/office/officeart/2008/layout/LinedList"/>
    <dgm:cxn modelId="{DE1D8184-6617-4F6A-8EB3-B88AFD501AF7}" type="presParOf" srcId="{5FD0EDCD-A8CF-43B1-8A04-6551B10B7312}" destId="{3E4331F4-E751-4FED-85DF-B35E3EC0A872}" srcOrd="2" destOrd="0" presId="urn:microsoft.com/office/officeart/2008/layout/LinedList"/>
    <dgm:cxn modelId="{C272F970-43CF-4A97-AFBC-C51DD589540F}" type="presParOf" srcId="{8D11A6FB-FD3A-4F72-8D9E-A3C60E1C9CAD}" destId="{A877849F-AFA0-4934-8E6D-061F69C2727C}" srcOrd="8" destOrd="0" presId="urn:microsoft.com/office/officeart/2008/layout/LinedList"/>
    <dgm:cxn modelId="{00857D5F-5FEE-4A24-B3DA-4F14B9C0E649}" type="presParOf" srcId="{8D11A6FB-FD3A-4F72-8D9E-A3C60E1C9CAD}" destId="{63EEBD08-CF89-454D-9E94-F3244D46FDDA}" srcOrd="9" destOrd="0" presId="urn:microsoft.com/office/officeart/2008/layout/LinedList"/>
    <dgm:cxn modelId="{5FFC07D2-93FF-475C-8145-27C0371F1D7F}" type="presParOf" srcId="{8D11A6FB-FD3A-4F72-8D9E-A3C60E1C9CAD}" destId="{F28CBFA4-4570-41BA-B42E-CA2138D6A24E}" srcOrd="10" destOrd="0" presId="urn:microsoft.com/office/officeart/2008/layout/LinedList"/>
    <dgm:cxn modelId="{EB46B85C-DA2D-407D-862C-BCF1207DD5FC}" type="presParOf" srcId="{F28CBFA4-4570-41BA-B42E-CA2138D6A24E}" destId="{857D4C64-6A69-4D2E-A9D1-F4558C917C67}" srcOrd="0" destOrd="0" presId="urn:microsoft.com/office/officeart/2008/layout/LinedList"/>
    <dgm:cxn modelId="{F6D9C497-9B1A-4716-8F7A-D57F60C32714}" type="presParOf" srcId="{F28CBFA4-4570-41BA-B42E-CA2138D6A24E}" destId="{8CBF26DF-C302-4236-AC0C-41A7E4C368AE}" srcOrd="1" destOrd="0" presId="urn:microsoft.com/office/officeart/2008/layout/LinedList"/>
    <dgm:cxn modelId="{9AF8DF13-90C0-42B2-B34B-4ED2FD3C3772}" type="presParOf" srcId="{F28CBFA4-4570-41BA-B42E-CA2138D6A24E}" destId="{0BD3BAD9-B492-4747-9D0F-7E4E063D46E3}" srcOrd="2" destOrd="0" presId="urn:microsoft.com/office/officeart/2008/layout/LinedList"/>
    <dgm:cxn modelId="{4E8DFF09-E73D-4C8E-8A2C-C6768F203120}" type="presParOf" srcId="{8D11A6FB-FD3A-4F72-8D9E-A3C60E1C9CAD}" destId="{A8DE85B0-B6EC-4BCD-A302-6CD3634CCB75}" srcOrd="11" destOrd="0" presId="urn:microsoft.com/office/officeart/2008/layout/LinedList"/>
    <dgm:cxn modelId="{B960F4B7-EAAF-4741-AB52-2B06D6019C93}" type="presParOf" srcId="{8D11A6FB-FD3A-4F72-8D9E-A3C60E1C9CAD}" destId="{B7413EA6-D7DD-4390-B6F3-DB82B6D27052}" srcOrd="12"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FB7D890-1CAA-4877-83ED-7D893A7C4B16}" type="doc">
      <dgm:prSet loTypeId="urn:microsoft.com/office/officeart/2011/layout/HexagonRadial" loCatId="cycle" qsTypeId="urn:microsoft.com/office/officeart/2005/8/quickstyle/simple1" qsCatId="simple" csTypeId="urn:microsoft.com/office/officeart/2005/8/colors/colorful4" csCatId="colorful" phldr="1"/>
      <dgm:spPr/>
      <dgm:t>
        <a:bodyPr/>
        <a:lstStyle/>
        <a:p>
          <a:endParaRPr lang="en-US"/>
        </a:p>
      </dgm:t>
    </dgm:pt>
    <dgm:pt modelId="{2DCBE16F-9AA8-4720-AA4A-A2E3049B9392}">
      <dgm:prSet phldrT="[Text]" custT="1"/>
      <dgm:spPr/>
      <dgm:t>
        <a:bodyPr/>
        <a:lstStyle/>
        <a:p>
          <a:r>
            <a:rPr lang="en-US" sz="2000" b="1"/>
            <a:t>Đọc hiểu văn bản văn học</a:t>
          </a:r>
        </a:p>
        <a:p>
          <a:r>
            <a:rPr lang="en-US" sz="2000" b="1"/>
            <a:t>(thơ, truyện, kí, kịch,...)</a:t>
          </a:r>
        </a:p>
      </dgm:t>
    </dgm:pt>
    <dgm:pt modelId="{7CA4B5C7-5301-4CD9-9FC0-7BE9682C9EC3}" type="parTrans" cxnId="{060C92BF-008D-429C-AF1F-E0197BEB6EB5}">
      <dgm:prSet/>
      <dgm:spPr/>
      <dgm:t>
        <a:bodyPr/>
        <a:lstStyle/>
        <a:p>
          <a:endParaRPr lang="en-US"/>
        </a:p>
      </dgm:t>
    </dgm:pt>
    <dgm:pt modelId="{80F01616-ADD9-4EED-8C6D-6E82B2FC21AF}" type="sibTrans" cxnId="{060C92BF-008D-429C-AF1F-E0197BEB6EB5}">
      <dgm:prSet/>
      <dgm:spPr/>
      <dgm:t>
        <a:bodyPr/>
        <a:lstStyle/>
        <a:p>
          <a:endParaRPr lang="en-US"/>
        </a:p>
      </dgm:t>
    </dgm:pt>
    <dgm:pt modelId="{DF6C49BB-C415-45AA-93AE-829D753459CC}">
      <dgm:prSet phldrT="[Text]" custT="1"/>
      <dgm:spPr/>
      <dgm:t>
        <a:bodyPr/>
        <a:lstStyle/>
        <a:p>
          <a:r>
            <a:rPr lang="en-US" sz="2000"/>
            <a:t>Kể lại một truyền thuyết hoặc cổ tích</a:t>
          </a:r>
        </a:p>
        <a:p>
          <a:r>
            <a:rPr lang="en-US" sz="2000"/>
            <a:t>(Lớp 6)</a:t>
          </a:r>
        </a:p>
      </dgm:t>
    </dgm:pt>
    <dgm:pt modelId="{7365DB75-1E5B-4E4A-9D59-487C15D4DD8B}" type="parTrans" cxnId="{5D8DAAFA-7993-4B82-A1F1-F14E551FDFC1}">
      <dgm:prSet/>
      <dgm:spPr/>
      <dgm:t>
        <a:bodyPr/>
        <a:lstStyle/>
        <a:p>
          <a:endParaRPr lang="en-US"/>
        </a:p>
      </dgm:t>
    </dgm:pt>
    <dgm:pt modelId="{F0EB0B95-6E08-4271-80AA-99FB20473609}" type="sibTrans" cxnId="{5D8DAAFA-7993-4B82-A1F1-F14E551FDFC1}">
      <dgm:prSet/>
      <dgm:spPr/>
      <dgm:t>
        <a:bodyPr/>
        <a:lstStyle/>
        <a:p>
          <a:endParaRPr lang="en-US"/>
        </a:p>
      </dgm:t>
    </dgm:pt>
    <dgm:pt modelId="{94AAAF47-695E-419F-96EE-B44AA39D60C5}">
      <dgm:prSet phldrT="[Text]" custT="1"/>
      <dgm:spPr/>
      <dgm:t>
        <a:bodyPr/>
        <a:lstStyle/>
        <a:p>
          <a:r>
            <a:rPr lang="en-US" sz="2000"/>
            <a:t>Viết bài văn phân tích đặc điểm nhân vật</a:t>
          </a:r>
        </a:p>
        <a:p>
          <a:r>
            <a:rPr lang="en-US" sz="2000"/>
            <a:t>(Lớp 7)</a:t>
          </a:r>
        </a:p>
      </dgm:t>
    </dgm:pt>
    <dgm:pt modelId="{BC146BF4-561E-421D-9A10-935CB409DE67}" type="parTrans" cxnId="{236938EA-D3CD-4EA9-A971-80D17831ABB8}">
      <dgm:prSet/>
      <dgm:spPr/>
      <dgm:t>
        <a:bodyPr/>
        <a:lstStyle/>
        <a:p>
          <a:endParaRPr lang="en-US"/>
        </a:p>
      </dgm:t>
    </dgm:pt>
    <dgm:pt modelId="{9AA3DC6A-C109-4710-9B54-69B08CC9890E}" type="sibTrans" cxnId="{236938EA-D3CD-4EA9-A971-80D17831ABB8}">
      <dgm:prSet/>
      <dgm:spPr/>
      <dgm:t>
        <a:bodyPr/>
        <a:lstStyle/>
        <a:p>
          <a:endParaRPr lang="en-US"/>
        </a:p>
      </dgm:t>
    </dgm:pt>
    <dgm:pt modelId="{B791FF2E-A951-44FD-9C89-6AD133100745}">
      <dgm:prSet phldrT="[Text]" custT="1"/>
      <dgm:spPr/>
      <dgm:t>
        <a:bodyPr/>
        <a:lstStyle/>
        <a:p>
          <a:pPr>
            <a:buFont typeface="Times New Roman" panose="02020603050405020304" pitchFamily="18" charset="0"/>
            <a:buChar char="•"/>
          </a:pPr>
          <a:r>
            <a:rPr lang="en-US" sz="2000" b="0"/>
            <a:t>Viết đoạn văn/bài văn biểu cảm  nghĩ vể một bài thơ</a:t>
          </a:r>
        </a:p>
        <a:p>
          <a:pPr>
            <a:buFont typeface="Times New Roman" panose="02020603050405020304" pitchFamily="18" charset="0"/>
            <a:buChar char="•"/>
          </a:pPr>
          <a:r>
            <a:rPr lang="en-US" sz="2000" b="0"/>
            <a:t>(Lớp 7, 8, 9)</a:t>
          </a:r>
        </a:p>
      </dgm:t>
    </dgm:pt>
    <dgm:pt modelId="{E6B12E55-666D-4391-93B4-179290A02A36}" type="parTrans" cxnId="{CA1CD994-8741-483F-8E10-48B80089D568}">
      <dgm:prSet/>
      <dgm:spPr/>
      <dgm:t>
        <a:bodyPr/>
        <a:lstStyle/>
        <a:p>
          <a:endParaRPr lang="en-US"/>
        </a:p>
      </dgm:t>
    </dgm:pt>
    <dgm:pt modelId="{23235640-E225-43C6-8055-21CCCB5B2DE3}" type="sibTrans" cxnId="{CA1CD994-8741-483F-8E10-48B80089D568}">
      <dgm:prSet/>
      <dgm:spPr/>
      <dgm:t>
        <a:bodyPr/>
        <a:lstStyle/>
        <a:p>
          <a:endParaRPr lang="en-US"/>
        </a:p>
      </dgm:t>
    </dgm:pt>
    <dgm:pt modelId="{97B678B3-F284-4B3D-A29F-C87A59094834}">
      <dgm:prSet phldrT="[Text]" custT="1"/>
      <dgm:spPr/>
      <dgm:t>
        <a:bodyPr/>
        <a:lstStyle/>
        <a:p>
          <a:r>
            <a:rPr lang="en-US" sz="2000" dirty="0" err="1"/>
            <a:t>Phân</a:t>
          </a:r>
          <a:r>
            <a:rPr lang="en-US" sz="2000" dirty="0"/>
            <a:t> </a:t>
          </a:r>
          <a:r>
            <a:rPr lang="en-US" sz="2000" dirty="0" err="1"/>
            <a:t>tích</a:t>
          </a:r>
          <a:r>
            <a:rPr lang="en-US" sz="2000" dirty="0"/>
            <a:t> </a:t>
          </a:r>
          <a:r>
            <a:rPr lang="en-US" sz="2000" dirty="0" err="1"/>
            <a:t>tác</a:t>
          </a:r>
          <a:r>
            <a:rPr lang="en-US" sz="2000" dirty="0"/>
            <a:t> </a:t>
          </a:r>
          <a:r>
            <a:rPr lang="en-US" sz="2000" dirty="0" err="1"/>
            <a:t>phẩm</a:t>
          </a:r>
          <a:r>
            <a:rPr lang="en-US" sz="2000" dirty="0"/>
            <a:t> </a:t>
          </a:r>
          <a:r>
            <a:rPr lang="en-US" sz="2000" dirty="0" err="1"/>
            <a:t>văn</a:t>
          </a:r>
          <a:r>
            <a:rPr lang="en-US" sz="2000" dirty="0"/>
            <a:t> </a:t>
          </a:r>
          <a:r>
            <a:rPr lang="en-US" sz="2000" dirty="0" err="1"/>
            <a:t>học</a:t>
          </a:r>
          <a:r>
            <a:rPr lang="en-US" sz="2000" dirty="0"/>
            <a:t> (</a:t>
          </a:r>
          <a:r>
            <a:rPr lang="en-US" sz="2000" dirty="0" err="1"/>
            <a:t>Lớp</a:t>
          </a:r>
          <a:r>
            <a:rPr lang="en-US" sz="2000" dirty="0"/>
            <a:t> 8, 9)</a:t>
          </a:r>
        </a:p>
      </dgm:t>
    </dgm:pt>
    <dgm:pt modelId="{7FCFABE9-4294-4564-A879-4A754E2BDD30}" type="parTrans" cxnId="{ADDAF449-BEDC-4E7B-A2C3-FBA44CCABE4C}">
      <dgm:prSet/>
      <dgm:spPr/>
      <dgm:t>
        <a:bodyPr/>
        <a:lstStyle/>
        <a:p>
          <a:endParaRPr lang="en-US"/>
        </a:p>
      </dgm:t>
    </dgm:pt>
    <dgm:pt modelId="{440A579A-1E26-4E78-AD1F-78C80D39D708}" type="sibTrans" cxnId="{ADDAF449-BEDC-4E7B-A2C3-FBA44CCABE4C}">
      <dgm:prSet/>
      <dgm:spPr/>
      <dgm:t>
        <a:bodyPr/>
        <a:lstStyle/>
        <a:p>
          <a:endParaRPr lang="en-US"/>
        </a:p>
      </dgm:t>
    </dgm:pt>
    <dgm:pt modelId="{0A948121-A3E3-4F56-8C43-04F6655BC95E}">
      <dgm:prSet phldrT="[Text]" custT="1"/>
      <dgm:spPr/>
      <dgm:t>
        <a:bodyPr/>
        <a:lstStyle/>
        <a:p>
          <a:r>
            <a:rPr lang="en-US" sz="900" dirty="0" err="1"/>
            <a:t>Viết</a:t>
          </a:r>
          <a:r>
            <a:rPr lang="en-US" sz="900" dirty="0"/>
            <a:t> </a:t>
          </a:r>
          <a:r>
            <a:rPr lang="en-US" sz="900" dirty="0" err="1"/>
            <a:t>một</a:t>
          </a:r>
          <a:r>
            <a:rPr lang="en-US" sz="900" dirty="0"/>
            <a:t> </a:t>
          </a:r>
          <a:r>
            <a:rPr lang="en-US" sz="900" dirty="0" err="1"/>
            <a:t>quảng</a:t>
          </a:r>
          <a:r>
            <a:rPr lang="en-US" sz="900" dirty="0"/>
            <a:t> </a:t>
          </a:r>
          <a:r>
            <a:rPr lang="en-US" sz="900" dirty="0" err="1"/>
            <a:t>cáo</a:t>
          </a:r>
          <a:r>
            <a:rPr lang="en-US" sz="900" dirty="0"/>
            <a:t>/</a:t>
          </a:r>
          <a:r>
            <a:rPr lang="en-US" sz="900" dirty="0" err="1"/>
            <a:t>tờ</a:t>
          </a:r>
          <a:r>
            <a:rPr lang="en-US" sz="900" dirty="0"/>
            <a:t> </a:t>
          </a:r>
          <a:r>
            <a:rPr lang="en-US" sz="900" dirty="0" err="1"/>
            <a:t>rơi</a:t>
          </a:r>
          <a:r>
            <a:rPr lang="en-US" sz="900" dirty="0"/>
            <a:t> </a:t>
          </a:r>
          <a:r>
            <a:rPr lang="en-US" sz="900" dirty="0" err="1"/>
            <a:t>về</a:t>
          </a:r>
          <a:r>
            <a:rPr lang="en-US" sz="900" dirty="0"/>
            <a:t> </a:t>
          </a:r>
          <a:r>
            <a:rPr lang="en-US" sz="900" dirty="0" err="1"/>
            <a:t>một</a:t>
          </a:r>
          <a:r>
            <a:rPr lang="en-US" sz="900" dirty="0"/>
            <a:t> </a:t>
          </a:r>
          <a:r>
            <a:rPr lang="en-US" sz="900" dirty="0" err="1"/>
            <a:t>sản</a:t>
          </a:r>
          <a:r>
            <a:rPr lang="en-US" sz="900" dirty="0"/>
            <a:t> </a:t>
          </a:r>
          <a:r>
            <a:rPr lang="en-US" sz="900" dirty="0" err="1"/>
            <a:t>phẩm</a:t>
          </a:r>
          <a:r>
            <a:rPr lang="en-US" sz="900" dirty="0"/>
            <a:t>/ </a:t>
          </a:r>
          <a:r>
            <a:rPr lang="en-US" sz="900" dirty="0" err="1"/>
            <a:t>hoạt</a:t>
          </a:r>
          <a:r>
            <a:rPr lang="en-US" sz="900" dirty="0"/>
            <a:t> </a:t>
          </a:r>
          <a:r>
            <a:rPr lang="en-US" sz="900" dirty="0" err="1"/>
            <a:t>động</a:t>
          </a:r>
          <a:r>
            <a:rPr lang="en-US" sz="900" dirty="0"/>
            <a:t> - </a:t>
          </a:r>
          <a:r>
            <a:rPr lang="en-US" sz="900" dirty="0" err="1"/>
            <a:t>kết</a:t>
          </a:r>
          <a:r>
            <a:rPr lang="en-US" sz="900" dirty="0"/>
            <a:t> </a:t>
          </a:r>
          <a:r>
            <a:rPr lang="en-US" sz="900" dirty="0" err="1"/>
            <a:t>nối</a:t>
          </a:r>
          <a:r>
            <a:rPr lang="en-US" sz="900" dirty="0"/>
            <a:t> </a:t>
          </a:r>
          <a:r>
            <a:rPr lang="en-US" sz="900" dirty="0" err="1"/>
            <a:t>tới</a:t>
          </a:r>
          <a:r>
            <a:rPr lang="en-US" sz="900" dirty="0"/>
            <a:t> VB </a:t>
          </a:r>
          <a:r>
            <a:rPr lang="en-US" sz="900" dirty="0" err="1"/>
            <a:t>đọc</a:t>
          </a:r>
          <a:r>
            <a:rPr lang="en-US" sz="900" dirty="0"/>
            <a:t> (</a:t>
          </a:r>
          <a:r>
            <a:rPr lang="en-US" sz="900" dirty="0" err="1"/>
            <a:t>Lớp</a:t>
          </a:r>
          <a:r>
            <a:rPr lang="en-US" sz="900" dirty="0"/>
            <a:t> 9)</a:t>
          </a:r>
        </a:p>
      </dgm:t>
    </dgm:pt>
    <dgm:pt modelId="{EE07BBA0-2BD8-4108-81CE-163F274E02C2}" type="parTrans" cxnId="{A4DEE128-6116-4621-A3CD-2656F8472F2E}">
      <dgm:prSet/>
      <dgm:spPr/>
      <dgm:t>
        <a:bodyPr/>
        <a:lstStyle/>
        <a:p>
          <a:endParaRPr lang="en-US"/>
        </a:p>
      </dgm:t>
    </dgm:pt>
    <dgm:pt modelId="{6295B470-C3E0-490D-835F-D8651E022CAC}" type="sibTrans" cxnId="{A4DEE128-6116-4621-A3CD-2656F8472F2E}">
      <dgm:prSet/>
      <dgm:spPr/>
      <dgm:t>
        <a:bodyPr/>
        <a:lstStyle/>
        <a:p>
          <a:endParaRPr lang="en-US"/>
        </a:p>
      </dgm:t>
    </dgm:pt>
    <dgm:pt modelId="{EF3B0277-4A34-44A4-9DA1-3527E5481B7D}">
      <dgm:prSet phldrT="[Text]"/>
      <dgm:spPr/>
      <dgm:t>
        <a:bodyPr/>
        <a:lstStyle/>
        <a:p>
          <a:r>
            <a:rPr lang="en-US" b="0" i="0" dirty="0" err="1"/>
            <a:t>Viết</a:t>
          </a:r>
          <a:r>
            <a:rPr lang="en-US" b="0" i="0" dirty="0"/>
            <a:t> </a:t>
          </a:r>
          <a:r>
            <a:rPr lang="en-US" b="0" i="0" dirty="0" err="1"/>
            <a:t>được</a:t>
          </a:r>
          <a:r>
            <a:rPr lang="en-US" b="0" i="0" dirty="0"/>
            <a:t> </a:t>
          </a:r>
          <a:r>
            <a:rPr lang="en-US" b="0" i="0" dirty="0" err="1"/>
            <a:t>một</a:t>
          </a:r>
          <a:r>
            <a:rPr lang="en-US" b="0" i="0" dirty="0"/>
            <a:t> </a:t>
          </a:r>
          <a:r>
            <a:rPr lang="en-US" b="0" i="0" dirty="0" err="1"/>
            <a:t>truyện</a:t>
          </a:r>
          <a:r>
            <a:rPr lang="en-US" b="0" i="0" dirty="0"/>
            <a:t> </a:t>
          </a:r>
          <a:r>
            <a:rPr lang="en-US" b="0" i="0" dirty="0" err="1"/>
            <a:t>kể</a:t>
          </a:r>
          <a:r>
            <a:rPr lang="en-US" b="0" i="0" dirty="0"/>
            <a:t> </a:t>
          </a:r>
          <a:r>
            <a:rPr lang="en-US" b="0" i="0" dirty="0" err="1"/>
            <a:t>sáng</a:t>
          </a:r>
          <a:r>
            <a:rPr lang="en-US" b="0" i="0" dirty="0"/>
            <a:t> </a:t>
          </a:r>
          <a:r>
            <a:rPr lang="en-US" b="0" i="0" dirty="0" err="1"/>
            <a:t>tạo</a:t>
          </a:r>
          <a:r>
            <a:rPr lang="en-US" b="0" i="0" dirty="0"/>
            <a:t> (</a:t>
          </a:r>
          <a:r>
            <a:rPr lang="en-US" b="0" i="0" dirty="0" err="1"/>
            <a:t>Lớp</a:t>
          </a:r>
          <a:r>
            <a:rPr lang="en-US" b="0" i="0" dirty="0"/>
            <a:t> 9)</a:t>
          </a:r>
          <a:endParaRPr lang="en-US" dirty="0"/>
        </a:p>
      </dgm:t>
    </dgm:pt>
    <dgm:pt modelId="{DED36166-EAD9-4E75-ADEA-EDE1714F3C62}" type="parTrans" cxnId="{8C50B4AC-9277-4D82-AC60-A12991012D9D}">
      <dgm:prSet/>
      <dgm:spPr/>
      <dgm:t>
        <a:bodyPr/>
        <a:lstStyle/>
        <a:p>
          <a:endParaRPr lang="en-US"/>
        </a:p>
      </dgm:t>
    </dgm:pt>
    <dgm:pt modelId="{6AB35D87-AE18-47E4-BA08-767B468C065A}" type="sibTrans" cxnId="{8C50B4AC-9277-4D82-AC60-A12991012D9D}">
      <dgm:prSet/>
      <dgm:spPr/>
      <dgm:t>
        <a:bodyPr/>
        <a:lstStyle/>
        <a:p>
          <a:endParaRPr lang="en-US"/>
        </a:p>
      </dgm:t>
    </dgm:pt>
    <dgm:pt modelId="{C2F587DE-DB8B-4365-AC9B-557A2EFA3D46}" type="pres">
      <dgm:prSet presAssocID="{CFB7D890-1CAA-4877-83ED-7D893A7C4B16}" presName="Name0" presStyleCnt="0">
        <dgm:presLayoutVars>
          <dgm:chMax val="1"/>
          <dgm:chPref val="1"/>
          <dgm:dir/>
          <dgm:animOne val="branch"/>
          <dgm:animLvl val="lvl"/>
        </dgm:presLayoutVars>
      </dgm:prSet>
      <dgm:spPr/>
    </dgm:pt>
    <dgm:pt modelId="{BDB9A662-1FAE-45C7-943E-0606DE329839}" type="pres">
      <dgm:prSet presAssocID="{2DCBE16F-9AA8-4720-AA4A-A2E3049B9392}" presName="Parent" presStyleLbl="node0" presStyleIdx="0" presStyleCnt="1">
        <dgm:presLayoutVars>
          <dgm:chMax val="6"/>
          <dgm:chPref val="6"/>
        </dgm:presLayoutVars>
      </dgm:prSet>
      <dgm:spPr/>
    </dgm:pt>
    <dgm:pt modelId="{5647FCF7-7A75-4D8B-A914-84197C9BE83A}" type="pres">
      <dgm:prSet presAssocID="{DF6C49BB-C415-45AA-93AE-829D753459CC}" presName="Accent1" presStyleCnt="0"/>
      <dgm:spPr/>
    </dgm:pt>
    <dgm:pt modelId="{391C14B7-53CC-4756-9773-EBBA90D52AB6}" type="pres">
      <dgm:prSet presAssocID="{DF6C49BB-C415-45AA-93AE-829D753459CC}" presName="Accent" presStyleLbl="bgShp" presStyleIdx="0" presStyleCnt="6"/>
      <dgm:spPr/>
    </dgm:pt>
    <dgm:pt modelId="{3B09B325-8FDC-4313-B86A-D0B669075108}" type="pres">
      <dgm:prSet presAssocID="{DF6C49BB-C415-45AA-93AE-829D753459CC}" presName="Child1" presStyleLbl="node1" presStyleIdx="0" presStyleCnt="6">
        <dgm:presLayoutVars>
          <dgm:chMax val="0"/>
          <dgm:chPref val="0"/>
          <dgm:bulletEnabled val="1"/>
        </dgm:presLayoutVars>
      </dgm:prSet>
      <dgm:spPr/>
    </dgm:pt>
    <dgm:pt modelId="{D56DFCFC-7F98-4FD7-BB72-EBACF0236889}" type="pres">
      <dgm:prSet presAssocID="{94AAAF47-695E-419F-96EE-B44AA39D60C5}" presName="Accent2" presStyleCnt="0"/>
      <dgm:spPr/>
    </dgm:pt>
    <dgm:pt modelId="{22941A6E-4C59-4CEA-84C1-F4AEE812E45B}" type="pres">
      <dgm:prSet presAssocID="{94AAAF47-695E-419F-96EE-B44AA39D60C5}" presName="Accent" presStyleLbl="bgShp" presStyleIdx="1" presStyleCnt="6"/>
      <dgm:spPr/>
    </dgm:pt>
    <dgm:pt modelId="{CC8DF4DA-5611-48A8-91A9-73DCA36CFD5B}" type="pres">
      <dgm:prSet presAssocID="{94AAAF47-695E-419F-96EE-B44AA39D60C5}" presName="Child2" presStyleLbl="node1" presStyleIdx="1" presStyleCnt="6">
        <dgm:presLayoutVars>
          <dgm:chMax val="0"/>
          <dgm:chPref val="0"/>
          <dgm:bulletEnabled val="1"/>
        </dgm:presLayoutVars>
      </dgm:prSet>
      <dgm:spPr/>
    </dgm:pt>
    <dgm:pt modelId="{59BFCA69-54F8-4091-A78A-486291824A12}" type="pres">
      <dgm:prSet presAssocID="{B791FF2E-A951-44FD-9C89-6AD133100745}" presName="Accent3" presStyleCnt="0"/>
      <dgm:spPr/>
    </dgm:pt>
    <dgm:pt modelId="{8E9BF84C-25BD-488E-99DF-966B2E4F9A37}" type="pres">
      <dgm:prSet presAssocID="{B791FF2E-A951-44FD-9C89-6AD133100745}" presName="Accent" presStyleLbl="bgShp" presStyleIdx="2" presStyleCnt="6"/>
      <dgm:spPr/>
    </dgm:pt>
    <dgm:pt modelId="{FA455EDA-1B80-476C-82BB-AE8E1195BCB3}" type="pres">
      <dgm:prSet presAssocID="{B791FF2E-A951-44FD-9C89-6AD133100745}" presName="Child3" presStyleLbl="node1" presStyleIdx="2" presStyleCnt="6" custScaleX="114452">
        <dgm:presLayoutVars>
          <dgm:chMax val="0"/>
          <dgm:chPref val="0"/>
          <dgm:bulletEnabled val="1"/>
        </dgm:presLayoutVars>
      </dgm:prSet>
      <dgm:spPr/>
    </dgm:pt>
    <dgm:pt modelId="{B76E80FF-292A-4CBC-889E-A67915B1418C}" type="pres">
      <dgm:prSet presAssocID="{97B678B3-F284-4B3D-A29F-C87A59094834}" presName="Accent4" presStyleCnt="0"/>
      <dgm:spPr/>
    </dgm:pt>
    <dgm:pt modelId="{01E46A85-8493-4477-9358-7ACFF77BB86A}" type="pres">
      <dgm:prSet presAssocID="{97B678B3-F284-4B3D-A29F-C87A59094834}" presName="Accent" presStyleLbl="bgShp" presStyleIdx="3" presStyleCnt="6"/>
      <dgm:spPr/>
    </dgm:pt>
    <dgm:pt modelId="{AB82BB17-A479-43A1-8786-3CB2F8F2AE15}" type="pres">
      <dgm:prSet presAssocID="{97B678B3-F284-4B3D-A29F-C87A59094834}" presName="Child4" presStyleLbl="node1" presStyleIdx="3" presStyleCnt="6">
        <dgm:presLayoutVars>
          <dgm:chMax val="0"/>
          <dgm:chPref val="0"/>
          <dgm:bulletEnabled val="1"/>
        </dgm:presLayoutVars>
      </dgm:prSet>
      <dgm:spPr/>
    </dgm:pt>
    <dgm:pt modelId="{DEBEC028-B70A-46F0-A5DB-BDBA1EAC4BCE}" type="pres">
      <dgm:prSet presAssocID="{0A948121-A3E3-4F56-8C43-04F6655BC95E}" presName="Accent5" presStyleCnt="0"/>
      <dgm:spPr/>
    </dgm:pt>
    <dgm:pt modelId="{A0B827E8-10A8-435F-8354-58E357758DD2}" type="pres">
      <dgm:prSet presAssocID="{0A948121-A3E3-4F56-8C43-04F6655BC95E}" presName="Accent" presStyleLbl="bgShp" presStyleIdx="4" presStyleCnt="6"/>
      <dgm:spPr/>
    </dgm:pt>
    <dgm:pt modelId="{6AAEDDB7-8FAD-4239-9CBA-D0CD2184152A}" type="pres">
      <dgm:prSet presAssocID="{0A948121-A3E3-4F56-8C43-04F6655BC95E}" presName="Child5" presStyleLbl="node1" presStyleIdx="4" presStyleCnt="6">
        <dgm:presLayoutVars>
          <dgm:chMax val="0"/>
          <dgm:chPref val="0"/>
          <dgm:bulletEnabled val="1"/>
        </dgm:presLayoutVars>
      </dgm:prSet>
      <dgm:spPr/>
    </dgm:pt>
    <dgm:pt modelId="{3906C372-BCD6-4F55-A440-9DC225FD8A1F}" type="pres">
      <dgm:prSet presAssocID="{EF3B0277-4A34-44A4-9DA1-3527E5481B7D}" presName="Accent6" presStyleCnt="0"/>
      <dgm:spPr/>
    </dgm:pt>
    <dgm:pt modelId="{9A58BE06-ADB9-46CD-B495-535E4DA8B48F}" type="pres">
      <dgm:prSet presAssocID="{EF3B0277-4A34-44A4-9DA1-3527E5481B7D}" presName="Accent" presStyleLbl="bgShp" presStyleIdx="5" presStyleCnt="6"/>
      <dgm:spPr/>
    </dgm:pt>
    <dgm:pt modelId="{C56F4971-93C8-44ED-B299-684F6D698568}" type="pres">
      <dgm:prSet presAssocID="{EF3B0277-4A34-44A4-9DA1-3527E5481B7D}" presName="Child6" presStyleLbl="node1" presStyleIdx="5" presStyleCnt="6">
        <dgm:presLayoutVars>
          <dgm:chMax val="0"/>
          <dgm:chPref val="0"/>
          <dgm:bulletEnabled val="1"/>
        </dgm:presLayoutVars>
      </dgm:prSet>
      <dgm:spPr/>
    </dgm:pt>
  </dgm:ptLst>
  <dgm:cxnLst>
    <dgm:cxn modelId="{73C0B81D-0D12-4C4C-AECC-39159CF0BA60}" type="presOf" srcId="{EF3B0277-4A34-44A4-9DA1-3527E5481B7D}" destId="{C56F4971-93C8-44ED-B299-684F6D698568}" srcOrd="0" destOrd="0" presId="urn:microsoft.com/office/officeart/2011/layout/HexagonRadial"/>
    <dgm:cxn modelId="{A4DEE128-6116-4621-A3CD-2656F8472F2E}" srcId="{2DCBE16F-9AA8-4720-AA4A-A2E3049B9392}" destId="{0A948121-A3E3-4F56-8C43-04F6655BC95E}" srcOrd="4" destOrd="0" parTransId="{EE07BBA0-2BD8-4108-81CE-163F274E02C2}" sibTransId="{6295B470-C3E0-490D-835F-D8651E022CAC}"/>
    <dgm:cxn modelId="{67D9E234-B22C-4577-A6D7-0E490E44B3EB}" type="presOf" srcId="{2DCBE16F-9AA8-4720-AA4A-A2E3049B9392}" destId="{BDB9A662-1FAE-45C7-943E-0606DE329839}" srcOrd="0" destOrd="0" presId="urn:microsoft.com/office/officeart/2011/layout/HexagonRadial"/>
    <dgm:cxn modelId="{ADDAF449-BEDC-4E7B-A2C3-FBA44CCABE4C}" srcId="{2DCBE16F-9AA8-4720-AA4A-A2E3049B9392}" destId="{97B678B3-F284-4B3D-A29F-C87A59094834}" srcOrd="3" destOrd="0" parTransId="{7FCFABE9-4294-4564-A879-4A754E2BDD30}" sibTransId="{440A579A-1E26-4E78-AD1F-78C80D39D708}"/>
    <dgm:cxn modelId="{CA1CD994-8741-483F-8E10-48B80089D568}" srcId="{2DCBE16F-9AA8-4720-AA4A-A2E3049B9392}" destId="{B791FF2E-A951-44FD-9C89-6AD133100745}" srcOrd="2" destOrd="0" parTransId="{E6B12E55-666D-4391-93B4-179290A02A36}" sibTransId="{23235640-E225-43C6-8055-21CCCB5B2DE3}"/>
    <dgm:cxn modelId="{09A0EF9F-5D3B-4359-89FD-CC1F589ADDE9}" type="presOf" srcId="{CFB7D890-1CAA-4877-83ED-7D893A7C4B16}" destId="{C2F587DE-DB8B-4365-AC9B-557A2EFA3D46}" srcOrd="0" destOrd="0" presId="urn:microsoft.com/office/officeart/2011/layout/HexagonRadial"/>
    <dgm:cxn modelId="{12C541A4-95F1-4ACB-8B6C-7B50AA703A4D}" type="presOf" srcId="{94AAAF47-695E-419F-96EE-B44AA39D60C5}" destId="{CC8DF4DA-5611-48A8-91A9-73DCA36CFD5B}" srcOrd="0" destOrd="0" presId="urn:microsoft.com/office/officeart/2011/layout/HexagonRadial"/>
    <dgm:cxn modelId="{8C50B4AC-9277-4D82-AC60-A12991012D9D}" srcId="{2DCBE16F-9AA8-4720-AA4A-A2E3049B9392}" destId="{EF3B0277-4A34-44A4-9DA1-3527E5481B7D}" srcOrd="5" destOrd="0" parTransId="{DED36166-EAD9-4E75-ADEA-EDE1714F3C62}" sibTransId="{6AB35D87-AE18-47E4-BA08-767B468C065A}"/>
    <dgm:cxn modelId="{060C92BF-008D-429C-AF1F-E0197BEB6EB5}" srcId="{CFB7D890-1CAA-4877-83ED-7D893A7C4B16}" destId="{2DCBE16F-9AA8-4720-AA4A-A2E3049B9392}" srcOrd="0" destOrd="0" parTransId="{7CA4B5C7-5301-4CD9-9FC0-7BE9682C9EC3}" sibTransId="{80F01616-ADD9-4EED-8C6D-6E82B2FC21AF}"/>
    <dgm:cxn modelId="{079C7DCF-B2C7-4DDE-AE87-96C8853E637F}" type="presOf" srcId="{97B678B3-F284-4B3D-A29F-C87A59094834}" destId="{AB82BB17-A479-43A1-8786-3CB2F8F2AE15}" srcOrd="0" destOrd="0" presId="urn:microsoft.com/office/officeart/2011/layout/HexagonRadial"/>
    <dgm:cxn modelId="{6E3045E3-24DF-4674-9F8A-664883743A3A}" type="presOf" srcId="{DF6C49BB-C415-45AA-93AE-829D753459CC}" destId="{3B09B325-8FDC-4313-B86A-D0B669075108}" srcOrd="0" destOrd="0" presId="urn:microsoft.com/office/officeart/2011/layout/HexagonRadial"/>
    <dgm:cxn modelId="{236938EA-D3CD-4EA9-A971-80D17831ABB8}" srcId="{2DCBE16F-9AA8-4720-AA4A-A2E3049B9392}" destId="{94AAAF47-695E-419F-96EE-B44AA39D60C5}" srcOrd="1" destOrd="0" parTransId="{BC146BF4-561E-421D-9A10-935CB409DE67}" sibTransId="{9AA3DC6A-C109-4710-9B54-69B08CC9890E}"/>
    <dgm:cxn modelId="{9EB71CEF-5038-4DEF-93C6-BAC29BA79CC8}" type="presOf" srcId="{0A948121-A3E3-4F56-8C43-04F6655BC95E}" destId="{6AAEDDB7-8FAD-4239-9CBA-D0CD2184152A}" srcOrd="0" destOrd="0" presId="urn:microsoft.com/office/officeart/2011/layout/HexagonRadial"/>
    <dgm:cxn modelId="{5DB83AF2-58CD-420A-A5B9-C94D85352CB4}" type="presOf" srcId="{B791FF2E-A951-44FD-9C89-6AD133100745}" destId="{FA455EDA-1B80-476C-82BB-AE8E1195BCB3}" srcOrd="0" destOrd="0" presId="urn:microsoft.com/office/officeart/2011/layout/HexagonRadial"/>
    <dgm:cxn modelId="{5D8DAAFA-7993-4B82-A1F1-F14E551FDFC1}" srcId="{2DCBE16F-9AA8-4720-AA4A-A2E3049B9392}" destId="{DF6C49BB-C415-45AA-93AE-829D753459CC}" srcOrd="0" destOrd="0" parTransId="{7365DB75-1E5B-4E4A-9D59-487C15D4DD8B}" sibTransId="{F0EB0B95-6E08-4271-80AA-99FB20473609}"/>
    <dgm:cxn modelId="{E484C2F0-2194-44F0-8821-63335F45D220}" type="presParOf" srcId="{C2F587DE-DB8B-4365-AC9B-557A2EFA3D46}" destId="{BDB9A662-1FAE-45C7-943E-0606DE329839}" srcOrd="0" destOrd="0" presId="urn:microsoft.com/office/officeart/2011/layout/HexagonRadial"/>
    <dgm:cxn modelId="{DF005B9A-D67D-4376-AEC0-018DF68D8B47}" type="presParOf" srcId="{C2F587DE-DB8B-4365-AC9B-557A2EFA3D46}" destId="{5647FCF7-7A75-4D8B-A914-84197C9BE83A}" srcOrd="1" destOrd="0" presId="urn:microsoft.com/office/officeart/2011/layout/HexagonRadial"/>
    <dgm:cxn modelId="{2C133194-ED10-43F7-B801-96570742476E}" type="presParOf" srcId="{5647FCF7-7A75-4D8B-A914-84197C9BE83A}" destId="{391C14B7-53CC-4756-9773-EBBA90D52AB6}" srcOrd="0" destOrd="0" presId="urn:microsoft.com/office/officeart/2011/layout/HexagonRadial"/>
    <dgm:cxn modelId="{56C0E547-7549-4D05-9393-BDAEC4F1C84D}" type="presParOf" srcId="{C2F587DE-DB8B-4365-AC9B-557A2EFA3D46}" destId="{3B09B325-8FDC-4313-B86A-D0B669075108}" srcOrd="2" destOrd="0" presId="urn:microsoft.com/office/officeart/2011/layout/HexagonRadial"/>
    <dgm:cxn modelId="{07DE14FC-26E3-467A-9CE3-9BE1DE5AA4D8}" type="presParOf" srcId="{C2F587DE-DB8B-4365-AC9B-557A2EFA3D46}" destId="{D56DFCFC-7F98-4FD7-BB72-EBACF0236889}" srcOrd="3" destOrd="0" presId="urn:microsoft.com/office/officeart/2011/layout/HexagonRadial"/>
    <dgm:cxn modelId="{BDEFD0DD-826F-41CB-8F8B-0B96D59AA576}" type="presParOf" srcId="{D56DFCFC-7F98-4FD7-BB72-EBACF0236889}" destId="{22941A6E-4C59-4CEA-84C1-F4AEE812E45B}" srcOrd="0" destOrd="0" presId="urn:microsoft.com/office/officeart/2011/layout/HexagonRadial"/>
    <dgm:cxn modelId="{860F5882-DE96-4985-B367-D1316F539057}" type="presParOf" srcId="{C2F587DE-DB8B-4365-AC9B-557A2EFA3D46}" destId="{CC8DF4DA-5611-48A8-91A9-73DCA36CFD5B}" srcOrd="4" destOrd="0" presId="urn:microsoft.com/office/officeart/2011/layout/HexagonRadial"/>
    <dgm:cxn modelId="{B663E616-8CBB-47C2-BE5D-BBF3F9098E2E}" type="presParOf" srcId="{C2F587DE-DB8B-4365-AC9B-557A2EFA3D46}" destId="{59BFCA69-54F8-4091-A78A-486291824A12}" srcOrd="5" destOrd="0" presId="urn:microsoft.com/office/officeart/2011/layout/HexagonRadial"/>
    <dgm:cxn modelId="{156E7032-E3D0-4CBB-B0D2-0D96E4CB6A88}" type="presParOf" srcId="{59BFCA69-54F8-4091-A78A-486291824A12}" destId="{8E9BF84C-25BD-488E-99DF-966B2E4F9A37}" srcOrd="0" destOrd="0" presId="urn:microsoft.com/office/officeart/2011/layout/HexagonRadial"/>
    <dgm:cxn modelId="{60E1B5B3-0FBD-444C-B13A-EF28C7819056}" type="presParOf" srcId="{C2F587DE-DB8B-4365-AC9B-557A2EFA3D46}" destId="{FA455EDA-1B80-476C-82BB-AE8E1195BCB3}" srcOrd="6" destOrd="0" presId="urn:microsoft.com/office/officeart/2011/layout/HexagonRadial"/>
    <dgm:cxn modelId="{5625ED51-7731-42EA-8D75-015FCE33BD6A}" type="presParOf" srcId="{C2F587DE-DB8B-4365-AC9B-557A2EFA3D46}" destId="{B76E80FF-292A-4CBC-889E-A67915B1418C}" srcOrd="7" destOrd="0" presId="urn:microsoft.com/office/officeart/2011/layout/HexagonRadial"/>
    <dgm:cxn modelId="{2A096263-E1D1-403B-A95F-64FCED03F1FB}" type="presParOf" srcId="{B76E80FF-292A-4CBC-889E-A67915B1418C}" destId="{01E46A85-8493-4477-9358-7ACFF77BB86A}" srcOrd="0" destOrd="0" presId="urn:microsoft.com/office/officeart/2011/layout/HexagonRadial"/>
    <dgm:cxn modelId="{932C16F3-125A-450A-A67C-5B287BDAE756}" type="presParOf" srcId="{C2F587DE-DB8B-4365-AC9B-557A2EFA3D46}" destId="{AB82BB17-A479-43A1-8786-3CB2F8F2AE15}" srcOrd="8" destOrd="0" presId="urn:microsoft.com/office/officeart/2011/layout/HexagonRadial"/>
    <dgm:cxn modelId="{4C6B53BF-381F-470A-8112-2D7CC168860C}" type="presParOf" srcId="{C2F587DE-DB8B-4365-AC9B-557A2EFA3D46}" destId="{DEBEC028-B70A-46F0-A5DB-BDBA1EAC4BCE}" srcOrd="9" destOrd="0" presId="urn:microsoft.com/office/officeart/2011/layout/HexagonRadial"/>
    <dgm:cxn modelId="{BFB43E98-91F9-46EE-87C1-9EF29637388F}" type="presParOf" srcId="{DEBEC028-B70A-46F0-A5DB-BDBA1EAC4BCE}" destId="{A0B827E8-10A8-435F-8354-58E357758DD2}" srcOrd="0" destOrd="0" presId="urn:microsoft.com/office/officeart/2011/layout/HexagonRadial"/>
    <dgm:cxn modelId="{55EE28E2-40AB-4469-8386-97C95A29D5FA}" type="presParOf" srcId="{C2F587DE-DB8B-4365-AC9B-557A2EFA3D46}" destId="{6AAEDDB7-8FAD-4239-9CBA-D0CD2184152A}" srcOrd="10" destOrd="0" presId="urn:microsoft.com/office/officeart/2011/layout/HexagonRadial"/>
    <dgm:cxn modelId="{B3E62F65-31E3-4132-99B2-3FFDE57176E2}" type="presParOf" srcId="{C2F587DE-DB8B-4365-AC9B-557A2EFA3D46}" destId="{3906C372-BCD6-4F55-A440-9DC225FD8A1F}" srcOrd="11" destOrd="0" presId="urn:microsoft.com/office/officeart/2011/layout/HexagonRadial"/>
    <dgm:cxn modelId="{192463AF-CEDF-445C-B6DA-CF32088CBFC7}" type="presParOf" srcId="{3906C372-BCD6-4F55-A440-9DC225FD8A1F}" destId="{9A58BE06-ADB9-46CD-B495-535E4DA8B48F}" srcOrd="0" destOrd="0" presId="urn:microsoft.com/office/officeart/2011/layout/HexagonRadial"/>
    <dgm:cxn modelId="{E692E4E0-1882-44FC-AB75-86F22CDFC62B}" type="presParOf" srcId="{C2F587DE-DB8B-4365-AC9B-557A2EFA3D46}" destId="{C56F4971-93C8-44ED-B299-684F6D698568}"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8AAB841-C478-42EE-BF7F-3C0CC712C31A}" type="doc">
      <dgm:prSet loTypeId="urn:microsoft.com/office/officeart/2011/layout/HexagonRadial" loCatId="officeonline" qsTypeId="urn:microsoft.com/office/officeart/2005/8/quickstyle/simple1" qsCatId="simple" csTypeId="urn:microsoft.com/office/officeart/2005/8/colors/colorful5" csCatId="colorful" phldr="1"/>
      <dgm:spPr/>
      <dgm:t>
        <a:bodyPr/>
        <a:lstStyle/>
        <a:p>
          <a:endParaRPr lang="en-US"/>
        </a:p>
      </dgm:t>
    </dgm:pt>
    <dgm:pt modelId="{C155F51C-2D2F-40E3-97E9-0DFB2E9727CF}">
      <dgm:prSet phldrT="[Text]" custT="1"/>
      <dgm:spPr/>
      <dgm:t>
        <a:bodyPr/>
        <a:lstStyle/>
        <a:p>
          <a:r>
            <a:rPr lang="en-US" sz="1800" b="1"/>
            <a:t>Đọc văn bản thông tin</a:t>
          </a:r>
        </a:p>
        <a:p>
          <a:r>
            <a:rPr lang="en-US" sz="1800" b="1"/>
            <a:t>(thuật lại sự kiện, thuyết minh, giới thiệu...)</a:t>
          </a:r>
        </a:p>
      </dgm:t>
    </dgm:pt>
    <dgm:pt modelId="{FD8F774E-1B46-4E05-B487-45127C5547BA}" type="parTrans" cxnId="{7C74B16B-39D3-4F8C-A806-2018094DCCAC}">
      <dgm:prSet/>
      <dgm:spPr/>
      <dgm:t>
        <a:bodyPr/>
        <a:lstStyle/>
        <a:p>
          <a:endParaRPr lang="en-US" sz="1800"/>
        </a:p>
      </dgm:t>
    </dgm:pt>
    <dgm:pt modelId="{FB49105B-153D-48F2-9312-A4CA697A8472}" type="sibTrans" cxnId="{7C74B16B-39D3-4F8C-A806-2018094DCCAC}">
      <dgm:prSet/>
      <dgm:spPr/>
      <dgm:t>
        <a:bodyPr/>
        <a:lstStyle/>
        <a:p>
          <a:endParaRPr lang="en-US" sz="1800"/>
        </a:p>
      </dgm:t>
    </dgm:pt>
    <dgm:pt modelId="{C95FDFC7-EA81-431F-AAAE-FFBBA361800F}">
      <dgm:prSet phldrT="[Text]" custT="1"/>
      <dgm:spPr/>
      <dgm:t>
        <a:bodyPr/>
        <a:lstStyle/>
        <a:p>
          <a:r>
            <a:rPr lang="en-US" sz="1800" b="0" i="0"/>
            <a:t>Viết bài văn kể lại một trải nghiệm</a:t>
          </a:r>
        </a:p>
        <a:p>
          <a:r>
            <a:rPr lang="en-US" sz="1800" b="0" i="0"/>
            <a:t>(Lớp 6) </a:t>
          </a:r>
          <a:endParaRPr lang="en-US" sz="1800"/>
        </a:p>
      </dgm:t>
    </dgm:pt>
    <dgm:pt modelId="{94C63C2D-51B9-4318-BB05-20AE601D747A}" type="parTrans" cxnId="{133A8322-53E9-4DDF-8184-A52EC7406837}">
      <dgm:prSet/>
      <dgm:spPr/>
      <dgm:t>
        <a:bodyPr/>
        <a:lstStyle/>
        <a:p>
          <a:endParaRPr lang="en-US" sz="1800"/>
        </a:p>
      </dgm:t>
    </dgm:pt>
    <dgm:pt modelId="{C9A939F8-3421-4295-BEF9-0D3D5D3276C8}" type="sibTrans" cxnId="{133A8322-53E9-4DDF-8184-A52EC7406837}">
      <dgm:prSet/>
      <dgm:spPr/>
      <dgm:t>
        <a:bodyPr/>
        <a:lstStyle/>
        <a:p>
          <a:endParaRPr lang="en-US" sz="1800"/>
        </a:p>
      </dgm:t>
    </dgm:pt>
    <dgm:pt modelId="{743BC5F6-BA53-40A8-91EB-31BDF05A4DCD}">
      <dgm:prSet phldrT="[Text]" custT="1"/>
      <dgm:spPr/>
      <dgm:t>
        <a:bodyPr/>
        <a:lstStyle/>
        <a:p>
          <a:r>
            <a:rPr lang="en-US" sz="1800" b="0" i="0"/>
            <a:t>Viết bài văn biểu cảm (về con người hoặc sự việc)</a:t>
          </a:r>
        </a:p>
        <a:p>
          <a:r>
            <a:rPr lang="en-US" sz="1800" b="0" i="0"/>
            <a:t>(Lớp 7)</a:t>
          </a:r>
          <a:endParaRPr lang="en-US" sz="1800"/>
        </a:p>
      </dgm:t>
    </dgm:pt>
    <dgm:pt modelId="{F5BDE7B9-A3D1-4A2C-880A-47283DE0DA15}" type="parTrans" cxnId="{793D7252-9AFD-4481-B5DC-BDAC42E2C743}">
      <dgm:prSet/>
      <dgm:spPr/>
      <dgm:t>
        <a:bodyPr/>
        <a:lstStyle/>
        <a:p>
          <a:endParaRPr lang="en-US" sz="1800"/>
        </a:p>
      </dgm:t>
    </dgm:pt>
    <dgm:pt modelId="{30A4CB84-1044-4EF9-9FF3-DDEFB7F24946}" type="sibTrans" cxnId="{793D7252-9AFD-4481-B5DC-BDAC42E2C743}">
      <dgm:prSet/>
      <dgm:spPr/>
      <dgm:t>
        <a:bodyPr/>
        <a:lstStyle/>
        <a:p>
          <a:endParaRPr lang="en-US" sz="1800"/>
        </a:p>
      </dgm:t>
    </dgm:pt>
    <dgm:pt modelId="{2417519D-D4E4-4AD2-8FB1-7DF9E5C24435}">
      <dgm:prSet phldrT="[Text]" custT="1"/>
      <dgm:spPr/>
      <dgm:t>
        <a:bodyPr/>
        <a:lstStyle/>
        <a:p>
          <a:r>
            <a:rPr lang="en-US" sz="1800" b="0" i="0"/>
            <a:t>Viết bài kể lại sự việc có thật liên quan đến LS/ chuyến đi, hoạt động XH</a:t>
          </a:r>
        </a:p>
        <a:p>
          <a:r>
            <a:rPr lang="en-US" sz="1800" b="0" i="0"/>
            <a:t>(Lớp 7, 8)</a:t>
          </a:r>
          <a:endParaRPr lang="en-US" sz="1800"/>
        </a:p>
      </dgm:t>
    </dgm:pt>
    <dgm:pt modelId="{9A7B863E-E0D4-424E-91F5-2B9C517E801A}" type="parTrans" cxnId="{6291FDD1-2D74-43C2-B931-9F2E0F79E702}">
      <dgm:prSet/>
      <dgm:spPr/>
      <dgm:t>
        <a:bodyPr/>
        <a:lstStyle/>
        <a:p>
          <a:endParaRPr lang="en-US" sz="1800"/>
        </a:p>
      </dgm:t>
    </dgm:pt>
    <dgm:pt modelId="{736FBA17-22C0-43EE-B317-299C980AA008}" type="sibTrans" cxnId="{6291FDD1-2D74-43C2-B931-9F2E0F79E702}">
      <dgm:prSet/>
      <dgm:spPr/>
      <dgm:t>
        <a:bodyPr/>
        <a:lstStyle/>
        <a:p>
          <a:endParaRPr lang="en-US" sz="1800"/>
        </a:p>
      </dgm:t>
    </dgm:pt>
    <dgm:pt modelId="{721A2272-B176-44BC-B2E0-D648C401BCEE}">
      <dgm:prSet phldrT="[Text]" custT="1"/>
      <dgm:spPr/>
      <dgm:t>
        <a:bodyPr/>
        <a:lstStyle/>
        <a:p>
          <a:r>
            <a:rPr lang="en-US" sz="1800"/>
            <a:t>Viết bài TM giải thích hiện tượng tự nhiên/giới thiệu sách (Lớp 8)</a:t>
          </a:r>
        </a:p>
      </dgm:t>
    </dgm:pt>
    <dgm:pt modelId="{B4280FB7-463D-48F0-BCED-F240BF2B1501}" type="parTrans" cxnId="{CC8A6FC4-CB76-4CD3-9120-D1934F05D54F}">
      <dgm:prSet/>
      <dgm:spPr/>
      <dgm:t>
        <a:bodyPr/>
        <a:lstStyle/>
        <a:p>
          <a:endParaRPr lang="en-US" sz="1800"/>
        </a:p>
      </dgm:t>
    </dgm:pt>
    <dgm:pt modelId="{EE8B0B5A-FFE8-4370-A818-88C344E17016}" type="sibTrans" cxnId="{CC8A6FC4-CB76-4CD3-9120-D1934F05D54F}">
      <dgm:prSet/>
      <dgm:spPr/>
      <dgm:t>
        <a:bodyPr/>
        <a:lstStyle/>
        <a:p>
          <a:endParaRPr lang="en-US" sz="1800"/>
        </a:p>
      </dgm:t>
    </dgm:pt>
    <dgm:pt modelId="{276D5B4A-98B3-4F82-AB20-F361C83F8ED5}">
      <dgm:prSet phldrT="[Text]" custT="1"/>
      <dgm:spPr/>
      <dgm:t>
        <a:bodyPr/>
        <a:lstStyle/>
        <a:p>
          <a:r>
            <a:rPr lang="en-US" sz="1800"/>
            <a:t>Viết  bài  TM thuật sự kiện/  giới thiệu danh lam thắng cảnh/ di tích, ... (Lớp 6, 9)</a:t>
          </a:r>
        </a:p>
      </dgm:t>
    </dgm:pt>
    <dgm:pt modelId="{F6DF719E-05C5-4BBA-8408-5E078A895C90}" type="parTrans" cxnId="{EA3474B6-B4AE-4CCA-8893-71D578CECC5F}">
      <dgm:prSet/>
      <dgm:spPr/>
      <dgm:t>
        <a:bodyPr/>
        <a:lstStyle/>
        <a:p>
          <a:endParaRPr lang="en-US" sz="1800"/>
        </a:p>
      </dgm:t>
    </dgm:pt>
    <dgm:pt modelId="{540A86D6-E8B2-4065-A5D3-9A25C86E04E1}" type="sibTrans" cxnId="{EA3474B6-B4AE-4CCA-8893-71D578CECC5F}">
      <dgm:prSet/>
      <dgm:spPr/>
      <dgm:t>
        <a:bodyPr/>
        <a:lstStyle/>
        <a:p>
          <a:endParaRPr lang="en-US" sz="1800"/>
        </a:p>
      </dgm:t>
    </dgm:pt>
    <dgm:pt modelId="{C40FFF25-D0E3-4ED8-AE47-25F318BCE3FE}">
      <dgm:prSet phldrT="[Text]" custT="1"/>
      <dgm:spPr/>
      <dgm:t>
        <a:bodyPr/>
        <a:lstStyle/>
        <a:p>
          <a:pPr>
            <a:buFont typeface="Times New Roman" panose="02020603050405020304" pitchFamily="18" charset="0"/>
            <a:buChar char="•"/>
          </a:pPr>
          <a:r>
            <a:rPr lang="en-US" sz="1800"/>
            <a:t>Viết  bài nghị luận về một vấn đề cần giải quyết (Lớp 9) </a:t>
          </a:r>
        </a:p>
      </dgm:t>
    </dgm:pt>
    <dgm:pt modelId="{11CD951A-84EC-4015-AF83-D918CD907276}" type="parTrans" cxnId="{0A0C8FBD-B41F-4998-9861-EB6B78A9C095}">
      <dgm:prSet/>
      <dgm:spPr/>
      <dgm:t>
        <a:bodyPr/>
        <a:lstStyle/>
        <a:p>
          <a:endParaRPr lang="en-US" sz="1800"/>
        </a:p>
      </dgm:t>
    </dgm:pt>
    <dgm:pt modelId="{953DDF53-7CE3-43F8-A0C2-9E72288A9315}" type="sibTrans" cxnId="{0A0C8FBD-B41F-4998-9861-EB6B78A9C095}">
      <dgm:prSet/>
      <dgm:spPr/>
      <dgm:t>
        <a:bodyPr/>
        <a:lstStyle/>
        <a:p>
          <a:endParaRPr lang="en-US" sz="1800"/>
        </a:p>
      </dgm:t>
    </dgm:pt>
    <dgm:pt modelId="{E58C50A3-5763-4988-BA62-016C9D7A2CF7}" type="pres">
      <dgm:prSet presAssocID="{08AAB841-C478-42EE-BF7F-3C0CC712C31A}" presName="Name0" presStyleCnt="0">
        <dgm:presLayoutVars>
          <dgm:chMax val="1"/>
          <dgm:chPref val="1"/>
          <dgm:dir/>
          <dgm:animOne val="branch"/>
          <dgm:animLvl val="lvl"/>
        </dgm:presLayoutVars>
      </dgm:prSet>
      <dgm:spPr/>
    </dgm:pt>
    <dgm:pt modelId="{F56763A3-9D9B-4F6F-805C-5190BD513243}" type="pres">
      <dgm:prSet presAssocID="{C155F51C-2D2F-40E3-97E9-0DFB2E9727CF}" presName="Parent" presStyleLbl="node0" presStyleIdx="0" presStyleCnt="1">
        <dgm:presLayoutVars>
          <dgm:chMax val="6"/>
          <dgm:chPref val="6"/>
        </dgm:presLayoutVars>
      </dgm:prSet>
      <dgm:spPr/>
    </dgm:pt>
    <dgm:pt modelId="{73467FAC-1624-48C4-91DE-1AB34E1F24AA}" type="pres">
      <dgm:prSet presAssocID="{C95FDFC7-EA81-431F-AAAE-FFBBA361800F}" presName="Accent1" presStyleCnt="0"/>
      <dgm:spPr/>
    </dgm:pt>
    <dgm:pt modelId="{1F475C97-38CF-45E9-A1AC-354C902A60E2}" type="pres">
      <dgm:prSet presAssocID="{C95FDFC7-EA81-431F-AAAE-FFBBA361800F}" presName="Accent" presStyleLbl="bgShp" presStyleIdx="0" presStyleCnt="6"/>
      <dgm:spPr/>
    </dgm:pt>
    <dgm:pt modelId="{D22E6E54-F4DD-4328-A389-F295A7CF2323}" type="pres">
      <dgm:prSet presAssocID="{C95FDFC7-EA81-431F-AAAE-FFBBA361800F}" presName="Child1" presStyleLbl="node1" presStyleIdx="0" presStyleCnt="6">
        <dgm:presLayoutVars>
          <dgm:chMax val="0"/>
          <dgm:chPref val="0"/>
          <dgm:bulletEnabled val="1"/>
        </dgm:presLayoutVars>
      </dgm:prSet>
      <dgm:spPr/>
    </dgm:pt>
    <dgm:pt modelId="{95C8CF31-D214-41F4-BA19-AD2A211AD0FB}" type="pres">
      <dgm:prSet presAssocID="{743BC5F6-BA53-40A8-91EB-31BDF05A4DCD}" presName="Accent2" presStyleCnt="0"/>
      <dgm:spPr/>
    </dgm:pt>
    <dgm:pt modelId="{33073665-D462-434A-A485-F6C8A0E07046}" type="pres">
      <dgm:prSet presAssocID="{743BC5F6-BA53-40A8-91EB-31BDF05A4DCD}" presName="Accent" presStyleLbl="bgShp" presStyleIdx="1" presStyleCnt="6"/>
      <dgm:spPr/>
    </dgm:pt>
    <dgm:pt modelId="{BB65593F-3601-44C9-8C8D-415FE5AB0AA0}" type="pres">
      <dgm:prSet presAssocID="{743BC5F6-BA53-40A8-91EB-31BDF05A4DCD}" presName="Child2" presStyleLbl="node1" presStyleIdx="1" presStyleCnt="6">
        <dgm:presLayoutVars>
          <dgm:chMax val="0"/>
          <dgm:chPref val="0"/>
          <dgm:bulletEnabled val="1"/>
        </dgm:presLayoutVars>
      </dgm:prSet>
      <dgm:spPr/>
    </dgm:pt>
    <dgm:pt modelId="{011BE1F8-178F-4198-B14E-0DD4A1323BDC}" type="pres">
      <dgm:prSet presAssocID="{2417519D-D4E4-4AD2-8FB1-7DF9E5C24435}" presName="Accent3" presStyleCnt="0"/>
      <dgm:spPr/>
    </dgm:pt>
    <dgm:pt modelId="{2118302D-B9B2-4102-B3DD-2B59A6A1F5F7}" type="pres">
      <dgm:prSet presAssocID="{2417519D-D4E4-4AD2-8FB1-7DF9E5C24435}" presName="Accent" presStyleLbl="bgShp" presStyleIdx="2" presStyleCnt="6"/>
      <dgm:spPr/>
    </dgm:pt>
    <dgm:pt modelId="{72A420A2-D98B-4034-A214-50FB7A627A42}" type="pres">
      <dgm:prSet presAssocID="{2417519D-D4E4-4AD2-8FB1-7DF9E5C24435}" presName="Child3" presStyleLbl="node1" presStyleIdx="2" presStyleCnt="6" custScaleX="105723" custScaleY="104730">
        <dgm:presLayoutVars>
          <dgm:chMax val="0"/>
          <dgm:chPref val="0"/>
          <dgm:bulletEnabled val="1"/>
        </dgm:presLayoutVars>
      </dgm:prSet>
      <dgm:spPr/>
    </dgm:pt>
    <dgm:pt modelId="{2F2E43DA-37B7-409A-93AA-A1DCB32167CD}" type="pres">
      <dgm:prSet presAssocID="{721A2272-B176-44BC-B2E0-D648C401BCEE}" presName="Accent4" presStyleCnt="0"/>
      <dgm:spPr/>
    </dgm:pt>
    <dgm:pt modelId="{63ABF0CF-B01F-48B1-8B94-797912BB87B2}" type="pres">
      <dgm:prSet presAssocID="{721A2272-B176-44BC-B2E0-D648C401BCEE}" presName="Accent" presStyleLbl="bgShp" presStyleIdx="3" presStyleCnt="6"/>
      <dgm:spPr/>
    </dgm:pt>
    <dgm:pt modelId="{D8851D98-FDF8-4CE1-A956-E3C1F6D42140}" type="pres">
      <dgm:prSet presAssocID="{721A2272-B176-44BC-B2E0-D648C401BCEE}" presName="Child4" presStyleLbl="node1" presStyleIdx="3" presStyleCnt="6" custScaleX="110068">
        <dgm:presLayoutVars>
          <dgm:chMax val="0"/>
          <dgm:chPref val="0"/>
          <dgm:bulletEnabled val="1"/>
        </dgm:presLayoutVars>
      </dgm:prSet>
      <dgm:spPr/>
    </dgm:pt>
    <dgm:pt modelId="{B7D0F5CF-129A-41B1-BE51-24C5DB22A790}" type="pres">
      <dgm:prSet presAssocID="{276D5B4A-98B3-4F82-AB20-F361C83F8ED5}" presName="Accent5" presStyleCnt="0"/>
      <dgm:spPr/>
    </dgm:pt>
    <dgm:pt modelId="{51C107B6-238B-4209-BDC1-9E13C8538BB6}" type="pres">
      <dgm:prSet presAssocID="{276D5B4A-98B3-4F82-AB20-F361C83F8ED5}" presName="Accent" presStyleLbl="bgShp" presStyleIdx="4" presStyleCnt="6"/>
      <dgm:spPr/>
    </dgm:pt>
    <dgm:pt modelId="{FFBEF283-C0DA-4BA0-95E8-DF0D12C23FA2}" type="pres">
      <dgm:prSet presAssocID="{276D5B4A-98B3-4F82-AB20-F361C83F8ED5}" presName="Child5" presStyleLbl="node1" presStyleIdx="4" presStyleCnt="6" custScaleX="103304">
        <dgm:presLayoutVars>
          <dgm:chMax val="0"/>
          <dgm:chPref val="0"/>
          <dgm:bulletEnabled val="1"/>
        </dgm:presLayoutVars>
      </dgm:prSet>
      <dgm:spPr/>
    </dgm:pt>
    <dgm:pt modelId="{5E1FC2AC-8ABA-403A-886B-DB671916738D}" type="pres">
      <dgm:prSet presAssocID="{C40FFF25-D0E3-4ED8-AE47-25F318BCE3FE}" presName="Accent6" presStyleCnt="0"/>
      <dgm:spPr/>
    </dgm:pt>
    <dgm:pt modelId="{BFC2FE47-61B3-456E-BFA6-B83633B13370}" type="pres">
      <dgm:prSet presAssocID="{C40FFF25-D0E3-4ED8-AE47-25F318BCE3FE}" presName="Accent" presStyleLbl="bgShp" presStyleIdx="5" presStyleCnt="6"/>
      <dgm:spPr/>
    </dgm:pt>
    <dgm:pt modelId="{1479B133-6B37-421E-9609-201024AADFB0}" type="pres">
      <dgm:prSet presAssocID="{C40FFF25-D0E3-4ED8-AE47-25F318BCE3FE}" presName="Child6" presStyleLbl="node1" presStyleIdx="5" presStyleCnt="6" custScaleX="110928">
        <dgm:presLayoutVars>
          <dgm:chMax val="0"/>
          <dgm:chPref val="0"/>
          <dgm:bulletEnabled val="1"/>
        </dgm:presLayoutVars>
      </dgm:prSet>
      <dgm:spPr/>
    </dgm:pt>
  </dgm:ptLst>
  <dgm:cxnLst>
    <dgm:cxn modelId="{00084F06-7F8F-4F6E-B9E8-0B963069F275}" type="presOf" srcId="{743BC5F6-BA53-40A8-91EB-31BDF05A4DCD}" destId="{BB65593F-3601-44C9-8C8D-415FE5AB0AA0}" srcOrd="0" destOrd="0" presId="urn:microsoft.com/office/officeart/2011/layout/HexagonRadial"/>
    <dgm:cxn modelId="{CE78CB14-8374-4A32-9D60-B7093D741C57}" type="presOf" srcId="{C155F51C-2D2F-40E3-97E9-0DFB2E9727CF}" destId="{F56763A3-9D9B-4F6F-805C-5190BD513243}" srcOrd="0" destOrd="0" presId="urn:microsoft.com/office/officeart/2011/layout/HexagonRadial"/>
    <dgm:cxn modelId="{133A8322-53E9-4DDF-8184-A52EC7406837}" srcId="{C155F51C-2D2F-40E3-97E9-0DFB2E9727CF}" destId="{C95FDFC7-EA81-431F-AAAE-FFBBA361800F}" srcOrd="0" destOrd="0" parTransId="{94C63C2D-51B9-4318-BB05-20AE601D747A}" sibTransId="{C9A939F8-3421-4295-BEF9-0D3D5D3276C8}"/>
    <dgm:cxn modelId="{B4314A32-6F24-4AC8-9666-2BC123B0DDB0}" type="presOf" srcId="{C40FFF25-D0E3-4ED8-AE47-25F318BCE3FE}" destId="{1479B133-6B37-421E-9609-201024AADFB0}" srcOrd="0" destOrd="0" presId="urn:microsoft.com/office/officeart/2011/layout/HexagonRadial"/>
    <dgm:cxn modelId="{793D7252-9AFD-4481-B5DC-BDAC42E2C743}" srcId="{C155F51C-2D2F-40E3-97E9-0DFB2E9727CF}" destId="{743BC5F6-BA53-40A8-91EB-31BDF05A4DCD}" srcOrd="1" destOrd="0" parTransId="{F5BDE7B9-A3D1-4A2C-880A-47283DE0DA15}" sibTransId="{30A4CB84-1044-4EF9-9FF3-DDEFB7F24946}"/>
    <dgm:cxn modelId="{6103B46A-D183-48CD-B659-B37DC394F321}" type="presOf" srcId="{276D5B4A-98B3-4F82-AB20-F361C83F8ED5}" destId="{FFBEF283-C0DA-4BA0-95E8-DF0D12C23FA2}" srcOrd="0" destOrd="0" presId="urn:microsoft.com/office/officeart/2011/layout/HexagonRadial"/>
    <dgm:cxn modelId="{7C74B16B-39D3-4F8C-A806-2018094DCCAC}" srcId="{08AAB841-C478-42EE-BF7F-3C0CC712C31A}" destId="{C155F51C-2D2F-40E3-97E9-0DFB2E9727CF}" srcOrd="0" destOrd="0" parTransId="{FD8F774E-1B46-4E05-B487-45127C5547BA}" sibTransId="{FB49105B-153D-48F2-9312-A4CA697A8472}"/>
    <dgm:cxn modelId="{B952058B-1AB3-4AED-BBCA-B578E45FB416}" type="presOf" srcId="{2417519D-D4E4-4AD2-8FB1-7DF9E5C24435}" destId="{72A420A2-D98B-4034-A214-50FB7A627A42}" srcOrd="0" destOrd="0" presId="urn:microsoft.com/office/officeart/2011/layout/HexagonRadial"/>
    <dgm:cxn modelId="{FCE3558E-95C1-4672-847A-D54625197FAD}" type="presOf" srcId="{08AAB841-C478-42EE-BF7F-3C0CC712C31A}" destId="{E58C50A3-5763-4988-BA62-016C9D7A2CF7}" srcOrd="0" destOrd="0" presId="urn:microsoft.com/office/officeart/2011/layout/HexagonRadial"/>
    <dgm:cxn modelId="{4AC7E392-6D32-4608-8197-014870B6492F}" type="presOf" srcId="{C95FDFC7-EA81-431F-AAAE-FFBBA361800F}" destId="{D22E6E54-F4DD-4328-A389-F295A7CF2323}" srcOrd="0" destOrd="0" presId="urn:microsoft.com/office/officeart/2011/layout/HexagonRadial"/>
    <dgm:cxn modelId="{3C4157AB-20AA-4B95-BED4-0A93294B7AE4}" type="presOf" srcId="{721A2272-B176-44BC-B2E0-D648C401BCEE}" destId="{D8851D98-FDF8-4CE1-A956-E3C1F6D42140}" srcOrd="0" destOrd="0" presId="urn:microsoft.com/office/officeart/2011/layout/HexagonRadial"/>
    <dgm:cxn modelId="{EA3474B6-B4AE-4CCA-8893-71D578CECC5F}" srcId="{C155F51C-2D2F-40E3-97E9-0DFB2E9727CF}" destId="{276D5B4A-98B3-4F82-AB20-F361C83F8ED5}" srcOrd="4" destOrd="0" parTransId="{F6DF719E-05C5-4BBA-8408-5E078A895C90}" sibTransId="{540A86D6-E8B2-4065-A5D3-9A25C86E04E1}"/>
    <dgm:cxn modelId="{0A0C8FBD-B41F-4998-9861-EB6B78A9C095}" srcId="{C155F51C-2D2F-40E3-97E9-0DFB2E9727CF}" destId="{C40FFF25-D0E3-4ED8-AE47-25F318BCE3FE}" srcOrd="5" destOrd="0" parTransId="{11CD951A-84EC-4015-AF83-D918CD907276}" sibTransId="{953DDF53-7CE3-43F8-A0C2-9E72288A9315}"/>
    <dgm:cxn modelId="{CC8A6FC4-CB76-4CD3-9120-D1934F05D54F}" srcId="{C155F51C-2D2F-40E3-97E9-0DFB2E9727CF}" destId="{721A2272-B176-44BC-B2E0-D648C401BCEE}" srcOrd="3" destOrd="0" parTransId="{B4280FB7-463D-48F0-BCED-F240BF2B1501}" sibTransId="{EE8B0B5A-FFE8-4370-A818-88C344E17016}"/>
    <dgm:cxn modelId="{6291FDD1-2D74-43C2-B931-9F2E0F79E702}" srcId="{C155F51C-2D2F-40E3-97E9-0DFB2E9727CF}" destId="{2417519D-D4E4-4AD2-8FB1-7DF9E5C24435}" srcOrd="2" destOrd="0" parTransId="{9A7B863E-E0D4-424E-91F5-2B9C517E801A}" sibTransId="{736FBA17-22C0-43EE-B317-299C980AA008}"/>
    <dgm:cxn modelId="{9986A78E-BDD5-4991-A48E-6488BEE30FC9}" type="presParOf" srcId="{E58C50A3-5763-4988-BA62-016C9D7A2CF7}" destId="{F56763A3-9D9B-4F6F-805C-5190BD513243}" srcOrd="0" destOrd="0" presId="urn:microsoft.com/office/officeart/2011/layout/HexagonRadial"/>
    <dgm:cxn modelId="{C47A6589-01E3-453A-AD4E-7C8D5C0CFB99}" type="presParOf" srcId="{E58C50A3-5763-4988-BA62-016C9D7A2CF7}" destId="{73467FAC-1624-48C4-91DE-1AB34E1F24AA}" srcOrd="1" destOrd="0" presId="urn:microsoft.com/office/officeart/2011/layout/HexagonRadial"/>
    <dgm:cxn modelId="{510303D4-D460-4D40-A892-BDCE873EC250}" type="presParOf" srcId="{73467FAC-1624-48C4-91DE-1AB34E1F24AA}" destId="{1F475C97-38CF-45E9-A1AC-354C902A60E2}" srcOrd="0" destOrd="0" presId="urn:microsoft.com/office/officeart/2011/layout/HexagonRadial"/>
    <dgm:cxn modelId="{1333CF31-BFBA-4860-A451-2791E89141B4}" type="presParOf" srcId="{E58C50A3-5763-4988-BA62-016C9D7A2CF7}" destId="{D22E6E54-F4DD-4328-A389-F295A7CF2323}" srcOrd="2" destOrd="0" presId="urn:microsoft.com/office/officeart/2011/layout/HexagonRadial"/>
    <dgm:cxn modelId="{C4D3F5C0-F5B3-4919-9375-8AB34B7DF93F}" type="presParOf" srcId="{E58C50A3-5763-4988-BA62-016C9D7A2CF7}" destId="{95C8CF31-D214-41F4-BA19-AD2A211AD0FB}" srcOrd="3" destOrd="0" presId="urn:microsoft.com/office/officeart/2011/layout/HexagonRadial"/>
    <dgm:cxn modelId="{91BD363F-4F1E-4316-A358-6577F812D529}" type="presParOf" srcId="{95C8CF31-D214-41F4-BA19-AD2A211AD0FB}" destId="{33073665-D462-434A-A485-F6C8A0E07046}" srcOrd="0" destOrd="0" presId="urn:microsoft.com/office/officeart/2011/layout/HexagonRadial"/>
    <dgm:cxn modelId="{EB982218-EB6D-4FF4-8B22-D683D4D33A18}" type="presParOf" srcId="{E58C50A3-5763-4988-BA62-016C9D7A2CF7}" destId="{BB65593F-3601-44C9-8C8D-415FE5AB0AA0}" srcOrd="4" destOrd="0" presId="urn:microsoft.com/office/officeart/2011/layout/HexagonRadial"/>
    <dgm:cxn modelId="{4D3BCA8D-98CE-4BFC-8DF4-EC03E15A2525}" type="presParOf" srcId="{E58C50A3-5763-4988-BA62-016C9D7A2CF7}" destId="{011BE1F8-178F-4198-B14E-0DD4A1323BDC}" srcOrd="5" destOrd="0" presId="urn:microsoft.com/office/officeart/2011/layout/HexagonRadial"/>
    <dgm:cxn modelId="{E0511382-5E6C-4095-B271-52CB0CE2784B}" type="presParOf" srcId="{011BE1F8-178F-4198-B14E-0DD4A1323BDC}" destId="{2118302D-B9B2-4102-B3DD-2B59A6A1F5F7}" srcOrd="0" destOrd="0" presId="urn:microsoft.com/office/officeart/2011/layout/HexagonRadial"/>
    <dgm:cxn modelId="{E15867CD-F3EC-4855-B79D-C16990654B68}" type="presParOf" srcId="{E58C50A3-5763-4988-BA62-016C9D7A2CF7}" destId="{72A420A2-D98B-4034-A214-50FB7A627A42}" srcOrd="6" destOrd="0" presId="urn:microsoft.com/office/officeart/2011/layout/HexagonRadial"/>
    <dgm:cxn modelId="{89F1BE00-7517-4C85-8641-2187F6B97D1F}" type="presParOf" srcId="{E58C50A3-5763-4988-BA62-016C9D7A2CF7}" destId="{2F2E43DA-37B7-409A-93AA-A1DCB32167CD}" srcOrd="7" destOrd="0" presId="urn:microsoft.com/office/officeart/2011/layout/HexagonRadial"/>
    <dgm:cxn modelId="{AB99E33B-DF5A-457A-A5EB-4DFA3E211948}" type="presParOf" srcId="{2F2E43DA-37B7-409A-93AA-A1DCB32167CD}" destId="{63ABF0CF-B01F-48B1-8B94-797912BB87B2}" srcOrd="0" destOrd="0" presId="urn:microsoft.com/office/officeart/2011/layout/HexagonRadial"/>
    <dgm:cxn modelId="{35BCE77B-7543-4099-AC14-87CB2E3E3A66}" type="presParOf" srcId="{E58C50A3-5763-4988-BA62-016C9D7A2CF7}" destId="{D8851D98-FDF8-4CE1-A956-E3C1F6D42140}" srcOrd="8" destOrd="0" presId="urn:microsoft.com/office/officeart/2011/layout/HexagonRadial"/>
    <dgm:cxn modelId="{C3951EAF-D346-42A4-85B8-2FB083041A7F}" type="presParOf" srcId="{E58C50A3-5763-4988-BA62-016C9D7A2CF7}" destId="{B7D0F5CF-129A-41B1-BE51-24C5DB22A790}" srcOrd="9" destOrd="0" presId="urn:microsoft.com/office/officeart/2011/layout/HexagonRadial"/>
    <dgm:cxn modelId="{EE1F3064-3A5D-4DD7-AC78-11B6568E43D5}" type="presParOf" srcId="{B7D0F5CF-129A-41B1-BE51-24C5DB22A790}" destId="{51C107B6-238B-4209-BDC1-9E13C8538BB6}" srcOrd="0" destOrd="0" presId="urn:microsoft.com/office/officeart/2011/layout/HexagonRadial"/>
    <dgm:cxn modelId="{383427CB-02DC-4D3D-B096-45D458FEDC9A}" type="presParOf" srcId="{E58C50A3-5763-4988-BA62-016C9D7A2CF7}" destId="{FFBEF283-C0DA-4BA0-95E8-DF0D12C23FA2}" srcOrd="10" destOrd="0" presId="urn:microsoft.com/office/officeart/2011/layout/HexagonRadial"/>
    <dgm:cxn modelId="{9E6332A6-BABD-4E95-A67C-027930101AB2}" type="presParOf" srcId="{E58C50A3-5763-4988-BA62-016C9D7A2CF7}" destId="{5E1FC2AC-8ABA-403A-886B-DB671916738D}" srcOrd="11" destOrd="0" presId="urn:microsoft.com/office/officeart/2011/layout/HexagonRadial"/>
    <dgm:cxn modelId="{F86BAA64-ED99-4FE4-8AD4-30171EC71525}" type="presParOf" srcId="{5E1FC2AC-8ABA-403A-886B-DB671916738D}" destId="{BFC2FE47-61B3-456E-BFA6-B83633B13370}" srcOrd="0" destOrd="0" presId="urn:microsoft.com/office/officeart/2011/layout/HexagonRadial"/>
    <dgm:cxn modelId="{5A13C7EB-5B62-4CFB-A904-537707990952}" type="presParOf" srcId="{E58C50A3-5763-4988-BA62-016C9D7A2CF7}" destId="{1479B133-6B37-421E-9609-201024AADFB0}"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37078F6-9E2E-459C-A8D4-6D08F72B5BA7}" type="doc">
      <dgm:prSet loTypeId="urn:microsoft.com/office/officeart/2011/layout/HexagonRadial" loCatId="officeonline" qsTypeId="urn:microsoft.com/office/officeart/2005/8/quickstyle/simple1" qsCatId="simple" csTypeId="urn:microsoft.com/office/officeart/2005/8/colors/colorful1" csCatId="colorful" phldr="1"/>
      <dgm:spPr/>
      <dgm:t>
        <a:bodyPr/>
        <a:lstStyle/>
        <a:p>
          <a:endParaRPr lang="en-US"/>
        </a:p>
      </dgm:t>
    </dgm:pt>
    <dgm:pt modelId="{1DAB75DA-22F1-4B31-B292-C3AFCFDC4EBF}">
      <dgm:prSet phldrT="[Text]" custT="1"/>
      <dgm:spPr/>
      <dgm:t>
        <a:bodyPr/>
        <a:lstStyle/>
        <a:p>
          <a:r>
            <a:rPr lang="en-US" sz="2000" b="1"/>
            <a:t>Đọc văn bản nghị luận</a:t>
          </a:r>
        </a:p>
      </dgm:t>
    </dgm:pt>
    <dgm:pt modelId="{11FB4E88-85BA-4707-8504-FDACD3908D4F}" type="parTrans" cxnId="{07FB5D4F-2ADF-4081-BA0A-A1EC801BB044}">
      <dgm:prSet/>
      <dgm:spPr/>
      <dgm:t>
        <a:bodyPr/>
        <a:lstStyle/>
        <a:p>
          <a:endParaRPr lang="en-US" sz="2000"/>
        </a:p>
      </dgm:t>
    </dgm:pt>
    <dgm:pt modelId="{47856A28-6ACB-49CC-8D18-20E3C2B73D51}" type="sibTrans" cxnId="{07FB5D4F-2ADF-4081-BA0A-A1EC801BB044}">
      <dgm:prSet/>
      <dgm:spPr/>
      <dgm:t>
        <a:bodyPr/>
        <a:lstStyle/>
        <a:p>
          <a:endParaRPr lang="en-US" sz="2000"/>
        </a:p>
      </dgm:t>
    </dgm:pt>
    <dgm:pt modelId="{25B6DCA5-397C-4094-97EB-91F8D8DFFEF5}">
      <dgm:prSet phldrT="[Text]" custT="1"/>
      <dgm:spPr/>
      <dgm:t>
        <a:bodyPr/>
        <a:lstStyle/>
        <a:p>
          <a:r>
            <a:rPr lang="en-US" sz="2000" b="0" i="0"/>
            <a:t>Viết bài trình bày được ý kiến về một hiện tượng đáng quan tâm </a:t>
          </a:r>
        </a:p>
        <a:p>
          <a:r>
            <a:rPr lang="en-US" sz="2000" b="0" i="0"/>
            <a:t>(Lớp 6)</a:t>
          </a:r>
          <a:endParaRPr lang="en-US" sz="2000"/>
        </a:p>
      </dgm:t>
    </dgm:pt>
    <dgm:pt modelId="{D4BBEBDB-7633-4D2D-9205-75C20467BF9F}" type="parTrans" cxnId="{54D6702A-7F99-47BB-998E-07F80B56C0F1}">
      <dgm:prSet/>
      <dgm:spPr/>
      <dgm:t>
        <a:bodyPr/>
        <a:lstStyle/>
        <a:p>
          <a:endParaRPr lang="en-US" sz="2000"/>
        </a:p>
      </dgm:t>
    </dgm:pt>
    <dgm:pt modelId="{C5608775-960B-4792-BA14-38568C94B269}" type="sibTrans" cxnId="{54D6702A-7F99-47BB-998E-07F80B56C0F1}">
      <dgm:prSet/>
      <dgm:spPr/>
      <dgm:t>
        <a:bodyPr/>
        <a:lstStyle/>
        <a:p>
          <a:endParaRPr lang="en-US" sz="2000"/>
        </a:p>
      </dgm:t>
    </dgm:pt>
    <dgm:pt modelId="{40AB1666-0492-470C-8B17-9F649FF702BD}">
      <dgm:prSet phldrT="[Text]" custT="1"/>
      <dgm:spPr/>
      <dgm:t>
        <a:bodyPr/>
        <a:lstStyle/>
        <a:p>
          <a:r>
            <a:rPr lang="en-US" sz="2000" b="0" i="0"/>
            <a:t>Viết bài văn kể lại chuyến đi/ hoạt động xã hội (Lớp 8)</a:t>
          </a:r>
          <a:endParaRPr lang="en-US" sz="2000"/>
        </a:p>
      </dgm:t>
    </dgm:pt>
    <dgm:pt modelId="{A68926E8-9804-4469-BE89-B0BEFE10A6CA}" type="parTrans" cxnId="{173BAE39-4E49-434C-B693-CA9B51D2045A}">
      <dgm:prSet/>
      <dgm:spPr/>
      <dgm:t>
        <a:bodyPr/>
        <a:lstStyle/>
        <a:p>
          <a:endParaRPr lang="en-US" sz="2000"/>
        </a:p>
      </dgm:t>
    </dgm:pt>
    <dgm:pt modelId="{D8200117-D668-4B01-AAA7-DBED22133B38}" type="sibTrans" cxnId="{173BAE39-4E49-434C-B693-CA9B51D2045A}">
      <dgm:prSet/>
      <dgm:spPr/>
      <dgm:t>
        <a:bodyPr/>
        <a:lstStyle/>
        <a:p>
          <a:endParaRPr lang="en-US" sz="2000"/>
        </a:p>
      </dgm:t>
    </dgm:pt>
    <dgm:pt modelId="{56FAA4F2-46CB-4AD4-A5F7-3D159364E248}">
      <dgm:prSet phldrT="[Text]" custT="1"/>
      <dgm:spPr/>
      <dgm:t>
        <a:bodyPr/>
        <a:lstStyle/>
        <a:p>
          <a:pPr>
            <a:buFont typeface="+mj-lt"/>
            <a:buAutoNum type="arabicPeriod" startAt="3"/>
          </a:pPr>
          <a:r>
            <a:rPr lang="en-US" sz="2000" b="0"/>
            <a:t>Viết được văn bản kiến nghị về một vấn đề đời sống  </a:t>
          </a:r>
        </a:p>
        <a:p>
          <a:pPr>
            <a:buFont typeface="+mj-lt"/>
            <a:buAutoNum type="arabicPeriod" startAt="3"/>
          </a:pPr>
          <a:r>
            <a:rPr lang="en-US" sz="2000" b="0"/>
            <a:t>(Lớp  8) </a:t>
          </a:r>
        </a:p>
      </dgm:t>
    </dgm:pt>
    <dgm:pt modelId="{E8B218E8-BE07-4C9F-8169-7FFDDD6465D5}" type="parTrans" cxnId="{E447A0CB-121C-4AE1-8AE7-C8518D6C2E42}">
      <dgm:prSet/>
      <dgm:spPr/>
      <dgm:t>
        <a:bodyPr/>
        <a:lstStyle/>
        <a:p>
          <a:endParaRPr lang="en-US" sz="2000"/>
        </a:p>
      </dgm:t>
    </dgm:pt>
    <dgm:pt modelId="{A7A84949-EF30-43BF-B3A0-18874CFFBF10}" type="sibTrans" cxnId="{E447A0CB-121C-4AE1-8AE7-C8518D6C2E42}">
      <dgm:prSet/>
      <dgm:spPr/>
      <dgm:t>
        <a:bodyPr/>
        <a:lstStyle/>
        <a:p>
          <a:endParaRPr lang="en-US" sz="2000"/>
        </a:p>
      </dgm:t>
    </dgm:pt>
    <dgm:pt modelId="{390D2B40-45B0-4619-B7CE-D1734E4CD82F}">
      <dgm:prSet phldrT="[Text]" custT="1"/>
      <dgm:spPr/>
      <dgm:t>
        <a:bodyPr/>
        <a:lstStyle/>
        <a:p>
          <a:r>
            <a:rPr lang="en-US" sz="2000" b="0" i="0" dirty="0" err="1"/>
            <a:t>Viết</a:t>
          </a:r>
          <a:r>
            <a:rPr lang="en-US" sz="2000" b="0" i="0" dirty="0"/>
            <a:t> </a:t>
          </a:r>
          <a:r>
            <a:rPr lang="en-US" sz="2000" b="0" i="0" dirty="0" err="1"/>
            <a:t>bài</a:t>
          </a:r>
          <a:r>
            <a:rPr lang="en-US" sz="2000" b="0" i="0" dirty="0"/>
            <a:t> </a:t>
          </a:r>
          <a:r>
            <a:rPr lang="en-US" sz="2000" b="0" i="0" dirty="0" err="1"/>
            <a:t>văn</a:t>
          </a:r>
          <a:r>
            <a:rPr lang="en-US" sz="2000" b="0" i="0" dirty="0"/>
            <a:t> </a:t>
          </a:r>
          <a:r>
            <a:rPr lang="en-US" sz="2000" b="0" i="0" dirty="0" err="1"/>
            <a:t>nghị</a:t>
          </a:r>
          <a:r>
            <a:rPr lang="en-US" sz="2000" b="0" i="0" dirty="0"/>
            <a:t> </a:t>
          </a:r>
          <a:r>
            <a:rPr lang="en-US" sz="2000" b="0" i="0" dirty="0" err="1"/>
            <a:t>luận</a:t>
          </a:r>
          <a:r>
            <a:rPr lang="en-US" sz="2000" b="0" i="0" dirty="0"/>
            <a:t> </a:t>
          </a:r>
          <a:r>
            <a:rPr lang="en-US" sz="2000" b="0" i="0" dirty="0" err="1"/>
            <a:t>về</a:t>
          </a:r>
          <a:r>
            <a:rPr lang="en-US" sz="2000" b="0" i="0" dirty="0"/>
            <a:t> </a:t>
          </a:r>
          <a:r>
            <a:rPr lang="en-US" sz="2000" b="0" i="0" dirty="0" err="1"/>
            <a:t>một</a:t>
          </a:r>
          <a:r>
            <a:rPr lang="en-US" sz="2000" b="0" i="0" dirty="0"/>
            <a:t> </a:t>
          </a:r>
          <a:r>
            <a:rPr lang="en-US" sz="2000" b="0" i="0" dirty="0" err="1"/>
            <a:t>vấn</a:t>
          </a:r>
          <a:r>
            <a:rPr lang="en-US" sz="2000" b="0" i="0" dirty="0"/>
            <a:t> </a:t>
          </a:r>
          <a:r>
            <a:rPr lang="en-US" sz="2000" b="0" i="0" dirty="0" err="1"/>
            <a:t>đề</a:t>
          </a:r>
          <a:r>
            <a:rPr lang="en-US" sz="2000" b="0" i="0" dirty="0"/>
            <a:t> </a:t>
          </a:r>
          <a:r>
            <a:rPr lang="en-US" sz="2000" b="0" i="0" dirty="0" err="1"/>
            <a:t>trong</a:t>
          </a:r>
          <a:r>
            <a:rPr lang="en-US" sz="2000" b="0" i="0" dirty="0"/>
            <a:t> </a:t>
          </a:r>
          <a:r>
            <a:rPr lang="en-US" sz="2000" b="0" i="0" dirty="0" err="1"/>
            <a:t>đời</a:t>
          </a:r>
          <a:r>
            <a:rPr lang="en-US" sz="2000" b="0" i="0" dirty="0"/>
            <a:t> </a:t>
          </a:r>
          <a:r>
            <a:rPr lang="en-US" sz="2000" b="0" i="0" dirty="0" err="1"/>
            <a:t>sống</a:t>
          </a:r>
          <a:r>
            <a:rPr lang="en-US" sz="2000" b="0" i="0" dirty="0"/>
            <a:t> (</a:t>
          </a:r>
          <a:r>
            <a:rPr lang="en-US" sz="2000" b="0" i="0" dirty="0" err="1"/>
            <a:t>Lớp</a:t>
          </a:r>
          <a:r>
            <a:rPr lang="en-US" sz="2000" b="0" i="0" dirty="0"/>
            <a:t> 7, 8, 9) </a:t>
          </a:r>
          <a:endParaRPr lang="en-US" sz="2000" dirty="0"/>
        </a:p>
      </dgm:t>
    </dgm:pt>
    <dgm:pt modelId="{E1CB1E7E-F9EB-46B2-9333-69AAB6A12422}" type="parTrans" cxnId="{0813DA9B-8FD4-4DD5-A0AB-9F37B6E3C3B5}">
      <dgm:prSet/>
      <dgm:spPr/>
      <dgm:t>
        <a:bodyPr/>
        <a:lstStyle/>
        <a:p>
          <a:endParaRPr lang="en-US" sz="2000"/>
        </a:p>
      </dgm:t>
    </dgm:pt>
    <dgm:pt modelId="{BE740E08-EF42-45A9-A914-E2575ABAD8CD}" type="sibTrans" cxnId="{0813DA9B-8FD4-4DD5-A0AB-9F37B6E3C3B5}">
      <dgm:prSet/>
      <dgm:spPr/>
      <dgm:t>
        <a:bodyPr/>
        <a:lstStyle/>
        <a:p>
          <a:endParaRPr lang="en-US" sz="2000"/>
        </a:p>
      </dgm:t>
    </dgm:pt>
    <dgm:pt modelId="{207FEB1E-45B2-445E-BF17-1C3BA5C05CDA}">
      <dgm:prSet phldrT="[Text]" custT="1"/>
      <dgm:spPr/>
      <dgm:t>
        <a:bodyPr/>
        <a:lstStyle/>
        <a:p>
          <a:r>
            <a:rPr lang="en-US" sz="2000"/>
            <a:t> Viết bài phân tích tác phẩm văn học</a:t>
          </a:r>
        </a:p>
        <a:p>
          <a:r>
            <a:rPr lang="en-US" sz="2000"/>
            <a:t> (Lớp 8, 9</a:t>
          </a:r>
        </a:p>
      </dgm:t>
    </dgm:pt>
    <dgm:pt modelId="{B87A4CFA-6C35-422C-A9DF-9CEDAC7BB344}" type="parTrans" cxnId="{53B27B62-7100-4A20-9F40-3135C63F3CCF}">
      <dgm:prSet/>
      <dgm:spPr/>
      <dgm:t>
        <a:bodyPr/>
        <a:lstStyle/>
        <a:p>
          <a:endParaRPr lang="en-US" sz="2000"/>
        </a:p>
      </dgm:t>
    </dgm:pt>
    <dgm:pt modelId="{FB57207A-3576-4C32-AA50-5D70C1C6F275}" type="sibTrans" cxnId="{53B27B62-7100-4A20-9F40-3135C63F3CCF}">
      <dgm:prSet/>
      <dgm:spPr/>
      <dgm:t>
        <a:bodyPr/>
        <a:lstStyle/>
        <a:p>
          <a:endParaRPr lang="en-US" sz="2000"/>
        </a:p>
      </dgm:t>
    </dgm:pt>
    <dgm:pt modelId="{186BAF33-F79F-4F78-94C9-C01120C08AB6}">
      <dgm:prSet custT="1"/>
      <dgm:spPr/>
      <dgm:t>
        <a:bodyPr/>
        <a:lstStyle/>
        <a:p>
          <a:r>
            <a:rPr lang="en-US" sz="2000"/>
            <a:t>Viết bài văn ghi lại cảm xúc sau khi đọc bài thơ (Lớp 6,7)</a:t>
          </a:r>
        </a:p>
      </dgm:t>
    </dgm:pt>
    <dgm:pt modelId="{D67BE08C-C9E4-4D5C-A275-C4832D320319}" type="parTrans" cxnId="{86B5FEB5-B2A6-4EC0-AB15-70A8CB1DE766}">
      <dgm:prSet/>
      <dgm:spPr/>
      <dgm:t>
        <a:bodyPr/>
        <a:lstStyle/>
        <a:p>
          <a:endParaRPr lang="en-US" sz="2000"/>
        </a:p>
      </dgm:t>
    </dgm:pt>
    <dgm:pt modelId="{6D909E5F-12C2-476C-9826-17886E9B1D6A}" type="sibTrans" cxnId="{86B5FEB5-B2A6-4EC0-AB15-70A8CB1DE766}">
      <dgm:prSet/>
      <dgm:spPr/>
      <dgm:t>
        <a:bodyPr/>
        <a:lstStyle/>
        <a:p>
          <a:endParaRPr lang="en-US" sz="2000"/>
        </a:p>
      </dgm:t>
    </dgm:pt>
    <dgm:pt modelId="{289C4DB3-2769-4810-9547-CE755C1C69B8}" type="pres">
      <dgm:prSet presAssocID="{837078F6-9E2E-459C-A8D4-6D08F72B5BA7}" presName="Name0" presStyleCnt="0">
        <dgm:presLayoutVars>
          <dgm:chMax val="1"/>
          <dgm:chPref val="1"/>
          <dgm:dir/>
          <dgm:animOne val="branch"/>
          <dgm:animLvl val="lvl"/>
        </dgm:presLayoutVars>
      </dgm:prSet>
      <dgm:spPr/>
    </dgm:pt>
    <dgm:pt modelId="{F624B614-9D05-4F37-AC9D-F59C3DB486B9}" type="pres">
      <dgm:prSet presAssocID="{1DAB75DA-22F1-4B31-B292-C3AFCFDC4EBF}" presName="Parent" presStyleLbl="node0" presStyleIdx="0" presStyleCnt="1">
        <dgm:presLayoutVars>
          <dgm:chMax val="6"/>
          <dgm:chPref val="6"/>
        </dgm:presLayoutVars>
      </dgm:prSet>
      <dgm:spPr/>
    </dgm:pt>
    <dgm:pt modelId="{2A9CD06D-E7A4-4638-B4CB-7E0B037F0675}" type="pres">
      <dgm:prSet presAssocID="{25B6DCA5-397C-4094-97EB-91F8D8DFFEF5}" presName="Accent1" presStyleCnt="0"/>
      <dgm:spPr/>
    </dgm:pt>
    <dgm:pt modelId="{E7B40C39-DAB9-4605-A0FA-83963734A58D}" type="pres">
      <dgm:prSet presAssocID="{25B6DCA5-397C-4094-97EB-91F8D8DFFEF5}" presName="Accent" presStyleLbl="bgShp" presStyleIdx="0" presStyleCnt="6"/>
      <dgm:spPr/>
    </dgm:pt>
    <dgm:pt modelId="{9B5CD197-E95F-4F02-AD7A-93DB5CFEA03B}" type="pres">
      <dgm:prSet presAssocID="{25B6DCA5-397C-4094-97EB-91F8D8DFFEF5}" presName="Child1" presStyleLbl="node1" presStyleIdx="0" presStyleCnt="6" custScaleX="110586">
        <dgm:presLayoutVars>
          <dgm:chMax val="0"/>
          <dgm:chPref val="0"/>
          <dgm:bulletEnabled val="1"/>
        </dgm:presLayoutVars>
      </dgm:prSet>
      <dgm:spPr/>
    </dgm:pt>
    <dgm:pt modelId="{1BCE96B3-9DD6-4C06-A9F9-84F993F605B9}" type="pres">
      <dgm:prSet presAssocID="{186BAF33-F79F-4F78-94C9-C01120C08AB6}" presName="Accent2" presStyleCnt="0"/>
      <dgm:spPr/>
    </dgm:pt>
    <dgm:pt modelId="{78DC437C-F993-418E-A606-41A01B2ED112}" type="pres">
      <dgm:prSet presAssocID="{186BAF33-F79F-4F78-94C9-C01120C08AB6}" presName="Accent" presStyleLbl="bgShp" presStyleIdx="1" presStyleCnt="6"/>
      <dgm:spPr/>
    </dgm:pt>
    <dgm:pt modelId="{65E3712B-8201-4A3F-8983-ECCB020A58AE}" type="pres">
      <dgm:prSet presAssocID="{186BAF33-F79F-4F78-94C9-C01120C08AB6}" presName="Child2" presStyleLbl="node1" presStyleIdx="1" presStyleCnt="6">
        <dgm:presLayoutVars>
          <dgm:chMax val="0"/>
          <dgm:chPref val="0"/>
          <dgm:bulletEnabled val="1"/>
        </dgm:presLayoutVars>
      </dgm:prSet>
      <dgm:spPr/>
    </dgm:pt>
    <dgm:pt modelId="{6D6119BC-AE2D-45A2-8C91-21C048DEE9A2}" type="pres">
      <dgm:prSet presAssocID="{40AB1666-0492-470C-8B17-9F649FF702BD}" presName="Accent3" presStyleCnt="0"/>
      <dgm:spPr/>
    </dgm:pt>
    <dgm:pt modelId="{97277084-33BD-41CF-8E83-92452AF16E07}" type="pres">
      <dgm:prSet presAssocID="{40AB1666-0492-470C-8B17-9F649FF702BD}" presName="Accent" presStyleLbl="bgShp" presStyleIdx="2" presStyleCnt="6"/>
      <dgm:spPr/>
    </dgm:pt>
    <dgm:pt modelId="{CDFFDC40-54D5-498B-AA47-B6EACD0592DE}" type="pres">
      <dgm:prSet presAssocID="{40AB1666-0492-470C-8B17-9F649FF702BD}" presName="Child3" presStyleLbl="node1" presStyleIdx="2" presStyleCnt="6">
        <dgm:presLayoutVars>
          <dgm:chMax val="0"/>
          <dgm:chPref val="0"/>
          <dgm:bulletEnabled val="1"/>
        </dgm:presLayoutVars>
      </dgm:prSet>
      <dgm:spPr/>
    </dgm:pt>
    <dgm:pt modelId="{F0569CD0-7BD3-42C8-850A-AB9C35541AF0}" type="pres">
      <dgm:prSet presAssocID="{56FAA4F2-46CB-4AD4-A5F7-3D159364E248}" presName="Accent4" presStyleCnt="0"/>
      <dgm:spPr/>
    </dgm:pt>
    <dgm:pt modelId="{2019CA31-D293-4CBF-A1D5-AA5A9EEAC246}" type="pres">
      <dgm:prSet presAssocID="{56FAA4F2-46CB-4AD4-A5F7-3D159364E248}" presName="Accent" presStyleLbl="bgShp" presStyleIdx="3" presStyleCnt="6"/>
      <dgm:spPr/>
    </dgm:pt>
    <dgm:pt modelId="{EA92314E-4C40-44D8-852A-528A0A3A2D66}" type="pres">
      <dgm:prSet presAssocID="{56FAA4F2-46CB-4AD4-A5F7-3D159364E248}" presName="Child4" presStyleLbl="node1" presStyleIdx="3" presStyleCnt="6" custScaleY="91830">
        <dgm:presLayoutVars>
          <dgm:chMax val="0"/>
          <dgm:chPref val="0"/>
          <dgm:bulletEnabled val="1"/>
        </dgm:presLayoutVars>
      </dgm:prSet>
      <dgm:spPr/>
    </dgm:pt>
    <dgm:pt modelId="{489A8FFF-9EED-41F2-B529-C9381DBA9AA4}" type="pres">
      <dgm:prSet presAssocID="{390D2B40-45B0-4619-B7CE-D1734E4CD82F}" presName="Accent5" presStyleCnt="0"/>
      <dgm:spPr/>
    </dgm:pt>
    <dgm:pt modelId="{71B27A18-B9F4-4260-B7B4-55D87FA55BEA}" type="pres">
      <dgm:prSet presAssocID="{390D2B40-45B0-4619-B7CE-D1734E4CD82F}" presName="Accent" presStyleLbl="bgShp" presStyleIdx="4" presStyleCnt="6"/>
      <dgm:spPr/>
    </dgm:pt>
    <dgm:pt modelId="{0A0116DD-C13E-4FD7-A3E3-F73F95E783E1}" type="pres">
      <dgm:prSet presAssocID="{390D2B40-45B0-4619-B7CE-D1734E4CD82F}" presName="Child5" presStyleLbl="node1" presStyleIdx="4" presStyleCnt="6">
        <dgm:presLayoutVars>
          <dgm:chMax val="0"/>
          <dgm:chPref val="0"/>
          <dgm:bulletEnabled val="1"/>
        </dgm:presLayoutVars>
      </dgm:prSet>
      <dgm:spPr/>
    </dgm:pt>
    <dgm:pt modelId="{40F10D3E-632A-4539-AD3D-D4B28AA506F4}" type="pres">
      <dgm:prSet presAssocID="{207FEB1E-45B2-445E-BF17-1C3BA5C05CDA}" presName="Accent6" presStyleCnt="0"/>
      <dgm:spPr/>
    </dgm:pt>
    <dgm:pt modelId="{B28EB876-FA24-4CB8-B63A-7FDE699668AC}" type="pres">
      <dgm:prSet presAssocID="{207FEB1E-45B2-445E-BF17-1C3BA5C05CDA}" presName="Accent" presStyleLbl="bgShp" presStyleIdx="5" presStyleCnt="6"/>
      <dgm:spPr/>
    </dgm:pt>
    <dgm:pt modelId="{80F3F032-9A87-449A-92A5-6621A373B3AC}" type="pres">
      <dgm:prSet presAssocID="{207FEB1E-45B2-445E-BF17-1C3BA5C05CDA}" presName="Child6" presStyleLbl="node1" presStyleIdx="5" presStyleCnt="6">
        <dgm:presLayoutVars>
          <dgm:chMax val="0"/>
          <dgm:chPref val="0"/>
          <dgm:bulletEnabled val="1"/>
        </dgm:presLayoutVars>
      </dgm:prSet>
      <dgm:spPr/>
    </dgm:pt>
  </dgm:ptLst>
  <dgm:cxnLst>
    <dgm:cxn modelId="{16A1711A-C7A1-4CD3-B418-E440BF9BC7C9}" type="presOf" srcId="{1DAB75DA-22F1-4B31-B292-C3AFCFDC4EBF}" destId="{F624B614-9D05-4F37-AC9D-F59C3DB486B9}" srcOrd="0" destOrd="0" presId="urn:microsoft.com/office/officeart/2011/layout/HexagonRadial"/>
    <dgm:cxn modelId="{197D7423-26BE-44D7-9665-51A081405DC3}" type="presOf" srcId="{186BAF33-F79F-4F78-94C9-C01120C08AB6}" destId="{65E3712B-8201-4A3F-8983-ECCB020A58AE}" srcOrd="0" destOrd="0" presId="urn:microsoft.com/office/officeart/2011/layout/HexagonRadial"/>
    <dgm:cxn modelId="{54D6702A-7F99-47BB-998E-07F80B56C0F1}" srcId="{1DAB75DA-22F1-4B31-B292-C3AFCFDC4EBF}" destId="{25B6DCA5-397C-4094-97EB-91F8D8DFFEF5}" srcOrd="0" destOrd="0" parTransId="{D4BBEBDB-7633-4D2D-9205-75C20467BF9F}" sibTransId="{C5608775-960B-4792-BA14-38568C94B269}"/>
    <dgm:cxn modelId="{173BAE39-4E49-434C-B693-CA9B51D2045A}" srcId="{1DAB75DA-22F1-4B31-B292-C3AFCFDC4EBF}" destId="{40AB1666-0492-470C-8B17-9F649FF702BD}" srcOrd="2" destOrd="0" parTransId="{A68926E8-9804-4469-BE89-B0BEFE10A6CA}" sibTransId="{D8200117-D668-4B01-AAA7-DBED22133B38}"/>
    <dgm:cxn modelId="{07FB5D4F-2ADF-4081-BA0A-A1EC801BB044}" srcId="{837078F6-9E2E-459C-A8D4-6D08F72B5BA7}" destId="{1DAB75DA-22F1-4B31-B292-C3AFCFDC4EBF}" srcOrd="0" destOrd="0" parTransId="{11FB4E88-85BA-4707-8504-FDACD3908D4F}" sibTransId="{47856A28-6ACB-49CC-8D18-20E3C2B73D51}"/>
    <dgm:cxn modelId="{353D4D5D-079D-420D-8461-9BA6F36E1B22}" type="presOf" srcId="{40AB1666-0492-470C-8B17-9F649FF702BD}" destId="{CDFFDC40-54D5-498B-AA47-B6EACD0592DE}" srcOrd="0" destOrd="0" presId="urn:microsoft.com/office/officeart/2011/layout/HexagonRadial"/>
    <dgm:cxn modelId="{53B27B62-7100-4A20-9F40-3135C63F3CCF}" srcId="{1DAB75DA-22F1-4B31-B292-C3AFCFDC4EBF}" destId="{207FEB1E-45B2-445E-BF17-1C3BA5C05CDA}" srcOrd="5" destOrd="0" parTransId="{B87A4CFA-6C35-422C-A9DF-9CEDAC7BB344}" sibTransId="{FB57207A-3576-4C32-AA50-5D70C1C6F275}"/>
    <dgm:cxn modelId="{78B98566-A8D7-4383-82C7-4F1B5503A481}" type="presOf" srcId="{207FEB1E-45B2-445E-BF17-1C3BA5C05CDA}" destId="{80F3F032-9A87-449A-92A5-6621A373B3AC}" srcOrd="0" destOrd="0" presId="urn:microsoft.com/office/officeart/2011/layout/HexagonRadial"/>
    <dgm:cxn modelId="{0ED0A683-E70E-4E56-ABFB-598354ECD20E}" type="presOf" srcId="{56FAA4F2-46CB-4AD4-A5F7-3D159364E248}" destId="{EA92314E-4C40-44D8-852A-528A0A3A2D66}" srcOrd="0" destOrd="0" presId="urn:microsoft.com/office/officeart/2011/layout/HexagonRadial"/>
    <dgm:cxn modelId="{0BD47F8C-A011-4646-8061-999C1B09629D}" type="presOf" srcId="{837078F6-9E2E-459C-A8D4-6D08F72B5BA7}" destId="{289C4DB3-2769-4810-9547-CE755C1C69B8}" srcOrd="0" destOrd="0" presId="urn:microsoft.com/office/officeart/2011/layout/HexagonRadial"/>
    <dgm:cxn modelId="{C1E5E992-2CCC-4BDC-8269-91DF277ADA17}" type="presOf" srcId="{25B6DCA5-397C-4094-97EB-91F8D8DFFEF5}" destId="{9B5CD197-E95F-4F02-AD7A-93DB5CFEA03B}" srcOrd="0" destOrd="0" presId="urn:microsoft.com/office/officeart/2011/layout/HexagonRadial"/>
    <dgm:cxn modelId="{0813DA9B-8FD4-4DD5-A0AB-9F37B6E3C3B5}" srcId="{1DAB75DA-22F1-4B31-B292-C3AFCFDC4EBF}" destId="{390D2B40-45B0-4619-B7CE-D1734E4CD82F}" srcOrd="4" destOrd="0" parTransId="{E1CB1E7E-F9EB-46B2-9333-69AAB6A12422}" sibTransId="{BE740E08-EF42-45A9-A914-E2575ABAD8CD}"/>
    <dgm:cxn modelId="{86B5FEB5-B2A6-4EC0-AB15-70A8CB1DE766}" srcId="{1DAB75DA-22F1-4B31-B292-C3AFCFDC4EBF}" destId="{186BAF33-F79F-4F78-94C9-C01120C08AB6}" srcOrd="1" destOrd="0" parTransId="{D67BE08C-C9E4-4D5C-A275-C4832D320319}" sibTransId="{6D909E5F-12C2-476C-9826-17886E9B1D6A}"/>
    <dgm:cxn modelId="{E447A0CB-121C-4AE1-8AE7-C8518D6C2E42}" srcId="{1DAB75DA-22F1-4B31-B292-C3AFCFDC4EBF}" destId="{56FAA4F2-46CB-4AD4-A5F7-3D159364E248}" srcOrd="3" destOrd="0" parTransId="{E8B218E8-BE07-4C9F-8169-7FFDDD6465D5}" sibTransId="{A7A84949-EF30-43BF-B3A0-18874CFFBF10}"/>
    <dgm:cxn modelId="{4069ECEB-A099-403F-B5BB-1547A1B89EB9}" type="presOf" srcId="{390D2B40-45B0-4619-B7CE-D1734E4CD82F}" destId="{0A0116DD-C13E-4FD7-A3E3-F73F95E783E1}" srcOrd="0" destOrd="0" presId="urn:microsoft.com/office/officeart/2011/layout/HexagonRadial"/>
    <dgm:cxn modelId="{A200FC89-5FCF-4559-A26C-7F3494FDBFE9}" type="presParOf" srcId="{289C4DB3-2769-4810-9547-CE755C1C69B8}" destId="{F624B614-9D05-4F37-AC9D-F59C3DB486B9}" srcOrd="0" destOrd="0" presId="urn:microsoft.com/office/officeart/2011/layout/HexagonRadial"/>
    <dgm:cxn modelId="{29E0D891-9535-42EB-8D9A-AE2943EA5F08}" type="presParOf" srcId="{289C4DB3-2769-4810-9547-CE755C1C69B8}" destId="{2A9CD06D-E7A4-4638-B4CB-7E0B037F0675}" srcOrd="1" destOrd="0" presId="urn:microsoft.com/office/officeart/2011/layout/HexagonRadial"/>
    <dgm:cxn modelId="{90090283-6FEA-4DE8-95F5-6E99BE14F13E}" type="presParOf" srcId="{2A9CD06D-E7A4-4638-B4CB-7E0B037F0675}" destId="{E7B40C39-DAB9-4605-A0FA-83963734A58D}" srcOrd="0" destOrd="0" presId="urn:microsoft.com/office/officeart/2011/layout/HexagonRadial"/>
    <dgm:cxn modelId="{ACC1BB83-B850-427B-AD42-FEF69310D2ED}" type="presParOf" srcId="{289C4DB3-2769-4810-9547-CE755C1C69B8}" destId="{9B5CD197-E95F-4F02-AD7A-93DB5CFEA03B}" srcOrd="2" destOrd="0" presId="urn:microsoft.com/office/officeart/2011/layout/HexagonRadial"/>
    <dgm:cxn modelId="{4DEDA26B-C4A6-40BB-AA34-2142CAF9E8D2}" type="presParOf" srcId="{289C4DB3-2769-4810-9547-CE755C1C69B8}" destId="{1BCE96B3-9DD6-4C06-A9F9-84F993F605B9}" srcOrd="3" destOrd="0" presId="urn:microsoft.com/office/officeart/2011/layout/HexagonRadial"/>
    <dgm:cxn modelId="{01E41E4F-5F6C-43DF-9C33-A9EFFBC836B6}" type="presParOf" srcId="{1BCE96B3-9DD6-4C06-A9F9-84F993F605B9}" destId="{78DC437C-F993-418E-A606-41A01B2ED112}" srcOrd="0" destOrd="0" presId="urn:microsoft.com/office/officeart/2011/layout/HexagonRadial"/>
    <dgm:cxn modelId="{287BF3C8-3854-45A7-8242-18C1177387AB}" type="presParOf" srcId="{289C4DB3-2769-4810-9547-CE755C1C69B8}" destId="{65E3712B-8201-4A3F-8983-ECCB020A58AE}" srcOrd="4" destOrd="0" presId="urn:microsoft.com/office/officeart/2011/layout/HexagonRadial"/>
    <dgm:cxn modelId="{DA91995E-BD93-4A1D-8460-F15DE4E2C404}" type="presParOf" srcId="{289C4DB3-2769-4810-9547-CE755C1C69B8}" destId="{6D6119BC-AE2D-45A2-8C91-21C048DEE9A2}" srcOrd="5" destOrd="0" presId="urn:microsoft.com/office/officeart/2011/layout/HexagonRadial"/>
    <dgm:cxn modelId="{9A09CA0C-B09D-41E7-9791-EEF15C02C715}" type="presParOf" srcId="{6D6119BC-AE2D-45A2-8C91-21C048DEE9A2}" destId="{97277084-33BD-41CF-8E83-92452AF16E07}" srcOrd="0" destOrd="0" presId="urn:microsoft.com/office/officeart/2011/layout/HexagonRadial"/>
    <dgm:cxn modelId="{0EC174D4-3BA5-4C38-86D1-4EEFDFD162EF}" type="presParOf" srcId="{289C4DB3-2769-4810-9547-CE755C1C69B8}" destId="{CDFFDC40-54D5-498B-AA47-B6EACD0592DE}" srcOrd="6" destOrd="0" presId="urn:microsoft.com/office/officeart/2011/layout/HexagonRadial"/>
    <dgm:cxn modelId="{BACB4B88-7E72-4C98-80D4-78189F4E8D60}" type="presParOf" srcId="{289C4DB3-2769-4810-9547-CE755C1C69B8}" destId="{F0569CD0-7BD3-42C8-850A-AB9C35541AF0}" srcOrd="7" destOrd="0" presId="urn:microsoft.com/office/officeart/2011/layout/HexagonRadial"/>
    <dgm:cxn modelId="{758B60CF-7967-464F-A742-31C53331C3EB}" type="presParOf" srcId="{F0569CD0-7BD3-42C8-850A-AB9C35541AF0}" destId="{2019CA31-D293-4CBF-A1D5-AA5A9EEAC246}" srcOrd="0" destOrd="0" presId="urn:microsoft.com/office/officeart/2011/layout/HexagonRadial"/>
    <dgm:cxn modelId="{7896FFD6-44AF-4F35-BBB8-79D1FBAD2212}" type="presParOf" srcId="{289C4DB3-2769-4810-9547-CE755C1C69B8}" destId="{EA92314E-4C40-44D8-852A-528A0A3A2D66}" srcOrd="8" destOrd="0" presId="urn:microsoft.com/office/officeart/2011/layout/HexagonRadial"/>
    <dgm:cxn modelId="{ECCB7713-143A-47DF-9FE8-23FF16CC1962}" type="presParOf" srcId="{289C4DB3-2769-4810-9547-CE755C1C69B8}" destId="{489A8FFF-9EED-41F2-B529-C9381DBA9AA4}" srcOrd="9" destOrd="0" presId="urn:microsoft.com/office/officeart/2011/layout/HexagonRadial"/>
    <dgm:cxn modelId="{D4CE9108-8582-4C08-BE15-331C5AEBAD7C}" type="presParOf" srcId="{489A8FFF-9EED-41F2-B529-C9381DBA9AA4}" destId="{71B27A18-B9F4-4260-B7B4-55D87FA55BEA}" srcOrd="0" destOrd="0" presId="urn:microsoft.com/office/officeart/2011/layout/HexagonRadial"/>
    <dgm:cxn modelId="{4424874C-2FB0-4B13-942F-96ACF80C3169}" type="presParOf" srcId="{289C4DB3-2769-4810-9547-CE755C1C69B8}" destId="{0A0116DD-C13E-4FD7-A3E3-F73F95E783E1}" srcOrd="10" destOrd="0" presId="urn:microsoft.com/office/officeart/2011/layout/HexagonRadial"/>
    <dgm:cxn modelId="{44446570-4400-4CAF-8237-3A0E155F05E3}" type="presParOf" srcId="{289C4DB3-2769-4810-9547-CE755C1C69B8}" destId="{40F10D3E-632A-4539-AD3D-D4B28AA506F4}" srcOrd="11" destOrd="0" presId="urn:microsoft.com/office/officeart/2011/layout/HexagonRadial"/>
    <dgm:cxn modelId="{C9E791AA-5349-406C-941E-F613993E56AF}" type="presParOf" srcId="{40F10D3E-632A-4539-AD3D-D4B28AA506F4}" destId="{B28EB876-FA24-4CB8-B63A-7FDE699668AC}" srcOrd="0" destOrd="0" presId="urn:microsoft.com/office/officeart/2011/layout/HexagonRadial"/>
    <dgm:cxn modelId="{6DD7A1BD-0F09-46BD-A179-1FAD0F9CC957}" type="presParOf" srcId="{289C4DB3-2769-4810-9547-CE755C1C69B8}" destId="{80F3F032-9A87-449A-92A5-6621A373B3AC}"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E46C0DA-5CBA-42C8-8882-FDE55FB3813F}"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598F1D18-2B03-478D-9C75-10E222E6A18D}">
      <dgm:prSet phldrT="[Text]"/>
      <dgm:spPr/>
      <dgm:t>
        <a:bodyPr/>
        <a:lstStyle/>
        <a:p>
          <a:r>
            <a:rPr lang="vi-VN">
              <a:effectLst/>
              <a:ea typeface="Calibri" panose="020F0502020204030204" pitchFamily="34" charset="0"/>
              <a:cs typeface="Times New Roman" panose="02020603050405020304" pitchFamily="18" charset="0"/>
            </a:rPr>
            <a:t>Kĩ thuật xây dựng câu hỏi đọc hiểu văn bản</a:t>
          </a:r>
          <a:endParaRPr lang="en-US"/>
        </a:p>
      </dgm:t>
    </dgm:pt>
    <dgm:pt modelId="{3B834F58-D113-4E40-9E7C-A0805ABE76C4}" type="parTrans" cxnId="{65ABC3F8-5C9B-4B67-8519-F14B465B2302}">
      <dgm:prSet/>
      <dgm:spPr/>
      <dgm:t>
        <a:bodyPr/>
        <a:lstStyle/>
        <a:p>
          <a:endParaRPr lang="en-US"/>
        </a:p>
      </dgm:t>
    </dgm:pt>
    <dgm:pt modelId="{E383C0E5-F3DA-47A7-A1A8-E6A69FE6387E}" type="sibTrans" cxnId="{65ABC3F8-5C9B-4B67-8519-F14B465B2302}">
      <dgm:prSet/>
      <dgm:spPr/>
      <dgm:t>
        <a:bodyPr/>
        <a:lstStyle/>
        <a:p>
          <a:endParaRPr lang="en-US"/>
        </a:p>
      </dgm:t>
    </dgm:pt>
    <dgm:pt modelId="{A7042CE6-2ADF-4958-A2F6-EACEBA26D488}">
      <dgm:prSet/>
      <dgm:spPr/>
      <dgm:t>
        <a:bodyPr/>
        <a:lstStyle/>
        <a:p>
          <a:r>
            <a:rPr lang="vi-VN" dirty="0">
              <a:effectLst/>
              <a:ea typeface="Calibri" panose="020F0502020204030204" pitchFamily="34" charset="0"/>
              <a:cs typeface="Times New Roman" panose="02020603050405020304" pitchFamily="18" charset="0"/>
            </a:rPr>
            <a:t>Kĩ thuật xây dựng câu hỏi/đề viết bài văn</a:t>
          </a:r>
          <a:endParaRPr lang="en-US" dirty="0">
            <a:effectLst/>
            <a:ea typeface="Calibri" panose="020F0502020204030204" pitchFamily="34" charset="0"/>
            <a:cs typeface="Times New Roman" panose="02020603050405020304" pitchFamily="18" charset="0"/>
          </a:endParaRPr>
        </a:p>
      </dgm:t>
    </dgm:pt>
    <dgm:pt modelId="{10DF032C-AE54-451C-A837-736CBE7E93EF}" type="parTrans" cxnId="{A002DA9E-3CFA-4E10-9FC1-9324BBF64DF3}">
      <dgm:prSet/>
      <dgm:spPr/>
      <dgm:t>
        <a:bodyPr/>
        <a:lstStyle/>
        <a:p>
          <a:endParaRPr lang="en-US"/>
        </a:p>
      </dgm:t>
    </dgm:pt>
    <dgm:pt modelId="{91588421-5A16-4E38-B136-040B3A608BF9}" type="sibTrans" cxnId="{A002DA9E-3CFA-4E10-9FC1-9324BBF64DF3}">
      <dgm:prSet/>
      <dgm:spPr/>
      <dgm:t>
        <a:bodyPr/>
        <a:lstStyle/>
        <a:p>
          <a:endParaRPr lang="en-US"/>
        </a:p>
      </dgm:t>
    </dgm:pt>
    <dgm:pt modelId="{2F659626-D4AC-4258-9833-05C53521C508}">
      <dgm:prSet/>
      <dgm:spPr/>
      <dgm:t>
        <a:bodyPr/>
        <a:lstStyle/>
        <a:p>
          <a:r>
            <a:rPr lang="vi-VN" dirty="0">
              <a:effectLst/>
              <a:ea typeface="Calibri" panose="020F0502020204030204" pitchFamily="34" charset="0"/>
              <a:cs typeface="Times New Roman" panose="02020603050405020304" pitchFamily="18" charset="0"/>
            </a:rPr>
            <a:t>Xây dựng câu hỏi/nhiệm vụ viết bài văn</a:t>
          </a:r>
          <a:endParaRPr lang="en-US" dirty="0">
            <a:effectLst/>
            <a:ea typeface="Calibri" panose="020F0502020204030204" pitchFamily="34" charset="0"/>
            <a:cs typeface="Times New Roman" panose="02020603050405020304" pitchFamily="18" charset="0"/>
          </a:endParaRPr>
        </a:p>
      </dgm:t>
    </dgm:pt>
    <dgm:pt modelId="{7B14F3EB-E922-4F42-B131-2EEC233A3E90}" type="parTrans" cxnId="{BE4765C5-860F-4FB4-856F-60397A31F934}">
      <dgm:prSet/>
      <dgm:spPr/>
      <dgm:t>
        <a:bodyPr/>
        <a:lstStyle/>
        <a:p>
          <a:endParaRPr lang="en-US"/>
        </a:p>
      </dgm:t>
    </dgm:pt>
    <dgm:pt modelId="{FB2E87E7-7C54-4ED3-8238-7B413D0FB64D}" type="sibTrans" cxnId="{BE4765C5-860F-4FB4-856F-60397A31F934}">
      <dgm:prSet/>
      <dgm:spPr/>
      <dgm:t>
        <a:bodyPr/>
        <a:lstStyle/>
        <a:p>
          <a:endParaRPr lang="en-US"/>
        </a:p>
      </dgm:t>
    </dgm:pt>
    <dgm:pt modelId="{680AE7F5-35DD-4F35-BF29-003D7C8F70FC}">
      <dgm:prSet/>
      <dgm:spPr/>
      <dgm:t>
        <a:bodyPr/>
        <a:lstStyle/>
        <a:p>
          <a:r>
            <a:rPr lang="vi-VN" dirty="0">
              <a:effectLst/>
              <a:ea typeface="Calibri" panose="020F0502020204030204" pitchFamily="34" charset="0"/>
              <a:cs typeface="Times New Roman" panose="02020603050405020304" pitchFamily="18" charset="0"/>
            </a:rPr>
            <a:t>Xây dựng đáp án, hướng dẫn chấm điểm</a:t>
          </a:r>
          <a:endParaRPr lang="en-US" dirty="0"/>
        </a:p>
      </dgm:t>
    </dgm:pt>
    <dgm:pt modelId="{F86995C0-8A2E-43A1-8941-889089351A27}" type="sibTrans" cxnId="{73B207FB-31CF-4F60-9509-4E7078A684D8}">
      <dgm:prSet/>
      <dgm:spPr/>
      <dgm:t>
        <a:bodyPr/>
        <a:lstStyle/>
        <a:p>
          <a:endParaRPr lang="en-US"/>
        </a:p>
      </dgm:t>
    </dgm:pt>
    <dgm:pt modelId="{0E2028A3-0AD0-406E-8D4A-B61ABB7350A5}" type="parTrans" cxnId="{73B207FB-31CF-4F60-9509-4E7078A684D8}">
      <dgm:prSet/>
      <dgm:spPr/>
      <dgm:t>
        <a:bodyPr/>
        <a:lstStyle/>
        <a:p>
          <a:endParaRPr lang="en-US"/>
        </a:p>
      </dgm:t>
    </dgm:pt>
    <dgm:pt modelId="{B4CFD664-CC32-481F-91C0-17ECFA2A794A}" type="pres">
      <dgm:prSet presAssocID="{CE46C0DA-5CBA-42C8-8882-FDE55FB3813F}" presName="linear" presStyleCnt="0">
        <dgm:presLayoutVars>
          <dgm:animLvl val="lvl"/>
          <dgm:resizeHandles val="exact"/>
        </dgm:presLayoutVars>
      </dgm:prSet>
      <dgm:spPr/>
    </dgm:pt>
    <dgm:pt modelId="{C25C1E71-8CC5-481F-A63C-2EBBEF51D1E0}" type="pres">
      <dgm:prSet presAssocID="{598F1D18-2B03-478D-9C75-10E222E6A18D}" presName="parentText" presStyleLbl="node1" presStyleIdx="0" presStyleCnt="2">
        <dgm:presLayoutVars>
          <dgm:chMax val="0"/>
          <dgm:bulletEnabled val="1"/>
        </dgm:presLayoutVars>
      </dgm:prSet>
      <dgm:spPr/>
    </dgm:pt>
    <dgm:pt modelId="{BE34BBBE-2C1C-4F51-8568-96884528FBC0}" type="pres">
      <dgm:prSet presAssocID="{E383C0E5-F3DA-47A7-A1A8-E6A69FE6387E}" presName="spacer" presStyleCnt="0"/>
      <dgm:spPr/>
    </dgm:pt>
    <dgm:pt modelId="{EDA3CC88-353D-42A2-92C2-A8277CF2C8F8}" type="pres">
      <dgm:prSet presAssocID="{A7042CE6-2ADF-4958-A2F6-EACEBA26D488}" presName="parentText" presStyleLbl="node1" presStyleIdx="1" presStyleCnt="2">
        <dgm:presLayoutVars>
          <dgm:chMax val="0"/>
          <dgm:bulletEnabled val="1"/>
        </dgm:presLayoutVars>
      </dgm:prSet>
      <dgm:spPr/>
    </dgm:pt>
    <dgm:pt modelId="{DEDC1D85-414A-4EE9-988D-0E62AD6EEDB2}" type="pres">
      <dgm:prSet presAssocID="{A7042CE6-2ADF-4958-A2F6-EACEBA26D488}" presName="childText" presStyleLbl="revTx" presStyleIdx="0" presStyleCnt="1">
        <dgm:presLayoutVars>
          <dgm:bulletEnabled val="1"/>
        </dgm:presLayoutVars>
      </dgm:prSet>
      <dgm:spPr/>
    </dgm:pt>
  </dgm:ptLst>
  <dgm:cxnLst>
    <dgm:cxn modelId="{B00FAA2B-1C39-416C-89CA-5C0165F6276D}" type="presOf" srcId="{680AE7F5-35DD-4F35-BF29-003D7C8F70FC}" destId="{DEDC1D85-414A-4EE9-988D-0E62AD6EEDB2}" srcOrd="0" destOrd="1" presId="urn:microsoft.com/office/officeart/2005/8/layout/vList2"/>
    <dgm:cxn modelId="{FF357A83-5FD7-498E-8DF0-E1C6462E947C}" type="presOf" srcId="{A7042CE6-2ADF-4958-A2F6-EACEBA26D488}" destId="{EDA3CC88-353D-42A2-92C2-A8277CF2C8F8}" srcOrd="0" destOrd="0" presId="urn:microsoft.com/office/officeart/2005/8/layout/vList2"/>
    <dgm:cxn modelId="{A002DA9E-3CFA-4E10-9FC1-9324BBF64DF3}" srcId="{CE46C0DA-5CBA-42C8-8882-FDE55FB3813F}" destId="{A7042CE6-2ADF-4958-A2F6-EACEBA26D488}" srcOrd="1" destOrd="0" parTransId="{10DF032C-AE54-451C-A837-736CBE7E93EF}" sibTransId="{91588421-5A16-4E38-B136-040B3A608BF9}"/>
    <dgm:cxn modelId="{9E77B1A5-6683-4C22-AFFA-DA8E8A7ADCD4}" type="presOf" srcId="{598F1D18-2B03-478D-9C75-10E222E6A18D}" destId="{C25C1E71-8CC5-481F-A63C-2EBBEF51D1E0}" srcOrd="0" destOrd="0" presId="urn:microsoft.com/office/officeart/2005/8/layout/vList2"/>
    <dgm:cxn modelId="{AA8900AD-19B6-4D77-B1ED-5CA5C4D16AC1}" type="presOf" srcId="{CE46C0DA-5CBA-42C8-8882-FDE55FB3813F}" destId="{B4CFD664-CC32-481F-91C0-17ECFA2A794A}" srcOrd="0" destOrd="0" presId="urn:microsoft.com/office/officeart/2005/8/layout/vList2"/>
    <dgm:cxn modelId="{BE4765C5-860F-4FB4-856F-60397A31F934}" srcId="{A7042CE6-2ADF-4958-A2F6-EACEBA26D488}" destId="{2F659626-D4AC-4258-9833-05C53521C508}" srcOrd="0" destOrd="0" parTransId="{7B14F3EB-E922-4F42-B131-2EEC233A3E90}" sibTransId="{FB2E87E7-7C54-4ED3-8238-7B413D0FB64D}"/>
    <dgm:cxn modelId="{F4B9F7F7-07C5-4BB1-9481-D65D193CCE1F}" type="presOf" srcId="{2F659626-D4AC-4258-9833-05C53521C508}" destId="{DEDC1D85-414A-4EE9-988D-0E62AD6EEDB2}" srcOrd="0" destOrd="0" presId="urn:microsoft.com/office/officeart/2005/8/layout/vList2"/>
    <dgm:cxn modelId="{65ABC3F8-5C9B-4B67-8519-F14B465B2302}" srcId="{CE46C0DA-5CBA-42C8-8882-FDE55FB3813F}" destId="{598F1D18-2B03-478D-9C75-10E222E6A18D}" srcOrd="0" destOrd="0" parTransId="{3B834F58-D113-4E40-9E7C-A0805ABE76C4}" sibTransId="{E383C0E5-F3DA-47A7-A1A8-E6A69FE6387E}"/>
    <dgm:cxn modelId="{73B207FB-31CF-4F60-9509-4E7078A684D8}" srcId="{A7042CE6-2ADF-4958-A2F6-EACEBA26D488}" destId="{680AE7F5-35DD-4F35-BF29-003D7C8F70FC}" srcOrd="1" destOrd="0" parTransId="{0E2028A3-0AD0-406E-8D4A-B61ABB7350A5}" sibTransId="{F86995C0-8A2E-43A1-8941-889089351A27}"/>
    <dgm:cxn modelId="{31A0605E-3EF3-4679-9895-3449CC56EE00}" type="presParOf" srcId="{B4CFD664-CC32-481F-91C0-17ECFA2A794A}" destId="{C25C1E71-8CC5-481F-A63C-2EBBEF51D1E0}" srcOrd="0" destOrd="0" presId="urn:microsoft.com/office/officeart/2005/8/layout/vList2"/>
    <dgm:cxn modelId="{79C0ECA7-B68B-492B-974D-FF31872AFEFB}" type="presParOf" srcId="{B4CFD664-CC32-481F-91C0-17ECFA2A794A}" destId="{BE34BBBE-2C1C-4F51-8568-96884528FBC0}" srcOrd="1" destOrd="0" presId="urn:microsoft.com/office/officeart/2005/8/layout/vList2"/>
    <dgm:cxn modelId="{AAB91054-FAC3-4D97-8323-509F97E950DB}" type="presParOf" srcId="{B4CFD664-CC32-481F-91C0-17ECFA2A794A}" destId="{EDA3CC88-353D-42A2-92C2-A8277CF2C8F8}" srcOrd="2" destOrd="0" presId="urn:microsoft.com/office/officeart/2005/8/layout/vList2"/>
    <dgm:cxn modelId="{E60ED966-757E-4D1C-9504-545A0CF4CD0A}" type="presParOf" srcId="{B4CFD664-CC32-481F-91C0-17ECFA2A794A}" destId="{DEDC1D85-414A-4EE9-988D-0E62AD6EEDB2}"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AB1F9C9-8125-4A81-A76E-FCF3EE2802B5}" type="doc">
      <dgm:prSet loTypeId="urn:microsoft.com/office/officeart/2005/8/layout/hProcess9" loCatId="process" qsTypeId="urn:microsoft.com/office/officeart/2005/8/quickstyle/simple1" qsCatId="simple" csTypeId="urn:microsoft.com/office/officeart/2005/8/colors/colorful1" csCatId="colorful" phldr="1"/>
      <dgm:spPr/>
      <dgm:t>
        <a:bodyPr/>
        <a:lstStyle/>
        <a:p>
          <a:endParaRPr lang="en-US"/>
        </a:p>
      </dgm:t>
    </dgm:pt>
    <dgm:pt modelId="{0C684CB5-72A7-4A26-B0C9-092E56E3A27C}">
      <dgm:prSet phldrT="[Text]"/>
      <dgm:spPr/>
      <dgm:t>
        <a:bodyPr/>
        <a:lstStyle/>
        <a:p>
          <a:r>
            <a:rPr lang="en-US" dirty="0" err="1"/>
            <a:t>Xác</a:t>
          </a:r>
          <a:r>
            <a:rPr lang="en-US" dirty="0"/>
            <a:t> </a:t>
          </a:r>
          <a:r>
            <a:rPr lang="en-US" dirty="0" err="1"/>
            <a:t>định</a:t>
          </a:r>
          <a:r>
            <a:rPr lang="en-US" dirty="0"/>
            <a:t> </a:t>
          </a:r>
          <a:r>
            <a:rPr lang="en-US" dirty="0" err="1"/>
            <a:t>nội</a:t>
          </a:r>
          <a:r>
            <a:rPr lang="en-US" dirty="0"/>
            <a:t> dung </a:t>
          </a:r>
          <a:r>
            <a:rPr lang="en-US" dirty="0" err="1"/>
            <a:t>kiến</a:t>
          </a:r>
          <a:r>
            <a:rPr lang="en-US" dirty="0"/>
            <a:t> </a:t>
          </a:r>
          <a:r>
            <a:rPr lang="en-US" dirty="0" err="1"/>
            <a:t>thức</a:t>
          </a:r>
          <a:r>
            <a:rPr lang="en-US" dirty="0"/>
            <a:t> </a:t>
          </a:r>
          <a:r>
            <a:rPr lang="en-US" dirty="0" err="1"/>
            <a:t>để</a:t>
          </a:r>
          <a:r>
            <a:rPr lang="en-US" dirty="0"/>
            <a:t> </a:t>
          </a:r>
          <a:r>
            <a:rPr lang="en-US" dirty="0" err="1"/>
            <a:t>xây</a:t>
          </a:r>
          <a:r>
            <a:rPr lang="en-US" dirty="0"/>
            <a:t> </a:t>
          </a:r>
          <a:r>
            <a:rPr lang="en-US" dirty="0" err="1"/>
            <a:t>dựng</a:t>
          </a:r>
          <a:r>
            <a:rPr lang="en-US" dirty="0"/>
            <a:t> </a:t>
          </a:r>
          <a:r>
            <a:rPr lang="en-US" dirty="0" err="1"/>
            <a:t>bối</a:t>
          </a:r>
          <a:r>
            <a:rPr lang="en-US" dirty="0"/>
            <a:t> </a:t>
          </a:r>
          <a:r>
            <a:rPr lang="en-US" dirty="0" err="1"/>
            <a:t>cảnh</a:t>
          </a:r>
          <a:r>
            <a:rPr lang="en-US" dirty="0"/>
            <a:t> “</a:t>
          </a:r>
          <a:r>
            <a:rPr lang="en-US" dirty="0" err="1"/>
            <a:t>có</a:t>
          </a:r>
          <a:r>
            <a:rPr lang="en-US" dirty="0"/>
            <a:t> </a:t>
          </a:r>
          <a:r>
            <a:rPr lang="en-US" dirty="0" err="1"/>
            <a:t>ý</a:t>
          </a:r>
          <a:r>
            <a:rPr lang="en-US" dirty="0"/>
            <a:t> </a:t>
          </a:r>
          <a:r>
            <a:rPr lang="en-US" dirty="0" err="1"/>
            <a:t>nghĩa</a:t>
          </a:r>
          <a:r>
            <a:rPr lang="en-US" dirty="0"/>
            <a:t>”.</a:t>
          </a:r>
        </a:p>
      </dgm:t>
    </dgm:pt>
    <dgm:pt modelId="{20076247-A593-439A-ADC1-49716BDDE3D3}" type="parTrans" cxnId="{5D54BE0D-63CF-4698-BE6A-22C214FEDAFE}">
      <dgm:prSet/>
      <dgm:spPr/>
      <dgm:t>
        <a:bodyPr/>
        <a:lstStyle/>
        <a:p>
          <a:endParaRPr lang="en-US"/>
        </a:p>
      </dgm:t>
    </dgm:pt>
    <dgm:pt modelId="{8B70B61A-D257-4E8E-8A3B-DF2C8F514908}" type="sibTrans" cxnId="{5D54BE0D-63CF-4698-BE6A-22C214FEDAFE}">
      <dgm:prSet/>
      <dgm:spPr/>
      <dgm:t>
        <a:bodyPr/>
        <a:lstStyle/>
        <a:p>
          <a:endParaRPr lang="en-US"/>
        </a:p>
      </dgm:t>
    </dgm:pt>
    <dgm:pt modelId="{4C862EB5-0DDC-424E-A668-12CABFB36317}">
      <dgm:prSet/>
      <dgm:spPr/>
      <dgm:t>
        <a:bodyPr/>
        <a:lstStyle/>
        <a:p>
          <a:r>
            <a:rPr lang="en-US" dirty="0" err="1"/>
            <a:t>Xác</a:t>
          </a:r>
          <a:r>
            <a:rPr lang="en-US" dirty="0"/>
            <a:t> </a:t>
          </a:r>
          <a:r>
            <a:rPr lang="en-US" dirty="0" err="1"/>
            <a:t>định</a:t>
          </a:r>
          <a:r>
            <a:rPr lang="en-US" dirty="0"/>
            <a:t> </a:t>
          </a:r>
          <a:r>
            <a:rPr lang="en-US" dirty="0" err="1"/>
            <a:t>chỉ</a:t>
          </a:r>
          <a:r>
            <a:rPr lang="en-US" dirty="0"/>
            <a:t> </a:t>
          </a:r>
          <a:r>
            <a:rPr lang="en-US" dirty="0" err="1"/>
            <a:t>báo</a:t>
          </a:r>
          <a:r>
            <a:rPr lang="en-US" dirty="0"/>
            <a:t>/ </a:t>
          </a:r>
          <a:r>
            <a:rPr lang="en-US" dirty="0" err="1"/>
            <a:t>biểu</a:t>
          </a:r>
          <a:r>
            <a:rPr lang="en-US" dirty="0"/>
            <a:t> </a:t>
          </a:r>
          <a:r>
            <a:rPr lang="en-US" dirty="0" err="1"/>
            <a:t>hiện</a:t>
          </a:r>
          <a:r>
            <a:rPr lang="en-US" dirty="0"/>
            <a:t> </a:t>
          </a:r>
          <a:r>
            <a:rPr lang="en-US" dirty="0" err="1"/>
            <a:t>của</a:t>
          </a:r>
          <a:r>
            <a:rPr lang="en-US" dirty="0"/>
            <a:t> </a:t>
          </a:r>
          <a:r>
            <a:rPr lang="en-US" dirty="0" err="1"/>
            <a:t>năng</a:t>
          </a:r>
          <a:r>
            <a:rPr lang="en-US" dirty="0"/>
            <a:t> </a:t>
          </a:r>
          <a:r>
            <a:rPr lang="en-US" dirty="0" err="1"/>
            <a:t>lực</a:t>
          </a:r>
          <a:r>
            <a:rPr lang="en-US" dirty="0"/>
            <a:t> </a:t>
          </a:r>
          <a:r>
            <a:rPr lang="en-US" dirty="0" err="1"/>
            <a:t>và</a:t>
          </a:r>
          <a:r>
            <a:rPr lang="en-US" dirty="0"/>
            <a:t> </a:t>
          </a:r>
          <a:r>
            <a:rPr lang="en-US" dirty="0" err="1"/>
            <a:t>điều</a:t>
          </a:r>
          <a:r>
            <a:rPr lang="en-US" dirty="0"/>
            <a:t> </a:t>
          </a:r>
          <a:r>
            <a:rPr lang="en-US" dirty="0" err="1"/>
            <a:t>chỉnh</a:t>
          </a:r>
          <a:r>
            <a:rPr lang="en-US" dirty="0"/>
            <a:t> </a:t>
          </a:r>
          <a:r>
            <a:rPr lang="en-US" dirty="0" err="1"/>
            <a:t>bối</a:t>
          </a:r>
          <a:r>
            <a:rPr lang="en-US" dirty="0"/>
            <a:t> </a:t>
          </a:r>
          <a:r>
            <a:rPr lang="en-US" dirty="0" err="1"/>
            <a:t>cảnh</a:t>
          </a:r>
          <a:r>
            <a:rPr lang="en-US" dirty="0"/>
            <a:t> </a:t>
          </a:r>
          <a:r>
            <a:rPr lang="en-US" dirty="0" err="1"/>
            <a:t>và</a:t>
          </a:r>
          <a:r>
            <a:rPr lang="en-US" dirty="0"/>
            <a:t> </a:t>
          </a:r>
          <a:r>
            <a:rPr lang="en-US" dirty="0" err="1"/>
            <a:t>lệnh</a:t>
          </a:r>
          <a:r>
            <a:rPr lang="en-US" dirty="0"/>
            <a:t> </a:t>
          </a:r>
          <a:r>
            <a:rPr lang="en-US" dirty="0" err="1"/>
            <a:t>hỏi</a:t>
          </a:r>
          <a:r>
            <a:rPr lang="en-US" dirty="0"/>
            <a:t>.</a:t>
          </a:r>
        </a:p>
      </dgm:t>
    </dgm:pt>
    <dgm:pt modelId="{4F271A94-C206-427D-AF6B-BB435EC600A1}" type="parTrans" cxnId="{64BE98B7-9CC9-4086-B468-517400718DC7}">
      <dgm:prSet/>
      <dgm:spPr/>
      <dgm:t>
        <a:bodyPr/>
        <a:lstStyle/>
        <a:p>
          <a:endParaRPr lang="en-US"/>
        </a:p>
      </dgm:t>
    </dgm:pt>
    <dgm:pt modelId="{52132298-609B-4D21-944B-D092E9C91B61}" type="sibTrans" cxnId="{64BE98B7-9CC9-4086-B468-517400718DC7}">
      <dgm:prSet/>
      <dgm:spPr/>
      <dgm:t>
        <a:bodyPr/>
        <a:lstStyle/>
        <a:p>
          <a:endParaRPr lang="en-US"/>
        </a:p>
      </dgm:t>
    </dgm:pt>
    <dgm:pt modelId="{E09F2E0B-47AA-4140-88FA-AF4CB8E06DAF}">
      <dgm:prSet/>
      <dgm:spPr/>
      <dgm:t>
        <a:bodyPr/>
        <a:lstStyle/>
        <a:p>
          <a:r>
            <a:rPr lang="en-US" dirty="0" err="1"/>
            <a:t>Xác</a:t>
          </a:r>
          <a:r>
            <a:rPr lang="en-US" dirty="0"/>
            <a:t> </a:t>
          </a:r>
          <a:r>
            <a:rPr lang="en-US" dirty="0" err="1"/>
            <a:t>định</a:t>
          </a:r>
          <a:r>
            <a:rPr lang="en-US" dirty="0"/>
            <a:t> </a:t>
          </a:r>
          <a:r>
            <a:rPr lang="en-US" dirty="0" err="1"/>
            <a:t>cấp</a:t>
          </a:r>
          <a:r>
            <a:rPr lang="en-US" dirty="0"/>
            <a:t> </a:t>
          </a:r>
          <a:r>
            <a:rPr lang="en-US" dirty="0" err="1"/>
            <a:t>độ</a:t>
          </a:r>
          <a:r>
            <a:rPr lang="en-US" dirty="0"/>
            <a:t> t</a:t>
          </a:r>
          <a:r>
            <a:rPr lang="vi-VN" dirty="0"/>
            <a:t>ư</a:t>
          </a:r>
          <a:r>
            <a:rPr lang="en-US" dirty="0"/>
            <a:t> </a:t>
          </a:r>
          <a:r>
            <a:rPr lang="en-US" dirty="0" err="1"/>
            <a:t>duy</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nội</a:t>
          </a:r>
          <a:r>
            <a:rPr lang="en-US" dirty="0"/>
            <a:t> dung </a:t>
          </a:r>
          <a:r>
            <a:rPr lang="en-US" dirty="0" err="1"/>
            <a:t>kiến</a:t>
          </a:r>
          <a:r>
            <a:rPr lang="en-US" dirty="0"/>
            <a:t> </a:t>
          </a:r>
          <a:r>
            <a:rPr lang="en-US" dirty="0" err="1"/>
            <a:t>thức</a:t>
          </a:r>
          <a:r>
            <a:rPr lang="en-US" dirty="0"/>
            <a:t> </a:t>
          </a:r>
          <a:r>
            <a:rPr lang="en-US" dirty="0" err="1"/>
            <a:t>thể</a:t>
          </a:r>
          <a:r>
            <a:rPr lang="en-US" dirty="0"/>
            <a:t> </a:t>
          </a:r>
          <a:r>
            <a:rPr lang="en-US" dirty="0" err="1"/>
            <a:t>hiện</a:t>
          </a:r>
          <a:r>
            <a:rPr lang="en-US" dirty="0"/>
            <a:t> </a:t>
          </a:r>
          <a:r>
            <a:rPr lang="en-US" dirty="0" err="1"/>
            <a:t>ở</a:t>
          </a:r>
          <a:r>
            <a:rPr lang="en-US" dirty="0"/>
            <a:t> </a:t>
          </a:r>
          <a:r>
            <a:rPr lang="en-US" dirty="0" err="1"/>
            <a:t>bối</a:t>
          </a:r>
          <a:r>
            <a:rPr lang="en-US" dirty="0"/>
            <a:t> </a:t>
          </a:r>
          <a:r>
            <a:rPr lang="en-US" dirty="0" err="1"/>
            <a:t>cảnh</a:t>
          </a:r>
          <a:endParaRPr lang="en-US" dirty="0"/>
        </a:p>
      </dgm:t>
    </dgm:pt>
    <dgm:pt modelId="{EDE9EE9A-CB8B-4254-BB98-A4B60DE701E6}" type="parTrans" cxnId="{DE3276A6-F90F-4E4F-8FF3-AA08EB12078B}">
      <dgm:prSet/>
      <dgm:spPr/>
      <dgm:t>
        <a:bodyPr/>
        <a:lstStyle/>
        <a:p>
          <a:endParaRPr lang="en-US"/>
        </a:p>
      </dgm:t>
    </dgm:pt>
    <dgm:pt modelId="{0FF9BD6D-3B97-4084-A453-5F65E21B02C8}" type="sibTrans" cxnId="{DE3276A6-F90F-4E4F-8FF3-AA08EB12078B}">
      <dgm:prSet/>
      <dgm:spPr/>
      <dgm:t>
        <a:bodyPr/>
        <a:lstStyle/>
        <a:p>
          <a:endParaRPr lang="en-US"/>
        </a:p>
      </dgm:t>
    </dgm:pt>
    <dgm:pt modelId="{49A435DA-04F4-480E-808D-E40C88E2BEF0}" type="pres">
      <dgm:prSet presAssocID="{4AB1F9C9-8125-4A81-A76E-FCF3EE2802B5}" presName="CompostProcess" presStyleCnt="0">
        <dgm:presLayoutVars>
          <dgm:dir/>
          <dgm:resizeHandles val="exact"/>
        </dgm:presLayoutVars>
      </dgm:prSet>
      <dgm:spPr/>
    </dgm:pt>
    <dgm:pt modelId="{16D28D2D-C5DB-4694-B1C8-235FBD9677D9}" type="pres">
      <dgm:prSet presAssocID="{4AB1F9C9-8125-4A81-A76E-FCF3EE2802B5}" presName="arrow" presStyleLbl="bgShp" presStyleIdx="0" presStyleCnt="1"/>
      <dgm:spPr/>
    </dgm:pt>
    <dgm:pt modelId="{E4910528-F644-4688-9AB1-D32FFBB70ED3}" type="pres">
      <dgm:prSet presAssocID="{4AB1F9C9-8125-4A81-A76E-FCF3EE2802B5}" presName="linearProcess" presStyleCnt="0"/>
      <dgm:spPr/>
    </dgm:pt>
    <dgm:pt modelId="{928886C3-A23A-44AF-A739-D144D55A46CB}" type="pres">
      <dgm:prSet presAssocID="{0C684CB5-72A7-4A26-B0C9-092E56E3A27C}" presName="textNode" presStyleLbl="node1" presStyleIdx="0" presStyleCnt="3">
        <dgm:presLayoutVars>
          <dgm:bulletEnabled val="1"/>
        </dgm:presLayoutVars>
      </dgm:prSet>
      <dgm:spPr/>
    </dgm:pt>
    <dgm:pt modelId="{FC7D42E1-BE53-4BD3-8726-23280652C4DC}" type="pres">
      <dgm:prSet presAssocID="{8B70B61A-D257-4E8E-8A3B-DF2C8F514908}" presName="sibTrans" presStyleCnt="0"/>
      <dgm:spPr/>
    </dgm:pt>
    <dgm:pt modelId="{97763F01-9CBD-4B90-96CB-9B1B6DA14617}" type="pres">
      <dgm:prSet presAssocID="{4C862EB5-0DDC-424E-A668-12CABFB36317}" presName="textNode" presStyleLbl="node1" presStyleIdx="1" presStyleCnt="3">
        <dgm:presLayoutVars>
          <dgm:bulletEnabled val="1"/>
        </dgm:presLayoutVars>
      </dgm:prSet>
      <dgm:spPr/>
    </dgm:pt>
    <dgm:pt modelId="{155B4B32-1569-42B4-B980-97C9B6BE7FAD}" type="pres">
      <dgm:prSet presAssocID="{52132298-609B-4D21-944B-D092E9C91B61}" presName="sibTrans" presStyleCnt="0"/>
      <dgm:spPr/>
    </dgm:pt>
    <dgm:pt modelId="{EB3BCDB0-4ED3-4047-85BD-55FA0B66BE0A}" type="pres">
      <dgm:prSet presAssocID="{E09F2E0B-47AA-4140-88FA-AF4CB8E06DAF}" presName="textNode" presStyleLbl="node1" presStyleIdx="2" presStyleCnt="3">
        <dgm:presLayoutVars>
          <dgm:bulletEnabled val="1"/>
        </dgm:presLayoutVars>
      </dgm:prSet>
      <dgm:spPr/>
    </dgm:pt>
  </dgm:ptLst>
  <dgm:cxnLst>
    <dgm:cxn modelId="{5D54BE0D-63CF-4698-BE6A-22C214FEDAFE}" srcId="{4AB1F9C9-8125-4A81-A76E-FCF3EE2802B5}" destId="{0C684CB5-72A7-4A26-B0C9-092E56E3A27C}" srcOrd="0" destOrd="0" parTransId="{20076247-A593-439A-ADC1-49716BDDE3D3}" sibTransId="{8B70B61A-D257-4E8E-8A3B-DF2C8F514908}"/>
    <dgm:cxn modelId="{33731154-177E-4EAC-B6F6-B645579A8DD4}" type="presOf" srcId="{0C684CB5-72A7-4A26-B0C9-092E56E3A27C}" destId="{928886C3-A23A-44AF-A739-D144D55A46CB}" srcOrd="0" destOrd="0" presId="urn:microsoft.com/office/officeart/2005/8/layout/hProcess9"/>
    <dgm:cxn modelId="{C1DB255C-B170-4665-A7F6-46405F2A5A7C}" type="presOf" srcId="{4C862EB5-0DDC-424E-A668-12CABFB36317}" destId="{97763F01-9CBD-4B90-96CB-9B1B6DA14617}" srcOrd="0" destOrd="0" presId="urn:microsoft.com/office/officeart/2005/8/layout/hProcess9"/>
    <dgm:cxn modelId="{DE3276A6-F90F-4E4F-8FF3-AA08EB12078B}" srcId="{4AB1F9C9-8125-4A81-A76E-FCF3EE2802B5}" destId="{E09F2E0B-47AA-4140-88FA-AF4CB8E06DAF}" srcOrd="2" destOrd="0" parTransId="{EDE9EE9A-CB8B-4254-BB98-A4B60DE701E6}" sibTransId="{0FF9BD6D-3B97-4084-A453-5F65E21B02C8}"/>
    <dgm:cxn modelId="{899738A7-1A15-4BB2-A8A0-3345D19FD098}" type="presOf" srcId="{4AB1F9C9-8125-4A81-A76E-FCF3EE2802B5}" destId="{49A435DA-04F4-480E-808D-E40C88E2BEF0}" srcOrd="0" destOrd="0" presId="urn:microsoft.com/office/officeart/2005/8/layout/hProcess9"/>
    <dgm:cxn modelId="{64BE98B7-9CC9-4086-B468-517400718DC7}" srcId="{4AB1F9C9-8125-4A81-A76E-FCF3EE2802B5}" destId="{4C862EB5-0DDC-424E-A668-12CABFB36317}" srcOrd="1" destOrd="0" parTransId="{4F271A94-C206-427D-AF6B-BB435EC600A1}" sibTransId="{52132298-609B-4D21-944B-D092E9C91B61}"/>
    <dgm:cxn modelId="{1CCB2FBB-86B6-4529-82FE-F45941F7E508}" type="presOf" srcId="{E09F2E0B-47AA-4140-88FA-AF4CB8E06DAF}" destId="{EB3BCDB0-4ED3-4047-85BD-55FA0B66BE0A}" srcOrd="0" destOrd="0" presId="urn:microsoft.com/office/officeart/2005/8/layout/hProcess9"/>
    <dgm:cxn modelId="{85D16101-D7D6-4165-966D-6790B6C0A1DF}" type="presParOf" srcId="{49A435DA-04F4-480E-808D-E40C88E2BEF0}" destId="{16D28D2D-C5DB-4694-B1C8-235FBD9677D9}" srcOrd="0" destOrd="0" presId="urn:microsoft.com/office/officeart/2005/8/layout/hProcess9"/>
    <dgm:cxn modelId="{3C7AE625-E4FE-4089-AF9C-4EC7574B33AB}" type="presParOf" srcId="{49A435DA-04F4-480E-808D-E40C88E2BEF0}" destId="{E4910528-F644-4688-9AB1-D32FFBB70ED3}" srcOrd="1" destOrd="0" presId="urn:microsoft.com/office/officeart/2005/8/layout/hProcess9"/>
    <dgm:cxn modelId="{1A6AF9AB-48A1-4C78-8254-109217991F18}" type="presParOf" srcId="{E4910528-F644-4688-9AB1-D32FFBB70ED3}" destId="{928886C3-A23A-44AF-A739-D144D55A46CB}" srcOrd="0" destOrd="0" presId="urn:microsoft.com/office/officeart/2005/8/layout/hProcess9"/>
    <dgm:cxn modelId="{163FA206-33F9-47BC-AA6A-FA2431887294}" type="presParOf" srcId="{E4910528-F644-4688-9AB1-D32FFBB70ED3}" destId="{FC7D42E1-BE53-4BD3-8726-23280652C4DC}" srcOrd="1" destOrd="0" presId="urn:microsoft.com/office/officeart/2005/8/layout/hProcess9"/>
    <dgm:cxn modelId="{46DD8BB6-B608-48F5-BCB5-842AECB7CBAD}" type="presParOf" srcId="{E4910528-F644-4688-9AB1-D32FFBB70ED3}" destId="{97763F01-9CBD-4B90-96CB-9B1B6DA14617}" srcOrd="2" destOrd="0" presId="urn:microsoft.com/office/officeart/2005/8/layout/hProcess9"/>
    <dgm:cxn modelId="{AB040DE0-BF1F-45C6-94D9-F4408DCB754D}" type="presParOf" srcId="{E4910528-F644-4688-9AB1-D32FFBB70ED3}" destId="{155B4B32-1569-42B4-B980-97C9B6BE7FAD}" srcOrd="3" destOrd="0" presId="urn:microsoft.com/office/officeart/2005/8/layout/hProcess9"/>
    <dgm:cxn modelId="{5F7F8FB7-227D-4F70-B74B-74F6936029E0}" type="presParOf" srcId="{E4910528-F644-4688-9AB1-D32FFBB70ED3}" destId="{EB3BCDB0-4ED3-4047-85BD-55FA0B66BE0A}"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D172EBC-9E55-4A62-B708-4A99386F8D9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043F893F-F346-49EE-A7BA-74854F2AFD54}">
      <dgm:prSet phldrT="[Text]" custT="1"/>
      <dgm:spPr>
        <a:solidFill>
          <a:schemeClr val="accent2"/>
        </a:solidFill>
      </dgm:spPr>
      <dgm:t>
        <a:bodyPr/>
        <a:lstStyle/>
        <a:p>
          <a:r>
            <a:rPr lang="en-US" sz="13800" i="1">
              <a:latin typeface="Bahnschrift" panose="020B0502040204020203" pitchFamily="34" charset="0"/>
            </a:rPr>
            <a:t>5</a:t>
          </a:r>
        </a:p>
      </dgm:t>
    </dgm:pt>
    <dgm:pt modelId="{EFAD8BEE-0D02-4AC5-8B7C-4CAAA948AB6E}" type="parTrans" cxnId="{F067EA74-D48D-49F2-8409-EABB3D355B18}">
      <dgm:prSet/>
      <dgm:spPr/>
      <dgm:t>
        <a:bodyPr/>
        <a:lstStyle/>
        <a:p>
          <a:endParaRPr lang="en-US">
            <a:latin typeface="Bahnschrift" panose="020B0502040204020203" pitchFamily="34" charset="0"/>
          </a:endParaRPr>
        </a:p>
      </dgm:t>
    </dgm:pt>
    <dgm:pt modelId="{BFFFA216-CE50-456F-8C87-085C653E4438}" type="sibTrans" cxnId="{F067EA74-D48D-49F2-8409-EABB3D355B18}">
      <dgm:prSet/>
      <dgm:spPr/>
      <dgm:t>
        <a:bodyPr/>
        <a:lstStyle/>
        <a:p>
          <a:endParaRPr lang="en-US">
            <a:latin typeface="Bahnschrift" panose="020B0502040204020203" pitchFamily="34" charset="0"/>
          </a:endParaRPr>
        </a:p>
      </dgm:t>
    </dgm:pt>
    <dgm:pt modelId="{28A1B7DD-A505-4107-8BB9-F04F7D53A943}">
      <dgm:prSet phldrT="[Text]"/>
      <dgm:spPr/>
      <dgm:t>
        <a:bodyPr/>
        <a:lstStyle/>
        <a:p>
          <a:r>
            <a:rPr lang="en-US" dirty="0" err="1">
              <a:latin typeface="Bahnschrift" panose="020B0502040204020203" pitchFamily="34" charset="0"/>
            </a:rPr>
            <a:t>Các</a:t>
          </a:r>
          <a:r>
            <a:rPr lang="en-US" dirty="0">
              <a:latin typeface="Bahnschrift" panose="020B0502040204020203" pitchFamily="34" charset="0"/>
            </a:rPr>
            <a:t> </a:t>
          </a:r>
          <a:r>
            <a:rPr lang="en-US" dirty="0" err="1">
              <a:latin typeface="Bahnschrift" panose="020B0502040204020203" pitchFamily="34" charset="0"/>
            </a:rPr>
            <a:t>câu</a:t>
          </a:r>
          <a:r>
            <a:rPr lang="en-US" dirty="0">
              <a:latin typeface="Bahnschrift" panose="020B0502040204020203" pitchFamily="34" charset="0"/>
            </a:rPr>
            <a:t> </a:t>
          </a:r>
          <a:r>
            <a:rPr lang="en-US" dirty="0" err="1">
              <a:latin typeface="Bahnschrift" panose="020B0502040204020203" pitchFamily="34" charset="0"/>
            </a:rPr>
            <a:t>hỏi</a:t>
          </a:r>
          <a:r>
            <a:rPr lang="en-US" dirty="0">
              <a:latin typeface="Bahnschrift" panose="020B0502040204020203" pitchFamily="34" charset="0"/>
            </a:rPr>
            <a:t> </a:t>
          </a:r>
          <a:r>
            <a:rPr lang="en-US" dirty="0" err="1">
              <a:latin typeface="Bahnschrift" panose="020B0502040204020203" pitchFamily="34" charset="0"/>
            </a:rPr>
            <a:t>không</a:t>
          </a:r>
          <a:r>
            <a:rPr lang="en-US" dirty="0">
              <a:latin typeface="Bahnschrift" panose="020B0502040204020203" pitchFamily="34" charset="0"/>
            </a:rPr>
            <a:t> </a:t>
          </a:r>
          <a:r>
            <a:rPr lang="en-US" dirty="0" err="1">
              <a:latin typeface="Bahnschrift" panose="020B0502040204020203" pitchFamily="34" charset="0"/>
            </a:rPr>
            <a:t>trùng</a:t>
          </a:r>
          <a:r>
            <a:rPr lang="en-US" dirty="0">
              <a:latin typeface="Bahnschrift" panose="020B0502040204020203" pitchFamily="34" charset="0"/>
            </a:rPr>
            <a:t> </a:t>
          </a:r>
          <a:r>
            <a:rPr lang="en-US" dirty="0" err="1">
              <a:latin typeface="Bahnschrift" panose="020B0502040204020203" pitchFamily="34" charset="0"/>
            </a:rPr>
            <a:t>lặp</a:t>
          </a:r>
          <a:r>
            <a:rPr lang="en-US" dirty="0">
              <a:latin typeface="Bahnschrift" panose="020B0502040204020203" pitchFamily="34" charset="0"/>
            </a:rPr>
            <a:t> </a:t>
          </a:r>
          <a:r>
            <a:rPr lang="en-US" dirty="0" err="1">
              <a:latin typeface="Bahnschrift" panose="020B0502040204020203" pitchFamily="34" charset="0"/>
            </a:rPr>
            <a:t>về</a:t>
          </a:r>
          <a:r>
            <a:rPr lang="en-US" dirty="0">
              <a:latin typeface="Bahnschrift" panose="020B0502040204020203" pitchFamily="34" charset="0"/>
            </a:rPr>
            <a:t> </a:t>
          </a:r>
          <a:r>
            <a:rPr lang="en-US" dirty="0" err="1">
              <a:latin typeface="Bahnschrift" panose="020B0502040204020203" pitchFamily="34" charset="0"/>
            </a:rPr>
            <a:t>đáp</a:t>
          </a:r>
          <a:r>
            <a:rPr lang="en-US" dirty="0">
              <a:latin typeface="Bahnschrift" panose="020B0502040204020203" pitchFamily="34" charset="0"/>
            </a:rPr>
            <a:t> </a:t>
          </a:r>
          <a:r>
            <a:rPr lang="en-US" dirty="0" err="1">
              <a:latin typeface="Bahnschrift" panose="020B0502040204020203" pitchFamily="34" charset="0"/>
            </a:rPr>
            <a:t>án</a:t>
          </a:r>
          <a:r>
            <a:rPr lang="en-US" dirty="0">
              <a:latin typeface="Bahnschrift" panose="020B0502040204020203" pitchFamily="34" charset="0"/>
            </a:rPr>
            <a:t> </a:t>
          </a:r>
          <a:r>
            <a:rPr lang="en-US" dirty="0" err="1">
              <a:latin typeface="Bahnschrift" panose="020B0502040204020203" pitchFamily="34" charset="0"/>
            </a:rPr>
            <a:t>hoặc</a:t>
          </a:r>
          <a:r>
            <a:rPr lang="en-US" dirty="0">
              <a:latin typeface="Bahnschrift" panose="020B0502040204020203" pitchFamily="34" charset="0"/>
            </a:rPr>
            <a:t> </a:t>
          </a:r>
          <a:r>
            <a:rPr lang="en-US" dirty="0" err="1">
              <a:latin typeface="Bahnschrift" panose="020B0502040204020203" pitchFamily="34" charset="0"/>
            </a:rPr>
            <a:t>gợi</a:t>
          </a:r>
          <a:r>
            <a:rPr lang="en-US" dirty="0">
              <a:latin typeface="Bahnschrift" panose="020B0502040204020203" pitchFamily="34" charset="0"/>
            </a:rPr>
            <a:t> </a:t>
          </a:r>
          <a:r>
            <a:rPr lang="en-US" dirty="0" err="1">
              <a:latin typeface="Bahnschrift" panose="020B0502040204020203" pitchFamily="34" charset="0"/>
            </a:rPr>
            <a:t>ý</a:t>
          </a:r>
          <a:r>
            <a:rPr lang="en-US" dirty="0">
              <a:latin typeface="Bahnschrift" panose="020B0502040204020203" pitchFamily="34" charset="0"/>
            </a:rPr>
            <a:t> </a:t>
          </a:r>
          <a:r>
            <a:rPr lang="en-US" dirty="0" err="1">
              <a:latin typeface="Bahnschrift" panose="020B0502040204020203" pitchFamily="34" charset="0"/>
            </a:rPr>
            <a:t>đáp</a:t>
          </a:r>
          <a:r>
            <a:rPr lang="en-US" dirty="0">
              <a:latin typeface="Bahnschrift" panose="020B0502040204020203" pitchFamily="34" charset="0"/>
            </a:rPr>
            <a:t> </a:t>
          </a:r>
          <a:r>
            <a:rPr lang="en-US" dirty="0" err="1">
              <a:latin typeface="Bahnschrift" panose="020B0502040204020203" pitchFamily="34" charset="0"/>
            </a:rPr>
            <a:t>án</a:t>
          </a:r>
          <a:r>
            <a:rPr lang="en-US" dirty="0">
              <a:latin typeface="Bahnschrift" panose="020B0502040204020203" pitchFamily="34" charset="0"/>
            </a:rPr>
            <a:t> </a:t>
          </a:r>
          <a:r>
            <a:rPr lang="en-US" dirty="0" err="1">
              <a:latin typeface="Bahnschrift" panose="020B0502040204020203" pitchFamily="34" charset="0"/>
            </a:rPr>
            <a:t>cho</a:t>
          </a:r>
          <a:r>
            <a:rPr lang="en-US" dirty="0">
              <a:latin typeface="Bahnschrift" panose="020B0502040204020203" pitchFamily="34" charset="0"/>
            </a:rPr>
            <a:t> </a:t>
          </a:r>
          <a:r>
            <a:rPr lang="en-US" dirty="0" err="1">
              <a:latin typeface="Bahnschrift" panose="020B0502040204020203" pitchFamily="34" charset="0"/>
            </a:rPr>
            <a:t>câu</a:t>
          </a:r>
          <a:r>
            <a:rPr lang="en-US" dirty="0">
              <a:latin typeface="Bahnschrift" panose="020B0502040204020203" pitchFamily="34" charset="0"/>
            </a:rPr>
            <a:t> </a:t>
          </a:r>
          <a:r>
            <a:rPr lang="en-US" dirty="0" err="1">
              <a:latin typeface="Bahnschrift" panose="020B0502040204020203" pitchFamily="34" charset="0"/>
            </a:rPr>
            <a:t>hỏi</a:t>
          </a:r>
          <a:r>
            <a:rPr lang="en-US" dirty="0">
              <a:latin typeface="Bahnschrift" panose="020B0502040204020203" pitchFamily="34" charset="0"/>
            </a:rPr>
            <a:t> </a:t>
          </a:r>
          <a:r>
            <a:rPr lang="en-US" dirty="0" err="1">
              <a:latin typeface="Bahnschrift" panose="020B0502040204020203" pitchFamily="34" charset="0"/>
            </a:rPr>
            <a:t>khác</a:t>
          </a:r>
          <a:r>
            <a:rPr lang="en-US" dirty="0">
              <a:latin typeface="Bahnschrift" panose="020B0502040204020203" pitchFamily="34" charset="0"/>
            </a:rPr>
            <a:t>.</a:t>
          </a:r>
        </a:p>
      </dgm:t>
    </dgm:pt>
    <dgm:pt modelId="{1A02025B-3F25-4453-A55A-6A1665EFF70A}" type="parTrans" cxnId="{8C0BE428-C661-4D02-8F89-7CCB42550263}">
      <dgm:prSet/>
      <dgm:spPr/>
      <dgm:t>
        <a:bodyPr/>
        <a:lstStyle/>
        <a:p>
          <a:endParaRPr lang="en-US">
            <a:latin typeface="Bahnschrift" panose="020B0502040204020203" pitchFamily="34" charset="0"/>
          </a:endParaRPr>
        </a:p>
      </dgm:t>
    </dgm:pt>
    <dgm:pt modelId="{D132203F-DEDF-400B-903B-178E7CAA7E70}" type="sibTrans" cxnId="{8C0BE428-C661-4D02-8F89-7CCB42550263}">
      <dgm:prSet/>
      <dgm:spPr/>
      <dgm:t>
        <a:bodyPr/>
        <a:lstStyle/>
        <a:p>
          <a:endParaRPr lang="en-US">
            <a:latin typeface="Bahnschrift" panose="020B0502040204020203" pitchFamily="34" charset="0"/>
          </a:endParaRPr>
        </a:p>
      </dgm:t>
    </dgm:pt>
    <dgm:pt modelId="{F9D84609-86AD-4E4C-930B-55E59CC8ECEB}">
      <dgm:prSet/>
      <dgm:spPr/>
      <dgm:t>
        <a:bodyPr/>
        <a:lstStyle/>
        <a:p>
          <a:r>
            <a:rPr lang="en-US" dirty="0" err="1">
              <a:latin typeface="Bahnschrift" panose="020B0502040204020203" pitchFamily="34" charset="0"/>
            </a:rPr>
            <a:t>Câu</a:t>
          </a:r>
          <a:r>
            <a:rPr lang="en-US" dirty="0">
              <a:latin typeface="Bahnschrift" panose="020B0502040204020203" pitchFamily="34" charset="0"/>
            </a:rPr>
            <a:t> </a:t>
          </a:r>
          <a:r>
            <a:rPr lang="en-US" dirty="0" err="1">
              <a:latin typeface="Bahnschrift" panose="020B0502040204020203" pitchFamily="34" charset="0"/>
            </a:rPr>
            <a:t>hỏi</a:t>
          </a:r>
          <a:r>
            <a:rPr lang="en-US" dirty="0">
              <a:latin typeface="Bahnschrift" panose="020B0502040204020203" pitchFamily="34" charset="0"/>
            </a:rPr>
            <a:t> </a:t>
          </a:r>
          <a:r>
            <a:rPr lang="en-US" dirty="0" err="1">
              <a:latin typeface="Bahnschrift" panose="020B0502040204020203" pitchFamily="34" charset="0"/>
            </a:rPr>
            <a:t>vận</a:t>
          </a:r>
          <a:r>
            <a:rPr lang="en-US" dirty="0">
              <a:latin typeface="Bahnschrift" panose="020B0502040204020203" pitchFamily="34" charset="0"/>
            </a:rPr>
            <a:t> </a:t>
          </a:r>
          <a:r>
            <a:rPr lang="en-US" dirty="0" err="1">
              <a:latin typeface="Bahnschrift" panose="020B0502040204020203" pitchFamily="34" charset="0"/>
            </a:rPr>
            <a:t>dụng</a:t>
          </a:r>
          <a:r>
            <a:rPr lang="en-US" dirty="0">
              <a:latin typeface="Bahnschrift" panose="020B0502040204020203" pitchFamily="34" charset="0"/>
            </a:rPr>
            <a:t> </a:t>
          </a:r>
          <a:r>
            <a:rPr lang="en-US" dirty="0" err="1">
              <a:latin typeface="Bahnschrift" panose="020B0502040204020203" pitchFamily="34" charset="0"/>
            </a:rPr>
            <a:t>nên</a:t>
          </a:r>
          <a:r>
            <a:rPr lang="en-US" dirty="0">
              <a:latin typeface="Bahnschrift" panose="020B0502040204020203" pitchFamily="34" charset="0"/>
            </a:rPr>
            <a:t> </a:t>
          </a:r>
          <a:r>
            <a:rPr lang="en-US" dirty="0" err="1">
              <a:latin typeface="Bahnschrift" panose="020B0502040204020203" pitchFamily="34" charset="0"/>
            </a:rPr>
            <a:t>thiết</a:t>
          </a:r>
          <a:r>
            <a:rPr lang="en-US" dirty="0">
              <a:latin typeface="Bahnschrift" panose="020B0502040204020203" pitchFamily="34" charset="0"/>
            </a:rPr>
            <a:t> </a:t>
          </a:r>
          <a:r>
            <a:rPr lang="en-US" dirty="0" err="1">
              <a:latin typeface="Bahnschrift" panose="020B0502040204020203" pitchFamily="34" charset="0"/>
            </a:rPr>
            <a:t>kế</a:t>
          </a:r>
          <a:r>
            <a:rPr lang="en-US" dirty="0">
              <a:latin typeface="Bahnschrift" panose="020B0502040204020203" pitchFamily="34" charset="0"/>
            </a:rPr>
            <a:t> </a:t>
          </a:r>
          <a:r>
            <a:rPr lang="en-US" dirty="0" err="1">
              <a:latin typeface="Bahnschrift" panose="020B0502040204020203" pitchFamily="34" charset="0"/>
            </a:rPr>
            <a:t>dạng</a:t>
          </a:r>
          <a:r>
            <a:rPr lang="en-US" dirty="0">
              <a:latin typeface="Bahnschrift" panose="020B0502040204020203" pitchFamily="34" charset="0"/>
            </a:rPr>
            <a:t> </a:t>
          </a:r>
          <a:r>
            <a:rPr lang="en-US" dirty="0" err="1">
              <a:latin typeface="Bahnschrift" panose="020B0502040204020203" pitchFamily="34" charset="0"/>
            </a:rPr>
            <a:t>câu</a:t>
          </a:r>
          <a:r>
            <a:rPr lang="en-US" dirty="0">
              <a:latin typeface="Bahnschrift" panose="020B0502040204020203" pitchFamily="34" charset="0"/>
            </a:rPr>
            <a:t> </a:t>
          </a:r>
          <a:r>
            <a:rPr lang="en-US" dirty="0" err="1">
              <a:latin typeface="Bahnschrift" panose="020B0502040204020203" pitchFamily="34" charset="0"/>
            </a:rPr>
            <a:t>hỏi</a:t>
          </a:r>
          <a:r>
            <a:rPr lang="en-US" dirty="0">
              <a:latin typeface="Bahnschrift" panose="020B0502040204020203" pitchFamily="34" charset="0"/>
            </a:rPr>
            <a:t> </a:t>
          </a:r>
          <a:r>
            <a:rPr lang="en-US" dirty="0" err="1">
              <a:latin typeface="Bahnschrift" panose="020B0502040204020203" pitchFamily="34" charset="0"/>
            </a:rPr>
            <a:t>mở</a:t>
          </a:r>
          <a:r>
            <a:rPr lang="en-US" dirty="0">
              <a:latin typeface="Bahnschrift" panose="020B0502040204020203" pitchFamily="34" charset="0"/>
            </a:rPr>
            <a:t> </a:t>
          </a:r>
          <a:r>
            <a:rPr lang="en-US" dirty="0" err="1">
              <a:latin typeface="Bahnschrift" panose="020B0502040204020203" pitchFamily="34" charset="0"/>
            </a:rPr>
            <a:t>để</a:t>
          </a:r>
          <a:r>
            <a:rPr lang="en-US" dirty="0">
              <a:latin typeface="Bahnschrift" panose="020B0502040204020203" pitchFamily="34" charset="0"/>
            </a:rPr>
            <a:t> </a:t>
          </a:r>
          <a:r>
            <a:rPr lang="en-US" dirty="0" err="1">
              <a:latin typeface="Bahnschrift" panose="020B0502040204020203" pitchFamily="34" charset="0"/>
            </a:rPr>
            <a:t>tránh</a:t>
          </a:r>
          <a:r>
            <a:rPr lang="en-US" dirty="0">
              <a:latin typeface="Bahnschrift" panose="020B0502040204020203" pitchFamily="34" charset="0"/>
            </a:rPr>
            <a:t> </a:t>
          </a:r>
          <a:r>
            <a:rPr lang="en-US" dirty="0" err="1">
              <a:latin typeface="Bahnschrift" panose="020B0502040204020203" pitchFamily="34" charset="0"/>
            </a:rPr>
            <a:t>áp</a:t>
          </a:r>
          <a:r>
            <a:rPr lang="en-US" dirty="0">
              <a:latin typeface="Bahnschrift" panose="020B0502040204020203" pitchFamily="34" charset="0"/>
            </a:rPr>
            <a:t> </a:t>
          </a:r>
          <a:r>
            <a:rPr lang="en-US" dirty="0" err="1">
              <a:latin typeface="Bahnschrift" panose="020B0502040204020203" pitchFamily="34" charset="0"/>
            </a:rPr>
            <a:t>đặt</a:t>
          </a:r>
          <a:r>
            <a:rPr lang="en-US" dirty="0">
              <a:latin typeface="Bahnschrift" panose="020B0502040204020203" pitchFamily="34" charset="0"/>
            </a:rPr>
            <a:t> </a:t>
          </a:r>
          <a:r>
            <a:rPr lang="en-US" dirty="0" err="1">
              <a:latin typeface="Bahnschrift" panose="020B0502040204020203" pitchFamily="34" charset="0"/>
            </a:rPr>
            <a:t>quan</a:t>
          </a:r>
          <a:r>
            <a:rPr lang="en-US" dirty="0">
              <a:latin typeface="Bahnschrift" panose="020B0502040204020203" pitchFamily="34" charset="0"/>
            </a:rPr>
            <a:t> </a:t>
          </a:r>
          <a:r>
            <a:rPr lang="en-US" dirty="0" err="1">
              <a:latin typeface="Bahnschrift" panose="020B0502040204020203" pitchFamily="34" charset="0"/>
            </a:rPr>
            <a:t>điểm</a:t>
          </a:r>
          <a:r>
            <a:rPr lang="en-US" dirty="0">
              <a:latin typeface="Bahnschrift" panose="020B0502040204020203" pitchFamily="34" charset="0"/>
            </a:rPr>
            <a:t> </a:t>
          </a:r>
          <a:r>
            <a:rPr lang="en-US" dirty="0" err="1">
              <a:latin typeface="Bahnschrift" panose="020B0502040204020203" pitchFamily="34" charset="0"/>
            </a:rPr>
            <a:t>của</a:t>
          </a:r>
          <a:r>
            <a:rPr lang="en-US" dirty="0">
              <a:latin typeface="Bahnschrift" panose="020B0502040204020203" pitchFamily="34" charset="0"/>
            </a:rPr>
            <a:t> </a:t>
          </a:r>
          <a:r>
            <a:rPr lang="en-US" dirty="0" err="1">
              <a:latin typeface="Bahnschrift" panose="020B0502040204020203" pitchFamily="34" charset="0"/>
            </a:rPr>
            <a:t>người</a:t>
          </a:r>
          <a:r>
            <a:rPr lang="en-US" dirty="0">
              <a:latin typeface="Bahnschrift" panose="020B0502040204020203" pitchFamily="34" charset="0"/>
            </a:rPr>
            <a:t> </a:t>
          </a:r>
          <a:r>
            <a:rPr lang="en-US" dirty="0" err="1">
              <a:latin typeface="Bahnschrift" panose="020B0502040204020203" pitchFamily="34" charset="0"/>
            </a:rPr>
            <a:t>ra</a:t>
          </a:r>
          <a:r>
            <a:rPr lang="en-US" dirty="0">
              <a:latin typeface="Bahnschrift" panose="020B0502040204020203" pitchFamily="34" charset="0"/>
            </a:rPr>
            <a:t> </a:t>
          </a:r>
          <a:r>
            <a:rPr lang="en-US" dirty="0" err="1">
              <a:latin typeface="Bahnschrift" panose="020B0502040204020203" pitchFamily="34" charset="0"/>
            </a:rPr>
            <a:t>đề</a:t>
          </a:r>
          <a:r>
            <a:rPr lang="en-US" dirty="0">
              <a:latin typeface="Bahnschrift" panose="020B0502040204020203" pitchFamily="34" charset="0"/>
            </a:rPr>
            <a:t> </a:t>
          </a:r>
          <a:r>
            <a:rPr lang="en-US" dirty="0" err="1">
              <a:latin typeface="Bahnschrift" panose="020B0502040204020203" pitchFamily="34" charset="0"/>
            </a:rPr>
            <a:t>đối</a:t>
          </a:r>
          <a:r>
            <a:rPr lang="en-US" dirty="0">
              <a:latin typeface="Bahnschrift" panose="020B0502040204020203" pitchFamily="34" charset="0"/>
            </a:rPr>
            <a:t> </a:t>
          </a:r>
          <a:r>
            <a:rPr lang="en-US" dirty="0" err="1">
              <a:latin typeface="Bahnschrift" panose="020B0502040204020203" pitchFamily="34" charset="0"/>
            </a:rPr>
            <a:t>với</a:t>
          </a:r>
          <a:r>
            <a:rPr lang="en-US" dirty="0">
              <a:latin typeface="Bahnschrift" panose="020B0502040204020203" pitchFamily="34" charset="0"/>
            </a:rPr>
            <a:t> </a:t>
          </a:r>
          <a:r>
            <a:rPr lang="en-US" dirty="0" err="1">
              <a:latin typeface="Bahnschrift" panose="020B0502040204020203" pitchFamily="34" charset="0"/>
            </a:rPr>
            <a:t>nhận</a:t>
          </a:r>
          <a:r>
            <a:rPr lang="en-US" dirty="0">
              <a:latin typeface="Bahnschrift" panose="020B0502040204020203" pitchFamily="34" charset="0"/>
            </a:rPr>
            <a:t> </a:t>
          </a:r>
          <a:r>
            <a:rPr lang="en-US" dirty="0" err="1">
              <a:latin typeface="Bahnschrift" panose="020B0502040204020203" pitchFamily="34" charset="0"/>
            </a:rPr>
            <a:t>thức</a:t>
          </a:r>
          <a:r>
            <a:rPr lang="en-US" dirty="0">
              <a:latin typeface="Bahnschrift" panose="020B0502040204020203" pitchFamily="34" charset="0"/>
            </a:rPr>
            <a:t> </a:t>
          </a:r>
          <a:r>
            <a:rPr lang="en-US" dirty="0" err="1">
              <a:latin typeface="Bahnschrift" panose="020B0502040204020203" pitchFamily="34" charset="0"/>
            </a:rPr>
            <a:t>của</a:t>
          </a:r>
          <a:r>
            <a:rPr lang="en-US" dirty="0">
              <a:latin typeface="Bahnschrift" panose="020B0502040204020203" pitchFamily="34" charset="0"/>
            </a:rPr>
            <a:t> HS. </a:t>
          </a:r>
        </a:p>
      </dgm:t>
    </dgm:pt>
    <dgm:pt modelId="{3646AFCE-E5A6-40D3-A077-09AE390E33AC}" type="parTrans" cxnId="{6988B471-D0E7-4E9C-8B3C-C9CAD6CBDF3B}">
      <dgm:prSet/>
      <dgm:spPr/>
      <dgm:t>
        <a:bodyPr/>
        <a:lstStyle/>
        <a:p>
          <a:endParaRPr lang="en-US">
            <a:latin typeface="Bahnschrift" panose="020B0502040204020203" pitchFamily="34" charset="0"/>
          </a:endParaRPr>
        </a:p>
      </dgm:t>
    </dgm:pt>
    <dgm:pt modelId="{FF038687-4B77-45BB-864D-C14025B42B86}" type="sibTrans" cxnId="{6988B471-D0E7-4E9C-8B3C-C9CAD6CBDF3B}">
      <dgm:prSet/>
      <dgm:spPr/>
      <dgm:t>
        <a:bodyPr/>
        <a:lstStyle/>
        <a:p>
          <a:endParaRPr lang="en-US">
            <a:latin typeface="Bahnschrift" panose="020B0502040204020203" pitchFamily="34" charset="0"/>
          </a:endParaRPr>
        </a:p>
      </dgm:t>
    </dgm:pt>
    <dgm:pt modelId="{AD5E5BA7-1FC3-47A2-AB0B-D28122C25CD2}">
      <dgm:prSet/>
      <dgm:spPr/>
      <dgm:t>
        <a:bodyPr/>
        <a:lstStyle/>
        <a:p>
          <a:r>
            <a:rPr lang="en-US" dirty="0" err="1">
              <a:latin typeface="Bahnschrift" panose="020B0502040204020203" pitchFamily="34" charset="0"/>
            </a:rPr>
            <a:t>Hệ</a:t>
          </a:r>
          <a:r>
            <a:rPr lang="en-US" dirty="0">
              <a:latin typeface="Bahnschrift" panose="020B0502040204020203" pitchFamily="34" charset="0"/>
            </a:rPr>
            <a:t> </a:t>
          </a:r>
          <a:r>
            <a:rPr lang="en-US" dirty="0" err="1">
              <a:latin typeface="Bahnschrift" panose="020B0502040204020203" pitchFamily="34" charset="0"/>
            </a:rPr>
            <a:t>thống</a:t>
          </a:r>
          <a:r>
            <a:rPr lang="en-US" dirty="0">
              <a:latin typeface="Bahnschrift" panose="020B0502040204020203" pitchFamily="34" charset="0"/>
            </a:rPr>
            <a:t> </a:t>
          </a:r>
          <a:r>
            <a:rPr lang="en-US" dirty="0" err="1">
              <a:latin typeface="Bahnschrift" panose="020B0502040204020203" pitchFamily="34" charset="0"/>
            </a:rPr>
            <a:t>câu</a:t>
          </a:r>
          <a:r>
            <a:rPr lang="en-US" dirty="0">
              <a:latin typeface="Bahnschrift" panose="020B0502040204020203" pitchFamily="34" charset="0"/>
            </a:rPr>
            <a:t> </a:t>
          </a:r>
          <a:r>
            <a:rPr lang="en-US" dirty="0" err="1">
              <a:latin typeface="Bahnschrift" panose="020B0502040204020203" pitchFamily="34" charset="0"/>
            </a:rPr>
            <a:t>hỏi</a:t>
          </a:r>
          <a:r>
            <a:rPr lang="en-US" dirty="0">
              <a:latin typeface="Bahnschrift" panose="020B0502040204020203" pitchFamily="34" charset="0"/>
            </a:rPr>
            <a:t> </a:t>
          </a:r>
          <a:r>
            <a:rPr lang="en-US" dirty="0" err="1">
              <a:latin typeface="Bahnschrift" panose="020B0502040204020203" pitchFamily="34" charset="0"/>
            </a:rPr>
            <a:t>cần</a:t>
          </a:r>
          <a:r>
            <a:rPr lang="en-US" dirty="0">
              <a:latin typeface="Bahnschrift" panose="020B0502040204020203" pitchFamily="34" charset="0"/>
            </a:rPr>
            <a:t> </a:t>
          </a:r>
          <a:r>
            <a:rPr lang="en-US" dirty="0" err="1">
              <a:latin typeface="Bahnschrift" panose="020B0502040204020203" pitchFamily="34" charset="0"/>
            </a:rPr>
            <a:t>khai</a:t>
          </a:r>
          <a:r>
            <a:rPr lang="en-US" dirty="0">
              <a:latin typeface="Bahnschrift" panose="020B0502040204020203" pitchFamily="34" charset="0"/>
            </a:rPr>
            <a:t> </a:t>
          </a:r>
          <a:r>
            <a:rPr lang="en-US" dirty="0" err="1">
              <a:latin typeface="Bahnschrift" panose="020B0502040204020203" pitchFamily="34" charset="0"/>
            </a:rPr>
            <a:t>thác</a:t>
          </a:r>
          <a:r>
            <a:rPr lang="en-US" dirty="0">
              <a:latin typeface="Bahnschrift" panose="020B0502040204020203" pitchFamily="34" charset="0"/>
            </a:rPr>
            <a:t> </a:t>
          </a:r>
          <a:r>
            <a:rPr lang="en-US" dirty="0" err="1">
              <a:latin typeface="Bahnschrift" panose="020B0502040204020203" pitchFamily="34" charset="0"/>
            </a:rPr>
            <a:t>ngữ</a:t>
          </a:r>
          <a:r>
            <a:rPr lang="en-US" dirty="0">
              <a:latin typeface="Bahnschrift" panose="020B0502040204020203" pitchFamily="34" charset="0"/>
            </a:rPr>
            <a:t> </a:t>
          </a:r>
          <a:r>
            <a:rPr lang="en-US" dirty="0" err="1">
              <a:latin typeface="Bahnschrift" panose="020B0502040204020203" pitchFamily="34" charset="0"/>
            </a:rPr>
            <a:t>liệu</a:t>
          </a:r>
          <a:r>
            <a:rPr lang="en-US" dirty="0">
              <a:latin typeface="Bahnschrift" panose="020B0502040204020203" pitchFamily="34" charset="0"/>
            </a:rPr>
            <a:t> </a:t>
          </a:r>
          <a:r>
            <a:rPr lang="en-US" dirty="0" err="1">
              <a:latin typeface="Bahnschrift" panose="020B0502040204020203" pitchFamily="34" charset="0"/>
            </a:rPr>
            <a:t>theo</a:t>
          </a:r>
          <a:r>
            <a:rPr lang="en-US" dirty="0">
              <a:latin typeface="Bahnschrift" panose="020B0502040204020203" pitchFamily="34" charset="0"/>
            </a:rPr>
            <a:t> </a:t>
          </a:r>
          <a:r>
            <a:rPr lang="en-US" dirty="0" err="1">
              <a:latin typeface="Bahnschrift" panose="020B0502040204020203" pitchFamily="34" charset="0"/>
            </a:rPr>
            <a:t>hướng</a:t>
          </a:r>
          <a:r>
            <a:rPr lang="en-US" dirty="0">
              <a:latin typeface="Bahnschrift" panose="020B0502040204020203" pitchFamily="34" charset="0"/>
            </a:rPr>
            <a:t> </a:t>
          </a:r>
          <a:r>
            <a:rPr lang="en-US" dirty="0" err="1">
              <a:latin typeface="Bahnschrift" panose="020B0502040204020203" pitchFamily="34" charset="0"/>
            </a:rPr>
            <a:t>đặc</a:t>
          </a:r>
          <a:r>
            <a:rPr lang="en-US" dirty="0">
              <a:latin typeface="Bahnschrift" panose="020B0502040204020203" pitchFamily="34" charset="0"/>
            </a:rPr>
            <a:t> </a:t>
          </a:r>
          <a:r>
            <a:rPr lang="en-US" dirty="0" err="1">
              <a:latin typeface="Bahnschrift" panose="020B0502040204020203" pitchFamily="34" charset="0"/>
            </a:rPr>
            <a:t>trưng</a:t>
          </a:r>
          <a:r>
            <a:rPr lang="en-US" dirty="0">
              <a:latin typeface="Bahnschrift" panose="020B0502040204020203" pitchFamily="34" charset="0"/>
            </a:rPr>
            <a:t> </a:t>
          </a:r>
          <a:r>
            <a:rPr lang="en-US" dirty="0" err="1">
              <a:latin typeface="Bahnschrift" panose="020B0502040204020203" pitchFamily="34" charset="0"/>
            </a:rPr>
            <a:t>của</a:t>
          </a:r>
          <a:r>
            <a:rPr lang="en-US" dirty="0">
              <a:latin typeface="Bahnschrift" panose="020B0502040204020203" pitchFamily="34" charset="0"/>
            </a:rPr>
            <a:t> </a:t>
          </a:r>
          <a:r>
            <a:rPr lang="en-US" dirty="0" err="1">
              <a:latin typeface="Bahnschrift" panose="020B0502040204020203" pitchFamily="34" charset="0"/>
            </a:rPr>
            <a:t>thể</a:t>
          </a:r>
          <a:r>
            <a:rPr lang="en-US" dirty="0">
              <a:latin typeface="Bahnschrift" panose="020B0502040204020203" pitchFamily="34" charset="0"/>
            </a:rPr>
            <a:t> </a:t>
          </a:r>
          <a:r>
            <a:rPr lang="en-US" dirty="0" err="1">
              <a:latin typeface="Bahnschrift" panose="020B0502040204020203" pitchFamily="34" charset="0"/>
            </a:rPr>
            <a:t>loại</a:t>
          </a:r>
          <a:r>
            <a:rPr lang="en-US" dirty="0">
              <a:latin typeface="Bahnschrift" panose="020B0502040204020203" pitchFamily="34" charset="0"/>
            </a:rPr>
            <a:t>.</a:t>
          </a:r>
        </a:p>
      </dgm:t>
    </dgm:pt>
    <dgm:pt modelId="{EF775769-67A4-4021-B378-487FA48B9D97}" type="parTrans" cxnId="{9F8BCC4A-1084-48B7-A38B-F644AAC0E623}">
      <dgm:prSet/>
      <dgm:spPr/>
      <dgm:t>
        <a:bodyPr/>
        <a:lstStyle/>
        <a:p>
          <a:endParaRPr lang="en-US">
            <a:latin typeface="Bahnschrift" panose="020B0502040204020203" pitchFamily="34" charset="0"/>
          </a:endParaRPr>
        </a:p>
      </dgm:t>
    </dgm:pt>
    <dgm:pt modelId="{126994C1-2038-41A8-959A-45F2E8FB8FB4}" type="sibTrans" cxnId="{9F8BCC4A-1084-48B7-A38B-F644AAC0E623}">
      <dgm:prSet/>
      <dgm:spPr/>
      <dgm:t>
        <a:bodyPr/>
        <a:lstStyle/>
        <a:p>
          <a:endParaRPr lang="en-US">
            <a:latin typeface="Bahnschrift" panose="020B0502040204020203" pitchFamily="34" charset="0"/>
          </a:endParaRPr>
        </a:p>
      </dgm:t>
    </dgm:pt>
    <dgm:pt modelId="{6622E958-38A6-490B-B61B-6750A074D8A8}">
      <dgm:prSet/>
      <dgm:spPr/>
      <dgm:t>
        <a:bodyPr/>
        <a:lstStyle/>
        <a:p>
          <a:r>
            <a:rPr lang="en-US" dirty="0" err="1">
              <a:latin typeface="Bahnschrift" panose="020B0502040204020203" pitchFamily="34" charset="0"/>
            </a:rPr>
            <a:t>Cần</a:t>
          </a:r>
          <a:r>
            <a:rPr lang="en-US" dirty="0">
              <a:latin typeface="Bahnschrift" panose="020B0502040204020203" pitchFamily="34" charset="0"/>
            </a:rPr>
            <a:t> </a:t>
          </a:r>
          <a:r>
            <a:rPr lang="en-US" dirty="0" err="1">
              <a:latin typeface="Bahnschrift" panose="020B0502040204020203" pitchFamily="34" charset="0"/>
            </a:rPr>
            <a:t>có</a:t>
          </a:r>
          <a:r>
            <a:rPr lang="en-US" dirty="0">
              <a:latin typeface="Bahnschrift" panose="020B0502040204020203" pitchFamily="34" charset="0"/>
            </a:rPr>
            <a:t> </a:t>
          </a:r>
          <a:r>
            <a:rPr lang="en-US" dirty="0" err="1">
              <a:latin typeface="Bahnschrift" panose="020B0502040204020203" pitchFamily="34" charset="0"/>
            </a:rPr>
            <a:t>ít</a:t>
          </a:r>
          <a:r>
            <a:rPr lang="en-US" dirty="0">
              <a:latin typeface="Bahnschrift" panose="020B0502040204020203" pitchFamily="34" charset="0"/>
            </a:rPr>
            <a:t> </a:t>
          </a:r>
          <a:r>
            <a:rPr lang="en-US" dirty="0" err="1">
              <a:latin typeface="Bahnschrift" panose="020B0502040204020203" pitchFamily="34" charset="0"/>
            </a:rPr>
            <a:t>nhất</a:t>
          </a:r>
          <a:r>
            <a:rPr lang="en-US" dirty="0">
              <a:latin typeface="Bahnschrift" panose="020B0502040204020203" pitchFamily="34" charset="0"/>
            </a:rPr>
            <a:t> 01 </a:t>
          </a:r>
          <a:r>
            <a:rPr lang="en-US" dirty="0" err="1">
              <a:latin typeface="Bahnschrift" panose="020B0502040204020203" pitchFamily="34" charset="0"/>
            </a:rPr>
            <a:t>câu</a:t>
          </a:r>
          <a:r>
            <a:rPr lang="en-US" dirty="0">
              <a:latin typeface="Bahnschrift" panose="020B0502040204020203" pitchFamily="34" charset="0"/>
            </a:rPr>
            <a:t> </a:t>
          </a:r>
          <a:r>
            <a:rPr lang="en-US" dirty="0" err="1">
              <a:latin typeface="Bahnschrift" panose="020B0502040204020203" pitchFamily="34" charset="0"/>
            </a:rPr>
            <a:t>để</a:t>
          </a:r>
          <a:r>
            <a:rPr lang="en-US" dirty="0">
              <a:latin typeface="Bahnschrift" panose="020B0502040204020203" pitchFamily="34" charset="0"/>
            </a:rPr>
            <a:t> HS </a:t>
          </a:r>
          <a:r>
            <a:rPr lang="en-US" dirty="0" err="1">
              <a:latin typeface="Bahnschrift" panose="020B0502040204020203" pitchFamily="34" charset="0"/>
            </a:rPr>
            <a:t>được</a:t>
          </a:r>
          <a:r>
            <a:rPr lang="en-US" dirty="0">
              <a:latin typeface="Bahnschrift" panose="020B0502040204020203" pitchFamily="34" charset="0"/>
            </a:rPr>
            <a:t> </a:t>
          </a:r>
          <a:r>
            <a:rPr lang="en-US" dirty="0" err="1">
              <a:latin typeface="Bahnschrift" panose="020B0502040204020203" pitchFamily="34" charset="0"/>
            </a:rPr>
            <a:t>vận</a:t>
          </a:r>
          <a:r>
            <a:rPr lang="en-US" dirty="0">
              <a:latin typeface="Bahnschrift" panose="020B0502040204020203" pitchFamily="34" charset="0"/>
            </a:rPr>
            <a:t> </a:t>
          </a:r>
          <a:r>
            <a:rPr lang="en-US" dirty="0" err="1">
              <a:latin typeface="Bahnschrift" panose="020B0502040204020203" pitchFamily="34" charset="0"/>
            </a:rPr>
            <a:t>dụng</a:t>
          </a:r>
          <a:r>
            <a:rPr lang="en-US" dirty="0">
              <a:latin typeface="Bahnschrift" panose="020B0502040204020203" pitchFamily="34" charset="0"/>
            </a:rPr>
            <a:t> </a:t>
          </a:r>
          <a:r>
            <a:rPr lang="en-US" dirty="0" err="1">
              <a:latin typeface="Bahnschrift" panose="020B0502040204020203" pitchFamily="34" charset="0"/>
            </a:rPr>
            <a:t>kiến</a:t>
          </a:r>
          <a:r>
            <a:rPr lang="en-US" dirty="0">
              <a:latin typeface="Bahnschrift" panose="020B0502040204020203" pitchFamily="34" charset="0"/>
            </a:rPr>
            <a:t> </a:t>
          </a:r>
          <a:r>
            <a:rPr lang="en-US" dirty="0" err="1">
              <a:latin typeface="Bahnschrift" panose="020B0502040204020203" pitchFamily="34" charset="0"/>
            </a:rPr>
            <a:t>thức</a:t>
          </a:r>
          <a:r>
            <a:rPr lang="en-US" dirty="0">
              <a:latin typeface="Bahnschrift" panose="020B0502040204020203" pitchFamily="34" charset="0"/>
            </a:rPr>
            <a:t> </a:t>
          </a:r>
          <a:r>
            <a:rPr lang="en-US" dirty="0" err="1">
              <a:latin typeface="Bahnschrift" panose="020B0502040204020203" pitchFamily="34" charset="0"/>
            </a:rPr>
            <a:t>tiếng</a:t>
          </a:r>
          <a:r>
            <a:rPr lang="en-US" dirty="0">
              <a:latin typeface="Bahnschrift" panose="020B0502040204020203" pitchFamily="34" charset="0"/>
            </a:rPr>
            <a:t> </a:t>
          </a:r>
          <a:r>
            <a:rPr lang="en-US" dirty="0" err="1">
              <a:latin typeface="Bahnschrift" panose="020B0502040204020203" pitchFamily="34" charset="0"/>
            </a:rPr>
            <a:t>Việt</a:t>
          </a:r>
          <a:r>
            <a:rPr lang="en-US" dirty="0">
              <a:latin typeface="Bahnschrift" panose="020B0502040204020203" pitchFamily="34" charset="0"/>
            </a:rPr>
            <a:t> </a:t>
          </a:r>
          <a:r>
            <a:rPr lang="en-US" dirty="0" err="1">
              <a:latin typeface="Bahnschrift" panose="020B0502040204020203" pitchFamily="34" charset="0"/>
            </a:rPr>
            <a:t>trong</a:t>
          </a:r>
          <a:r>
            <a:rPr lang="en-US" dirty="0">
              <a:latin typeface="Bahnschrift" panose="020B0502040204020203" pitchFamily="34" charset="0"/>
            </a:rPr>
            <a:t> </a:t>
          </a:r>
          <a:r>
            <a:rPr lang="en-US" dirty="0" err="1">
              <a:latin typeface="Bahnschrift" panose="020B0502040204020203" pitchFamily="34" charset="0"/>
            </a:rPr>
            <a:t>đọc</a:t>
          </a:r>
          <a:r>
            <a:rPr lang="en-US" dirty="0">
              <a:latin typeface="Bahnschrift" panose="020B0502040204020203" pitchFamily="34" charset="0"/>
            </a:rPr>
            <a:t> </a:t>
          </a:r>
          <a:r>
            <a:rPr lang="en-US" dirty="0" err="1">
              <a:latin typeface="Bahnschrift" panose="020B0502040204020203" pitchFamily="34" charset="0"/>
            </a:rPr>
            <a:t>hiểu</a:t>
          </a:r>
          <a:r>
            <a:rPr lang="en-US" dirty="0">
              <a:latin typeface="Bahnschrift" panose="020B0502040204020203" pitchFamily="34" charset="0"/>
            </a:rPr>
            <a:t> VB.</a:t>
          </a:r>
        </a:p>
      </dgm:t>
    </dgm:pt>
    <dgm:pt modelId="{D7D5EB05-A36F-4F4A-9B59-57091C011106}" type="parTrans" cxnId="{D7DD1614-5C6C-413C-BCCE-83A721886797}">
      <dgm:prSet/>
      <dgm:spPr/>
      <dgm:t>
        <a:bodyPr/>
        <a:lstStyle/>
        <a:p>
          <a:endParaRPr lang="en-US">
            <a:latin typeface="Bahnschrift" panose="020B0502040204020203" pitchFamily="34" charset="0"/>
          </a:endParaRPr>
        </a:p>
      </dgm:t>
    </dgm:pt>
    <dgm:pt modelId="{5F42664D-1DB8-43F9-BC52-F41C403CEB5C}" type="sibTrans" cxnId="{D7DD1614-5C6C-413C-BCCE-83A721886797}">
      <dgm:prSet/>
      <dgm:spPr/>
      <dgm:t>
        <a:bodyPr/>
        <a:lstStyle/>
        <a:p>
          <a:endParaRPr lang="en-US">
            <a:latin typeface="Bahnschrift" panose="020B0502040204020203" pitchFamily="34" charset="0"/>
          </a:endParaRPr>
        </a:p>
      </dgm:t>
    </dgm:pt>
    <dgm:pt modelId="{BC9D6CAF-644E-4A20-BCEA-F30B4B3D0114}">
      <dgm:prSet/>
      <dgm:spPr/>
      <dgm:t>
        <a:bodyPr/>
        <a:lstStyle/>
        <a:p>
          <a:r>
            <a:rPr lang="vi-VN" dirty="0">
              <a:latin typeface="Bahnschrift" panose="020B0502040204020203" pitchFamily="34" charset="0"/>
            </a:rPr>
            <a:t>Sử dụng hình thức câu hỏi TNKQ và tự luận</a:t>
          </a:r>
          <a:endParaRPr lang="en-US" dirty="0">
            <a:latin typeface="Bahnschrift" panose="020B0502040204020203" pitchFamily="34" charset="0"/>
          </a:endParaRPr>
        </a:p>
      </dgm:t>
    </dgm:pt>
    <dgm:pt modelId="{E8E009FE-7D0A-4D1A-8243-AF9AABB4BEE4}" type="parTrans" cxnId="{6AD5A1E3-0AA6-45D0-AAB5-084816ED192C}">
      <dgm:prSet/>
      <dgm:spPr/>
      <dgm:t>
        <a:bodyPr/>
        <a:lstStyle/>
        <a:p>
          <a:endParaRPr lang="en-US">
            <a:latin typeface="Bahnschrift" panose="020B0502040204020203" pitchFamily="34" charset="0"/>
          </a:endParaRPr>
        </a:p>
      </dgm:t>
    </dgm:pt>
    <dgm:pt modelId="{057E1450-E912-41C8-A73C-3E87BF5C1745}" type="sibTrans" cxnId="{6AD5A1E3-0AA6-45D0-AAB5-084816ED192C}">
      <dgm:prSet/>
      <dgm:spPr/>
      <dgm:t>
        <a:bodyPr/>
        <a:lstStyle/>
        <a:p>
          <a:endParaRPr lang="en-US">
            <a:latin typeface="Bahnschrift" panose="020B0502040204020203" pitchFamily="34" charset="0"/>
          </a:endParaRPr>
        </a:p>
      </dgm:t>
    </dgm:pt>
    <dgm:pt modelId="{3F22E0B9-2096-400E-8F8B-FFC23530EFA2}" type="pres">
      <dgm:prSet presAssocID="{BD172EBC-9E55-4A62-B708-4A99386F8D97}" presName="vert0" presStyleCnt="0">
        <dgm:presLayoutVars>
          <dgm:dir/>
          <dgm:animOne val="branch"/>
          <dgm:animLvl val="lvl"/>
        </dgm:presLayoutVars>
      </dgm:prSet>
      <dgm:spPr/>
    </dgm:pt>
    <dgm:pt modelId="{A4B69EBF-E075-47FA-BEA3-89230950FDC1}" type="pres">
      <dgm:prSet presAssocID="{043F893F-F346-49EE-A7BA-74854F2AFD54}" presName="thickLine" presStyleLbl="alignNode1" presStyleIdx="0" presStyleCnt="1"/>
      <dgm:spPr/>
    </dgm:pt>
    <dgm:pt modelId="{EE35E136-15BC-4EAF-88BA-0AAD05FDEB5E}" type="pres">
      <dgm:prSet presAssocID="{043F893F-F346-49EE-A7BA-74854F2AFD54}" presName="horz1" presStyleCnt="0"/>
      <dgm:spPr/>
    </dgm:pt>
    <dgm:pt modelId="{6C60D172-FF77-490F-A340-CEE46AAF770B}" type="pres">
      <dgm:prSet presAssocID="{043F893F-F346-49EE-A7BA-74854F2AFD54}" presName="tx1" presStyleLbl="revTx" presStyleIdx="0" presStyleCnt="6"/>
      <dgm:spPr/>
    </dgm:pt>
    <dgm:pt modelId="{E305B8D0-F3E6-40BB-93F1-A3099FF0B154}" type="pres">
      <dgm:prSet presAssocID="{043F893F-F346-49EE-A7BA-74854F2AFD54}" presName="vert1" presStyleCnt="0"/>
      <dgm:spPr/>
    </dgm:pt>
    <dgm:pt modelId="{3BF9AA6D-5EC8-4C99-8876-D78964AEB194}" type="pres">
      <dgm:prSet presAssocID="{28A1B7DD-A505-4107-8BB9-F04F7D53A943}" presName="vertSpace2a" presStyleCnt="0"/>
      <dgm:spPr/>
    </dgm:pt>
    <dgm:pt modelId="{99F208CB-7834-4B61-9143-706E0B8FBC27}" type="pres">
      <dgm:prSet presAssocID="{28A1B7DD-A505-4107-8BB9-F04F7D53A943}" presName="horz2" presStyleCnt="0"/>
      <dgm:spPr/>
    </dgm:pt>
    <dgm:pt modelId="{E27C9140-790F-4472-8731-56E612AD4702}" type="pres">
      <dgm:prSet presAssocID="{28A1B7DD-A505-4107-8BB9-F04F7D53A943}" presName="horzSpace2" presStyleCnt="0"/>
      <dgm:spPr/>
    </dgm:pt>
    <dgm:pt modelId="{8595FBFA-4073-42D6-940B-78E8466C3671}" type="pres">
      <dgm:prSet presAssocID="{28A1B7DD-A505-4107-8BB9-F04F7D53A943}" presName="tx2" presStyleLbl="revTx" presStyleIdx="1" presStyleCnt="6"/>
      <dgm:spPr/>
    </dgm:pt>
    <dgm:pt modelId="{D4D18A70-BBD4-4A49-95E9-1B1B334FC388}" type="pres">
      <dgm:prSet presAssocID="{28A1B7DD-A505-4107-8BB9-F04F7D53A943}" presName="vert2" presStyleCnt="0"/>
      <dgm:spPr/>
    </dgm:pt>
    <dgm:pt modelId="{B0F0F0C2-0DEE-46AC-97CE-91649FE6F37B}" type="pres">
      <dgm:prSet presAssocID="{28A1B7DD-A505-4107-8BB9-F04F7D53A943}" presName="thinLine2b" presStyleLbl="callout" presStyleIdx="0" presStyleCnt="5"/>
      <dgm:spPr/>
    </dgm:pt>
    <dgm:pt modelId="{3CCA40F1-E71F-414D-80D2-E6D76FA1484F}" type="pres">
      <dgm:prSet presAssocID="{28A1B7DD-A505-4107-8BB9-F04F7D53A943}" presName="vertSpace2b" presStyleCnt="0"/>
      <dgm:spPr/>
    </dgm:pt>
    <dgm:pt modelId="{ACF6D3DB-337A-4867-A6AB-C5C1BB29C7C5}" type="pres">
      <dgm:prSet presAssocID="{F9D84609-86AD-4E4C-930B-55E59CC8ECEB}" presName="horz2" presStyleCnt="0"/>
      <dgm:spPr/>
    </dgm:pt>
    <dgm:pt modelId="{6B40AC75-39BC-45E1-8F6C-03894CC7E792}" type="pres">
      <dgm:prSet presAssocID="{F9D84609-86AD-4E4C-930B-55E59CC8ECEB}" presName="horzSpace2" presStyleCnt="0"/>
      <dgm:spPr/>
    </dgm:pt>
    <dgm:pt modelId="{D71D82CA-388C-408D-87FA-6409D76637DD}" type="pres">
      <dgm:prSet presAssocID="{F9D84609-86AD-4E4C-930B-55E59CC8ECEB}" presName="tx2" presStyleLbl="revTx" presStyleIdx="2" presStyleCnt="6"/>
      <dgm:spPr/>
    </dgm:pt>
    <dgm:pt modelId="{65506FC0-B1AA-441A-B7E7-2B7751A71FEC}" type="pres">
      <dgm:prSet presAssocID="{F9D84609-86AD-4E4C-930B-55E59CC8ECEB}" presName="vert2" presStyleCnt="0"/>
      <dgm:spPr/>
    </dgm:pt>
    <dgm:pt modelId="{47AF03C0-565A-4E6B-B669-E1B73B2AACA5}" type="pres">
      <dgm:prSet presAssocID="{F9D84609-86AD-4E4C-930B-55E59CC8ECEB}" presName="thinLine2b" presStyleLbl="callout" presStyleIdx="1" presStyleCnt="5"/>
      <dgm:spPr/>
    </dgm:pt>
    <dgm:pt modelId="{41A378AD-FA2A-4DFB-843B-B77512C2D428}" type="pres">
      <dgm:prSet presAssocID="{F9D84609-86AD-4E4C-930B-55E59CC8ECEB}" presName="vertSpace2b" presStyleCnt="0"/>
      <dgm:spPr/>
    </dgm:pt>
    <dgm:pt modelId="{A8DE2107-EB15-46EB-A4E5-6D9179B7A0CB}" type="pres">
      <dgm:prSet presAssocID="{AD5E5BA7-1FC3-47A2-AB0B-D28122C25CD2}" presName="horz2" presStyleCnt="0"/>
      <dgm:spPr/>
    </dgm:pt>
    <dgm:pt modelId="{6C7F75A8-3CF8-49BA-B780-107D8F0F263A}" type="pres">
      <dgm:prSet presAssocID="{AD5E5BA7-1FC3-47A2-AB0B-D28122C25CD2}" presName="horzSpace2" presStyleCnt="0"/>
      <dgm:spPr/>
    </dgm:pt>
    <dgm:pt modelId="{8FC53F89-F8BC-4D2C-9171-283EB1AA9245}" type="pres">
      <dgm:prSet presAssocID="{AD5E5BA7-1FC3-47A2-AB0B-D28122C25CD2}" presName="tx2" presStyleLbl="revTx" presStyleIdx="3" presStyleCnt="6"/>
      <dgm:spPr/>
    </dgm:pt>
    <dgm:pt modelId="{D2F8623A-92FE-4EAA-9B65-644650BB3D28}" type="pres">
      <dgm:prSet presAssocID="{AD5E5BA7-1FC3-47A2-AB0B-D28122C25CD2}" presName="vert2" presStyleCnt="0"/>
      <dgm:spPr/>
    </dgm:pt>
    <dgm:pt modelId="{536C6DA0-DCF3-4695-8B26-47484FEAE38C}" type="pres">
      <dgm:prSet presAssocID="{AD5E5BA7-1FC3-47A2-AB0B-D28122C25CD2}" presName="thinLine2b" presStyleLbl="callout" presStyleIdx="2" presStyleCnt="5"/>
      <dgm:spPr/>
    </dgm:pt>
    <dgm:pt modelId="{06499EDD-CDC0-4009-AAF8-526712AC8D66}" type="pres">
      <dgm:prSet presAssocID="{AD5E5BA7-1FC3-47A2-AB0B-D28122C25CD2}" presName="vertSpace2b" presStyleCnt="0"/>
      <dgm:spPr/>
    </dgm:pt>
    <dgm:pt modelId="{E1BF1B06-05FA-419C-B946-91E2251995C5}" type="pres">
      <dgm:prSet presAssocID="{6622E958-38A6-490B-B61B-6750A074D8A8}" presName="horz2" presStyleCnt="0"/>
      <dgm:spPr/>
    </dgm:pt>
    <dgm:pt modelId="{5D86B240-9572-458A-A0BF-E26622E4A59C}" type="pres">
      <dgm:prSet presAssocID="{6622E958-38A6-490B-B61B-6750A074D8A8}" presName="horzSpace2" presStyleCnt="0"/>
      <dgm:spPr/>
    </dgm:pt>
    <dgm:pt modelId="{83FBCBA3-4997-4D38-8F53-EACE928BEF80}" type="pres">
      <dgm:prSet presAssocID="{6622E958-38A6-490B-B61B-6750A074D8A8}" presName="tx2" presStyleLbl="revTx" presStyleIdx="4" presStyleCnt="6"/>
      <dgm:spPr/>
    </dgm:pt>
    <dgm:pt modelId="{586B49AB-DE3F-4D8E-94D3-C7CB74B2FAFF}" type="pres">
      <dgm:prSet presAssocID="{6622E958-38A6-490B-B61B-6750A074D8A8}" presName="vert2" presStyleCnt="0"/>
      <dgm:spPr/>
    </dgm:pt>
    <dgm:pt modelId="{FF737DDC-2C7E-483D-A20F-C1E4105B88DA}" type="pres">
      <dgm:prSet presAssocID="{6622E958-38A6-490B-B61B-6750A074D8A8}" presName="thinLine2b" presStyleLbl="callout" presStyleIdx="3" presStyleCnt="5"/>
      <dgm:spPr/>
    </dgm:pt>
    <dgm:pt modelId="{CB0993CD-5C06-4255-B485-DD104B4B60B2}" type="pres">
      <dgm:prSet presAssocID="{6622E958-38A6-490B-B61B-6750A074D8A8}" presName="vertSpace2b" presStyleCnt="0"/>
      <dgm:spPr/>
    </dgm:pt>
    <dgm:pt modelId="{BE063C76-D6E1-4641-82C9-E28337647945}" type="pres">
      <dgm:prSet presAssocID="{BC9D6CAF-644E-4A20-BCEA-F30B4B3D0114}" presName="horz2" presStyleCnt="0"/>
      <dgm:spPr/>
    </dgm:pt>
    <dgm:pt modelId="{DD1CFB29-3828-4F96-9044-C04EA8D3C9BA}" type="pres">
      <dgm:prSet presAssocID="{BC9D6CAF-644E-4A20-BCEA-F30B4B3D0114}" presName="horzSpace2" presStyleCnt="0"/>
      <dgm:spPr/>
    </dgm:pt>
    <dgm:pt modelId="{6669C8B2-B0B6-4699-946E-FD85B8615B50}" type="pres">
      <dgm:prSet presAssocID="{BC9D6CAF-644E-4A20-BCEA-F30B4B3D0114}" presName="tx2" presStyleLbl="revTx" presStyleIdx="5" presStyleCnt="6"/>
      <dgm:spPr/>
    </dgm:pt>
    <dgm:pt modelId="{546EED45-5730-4E27-A7F2-A5203071C9EA}" type="pres">
      <dgm:prSet presAssocID="{BC9D6CAF-644E-4A20-BCEA-F30B4B3D0114}" presName="vert2" presStyleCnt="0"/>
      <dgm:spPr/>
    </dgm:pt>
    <dgm:pt modelId="{4B63424E-4077-4B1E-B7EA-C8F60D778B8C}" type="pres">
      <dgm:prSet presAssocID="{BC9D6CAF-644E-4A20-BCEA-F30B4B3D0114}" presName="thinLine2b" presStyleLbl="callout" presStyleIdx="4" presStyleCnt="5"/>
      <dgm:spPr/>
    </dgm:pt>
    <dgm:pt modelId="{F70EC442-F215-4A2B-875D-D4957AE0BFBA}" type="pres">
      <dgm:prSet presAssocID="{BC9D6CAF-644E-4A20-BCEA-F30B4B3D0114}" presName="vertSpace2b" presStyleCnt="0"/>
      <dgm:spPr/>
    </dgm:pt>
  </dgm:ptLst>
  <dgm:cxnLst>
    <dgm:cxn modelId="{D7DD1614-5C6C-413C-BCCE-83A721886797}" srcId="{043F893F-F346-49EE-A7BA-74854F2AFD54}" destId="{6622E958-38A6-490B-B61B-6750A074D8A8}" srcOrd="3" destOrd="0" parTransId="{D7D5EB05-A36F-4F4A-9B59-57091C011106}" sibTransId="{5F42664D-1DB8-43F9-BC52-F41C403CEB5C}"/>
    <dgm:cxn modelId="{C0F5BC1A-3924-4267-992D-AC5376F2ED2A}" type="presOf" srcId="{AD5E5BA7-1FC3-47A2-AB0B-D28122C25CD2}" destId="{8FC53F89-F8BC-4D2C-9171-283EB1AA9245}" srcOrd="0" destOrd="0" presId="urn:microsoft.com/office/officeart/2008/layout/LinedList"/>
    <dgm:cxn modelId="{8C0BE428-C661-4D02-8F89-7CCB42550263}" srcId="{043F893F-F346-49EE-A7BA-74854F2AFD54}" destId="{28A1B7DD-A505-4107-8BB9-F04F7D53A943}" srcOrd="0" destOrd="0" parTransId="{1A02025B-3F25-4453-A55A-6A1665EFF70A}" sibTransId="{D132203F-DEDF-400B-903B-178E7CAA7E70}"/>
    <dgm:cxn modelId="{9F8BCC4A-1084-48B7-A38B-F644AAC0E623}" srcId="{043F893F-F346-49EE-A7BA-74854F2AFD54}" destId="{AD5E5BA7-1FC3-47A2-AB0B-D28122C25CD2}" srcOrd="2" destOrd="0" parTransId="{EF775769-67A4-4021-B378-487FA48B9D97}" sibTransId="{126994C1-2038-41A8-959A-45F2E8FB8FB4}"/>
    <dgm:cxn modelId="{6988B471-D0E7-4E9C-8B3C-C9CAD6CBDF3B}" srcId="{043F893F-F346-49EE-A7BA-74854F2AFD54}" destId="{F9D84609-86AD-4E4C-930B-55E59CC8ECEB}" srcOrd="1" destOrd="0" parTransId="{3646AFCE-E5A6-40D3-A077-09AE390E33AC}" sibTransId="{FF038687-4B77-45BB-864D-C14025B42B86}"/>
    <dgm:cxn modelId="{F067EA74-D48D-49F2-8409-EABB3D355B18}" srcId="{BD172EBC-9E55-4A62-B708-4A99386F8D97}" destId="{043F893F-F346-49EE-A7BA-74854F2AFD54}" srcOrd="0" destOrd="0" parTransId="{EFAD8BEE-0D02-4AC5-8B7C-4CAAA948AB6E}" sibTransId="{BFFFA216-CE50-456F-8C87-085C653E4438}"/>
    <dgm:cxn modelId="{249D2B92-4046-4047-8786-D0A1052BA0FA}" type="presOf" srcId="{28A1B7DD-A505-4107-8BB9-F04F7D53A943}" destId="{8595FBFA-4073-42D6-940B-78E8466C3671}" srcOrd="0" destOrd="0" presId="urn:microsoft.com/office/officeart/2008/layout/LinedList"/>
    <dgm:cxn modelId="{16521AAA-0937-487D-8604-1527BB206C98}" type="presOf" srcId="{BC9D6CAF-644E-4A20-BCEA-F30B4B3D0114}" destId="{6669C8B2-B0B6-4699-946E-FD85B8615B50}" srcOrd="0" destOrd="0" presId="urn:microsoft.com/office/officeart/2008/layout/LinedList"/>
    <dgm:cxn modelId="{CCAAB4BD-2430-4855-B5DC-6E9022ED84AC}" type="presOf" srcId="{F9D84609-86AD-4E4C-930B-55E59CC8ECEB}" destId="{D71D82CA-388C-408D-87FA-6409D76637DD}" srcOrd="0" destOrd="0" presId="urn:microsoft.com/office/officeart/2008/layout/LinedList"/>
    <dgm:cxn modelId="{4A28E5CC-215B-493C-81E9-01B58A383802}" type="presOf" srcId="{043F893F-F346-49EE-A7BA-74854F2AFD54}" destId="{6C60D172-FF77-490F-A340-CEE46AAF770B}" srcOrd="0" destOrd="0" presId="urn:microsoft.com/office/officeart/2008/layout/LinedList"/>
    <dgm:cxn modelId="{54388CDF-B399-4126-A021-35A92E60C5E6}" type="presOf" srcId="{BD172EBC-9E55-4A62-B708-4A99386F8D97}" destId="{3F22E0B9-2096-400E-8F8B-FFC23530EFA2}" srcOrd="0" destOrd="0" presId="urn:microsoft.com/office/officeart/2008/layout/LinedList"/>
    <dgm:cxn modelId="{6AD5A1E3-0AA6-45D0-AAB5-084816ED192C}" srcId="{043F893F-F346-49EE-A7BA-74854F2AFD54}" destId="{BC9D6CAF-644E-4A20-BCEA-F30B4B3D0114}" srcOrd="4" destOrd="0" parTransId="{E8E009FE-7D0A-4D1A-8243-AF9AABB4BEE4}" sibTransId="{057E1450-E912-41C8-A73C-3E87BF5C1745}"/>
    <dgm:cxn modelId="{A87A11EB-92BC-41FA-8340-5CCE0BED9D71}" type="presOf" srcId="{6622E958-38A6-490B-B61B-6750A074D8A8}" destId="{83FBCBA3-4997-4D38-8F53-EACE928BEF80}" srcOrd="0" destOrd="0" presId="urn:microsoft.com/office/officeart/2008/layout/LinedList"/>
    <dgm:cxn modelId="{F06AFA2B-86D2-4662-B8D6-225382A2DC04}" type="presParOf" srcId="{3F22E0B9-2096-400E-8F8B-FFC23530EFA2}" destId="{A4B69EBF-E075-47FA-BEA3-89230950FDC1}" srcOrd="0" destOrd="0" presId="urn:microsoft.com/office/officeart/2008/layout/LinedList"/>
    <dgm:cxn modelId="{54492152-6CBE-43DA-9290-C1B2AF899853}" type="presParOf" srcId="{3F22E0B9-2096-400E-8F8B-FFC23530EFA2}" destId="{EE35E136-15BC-4EAF-88BA-0AAD05FDEB5E}" srcOrd="1" destOrd="0" presId="urn:microsoft.com/office/officeart/2008/layout/LinedList"/>
    <dgm:cxn modelId="{0B55A62E-6BD4-4EB8-B3BD-71DC4D600045}" type="presParOf" srcId="{EE35E136-15BC-4EAF-88BA-0AAD05FDEB5E}" destId="{6C60D172-FF77-490F-A340-CEE46AAF770B}" srcOrd="0" destOrd="0" presId="urn:microsoft.com/office/officeart/2008/layout/LinedList"/>
    <dgm:cxn modelId="{7BA8E177-46AD-41BF-894C-744ED5F0C308}" type="presParOf" srcId="{EE35E136-15BC-4EAF-88BA-0AAD05FDEB5E}" destId="{E305B8D0-F3E6-40BB-93F1-A3099FF0B154}" srcOrd="1" destOrd="0" presId="urn:microsoft.com/office/officeart/2008/layout/LinedList"/>
    <dgm:cxn modelId="{15E9E938-84F5-4394-B40A-77A593910A7D}" type="presParOf" srcId="{E305B8D0-F3E6-40BB-93F1-A3099FF0B154}" destId="{3BF9AA6D-5EC8-4C99-8876-D78964AEB194}" srcOrd="0" destOrd="0" presId="urn:microsoft.com/office/officeart/2008/layout/LinedList"/>
    <dgm:cxn modelId="{0FF18006-0821-422E-AD66-3E46C5D9FFED}" type="presParOf" srcId="{E305B8D0-F3E6-40BB-93F1-A3099FF0B154}" destId="{99F208CB-7834-4B61-9143-706E0B8FBC27}" srcOrd="1" destOrd="0" presId="urn:microsoft.com/office/officeart/2008/layout/LinedList"/>
    <dgm:cxn modelId="{B5C7809F-CDD3-487C-88DA-3815E75D7A65}" type="presParOf" srcId="{99F208CB-7834-4B61-9143-706E0B8FBC27}" destId="{E27C9140-790F-4472-8731-56E612AD4702}" srcOrd="0" destOrd="0" presId="urn:microsoft.com/office/officeart/2008/layout/LinedList"/>
    <dgm:cxn modelId="{BA930D31-D568-486C-8612-3C8AF82265FF}" type="presParOf" srcId="{99F208CB-7834-4B61-9143-706E0B8FBC27}" destId="{8595FBFA-4073-42D6-940B-78E8466C3671}" srcOrd="1" destOrd="0" presId="urn:microsoft.com/office/officeart/2008/layout/LinedList"/>
    <dgm:cxn modelId="{0994481C-740F-4E4E-8D5E-D1DEAF002112}" type="presParOf" srcId="{99F208CB-7834-4B61-9143-706E0B8FBC27}" destId="{D4D18A70-BBD4-4A49-95E9-1B1B334FC388}" srcOrd="2" destOrd="0" presId="urn:microsoft.com/office/officeart/2008/layout/LinedList"/>
    <dgm:cxn modelId="{6275FE16-81C8-4588-8DA2-DFC4886E3D11}" type="presParOf" srcId="{E305B8D0-F3E6-40BB-93F1-A3099FF0B154}" destId="{B0F0F0C2-0DEE-46AC-97CE-91649FE6F37B}" srcOrd="2" destOrd="0" presId="urn:microsoft.com/office/officeart/2008/layout/LinedList"/>
    <dgm:cxn modelId="{F7BCEF62-B8B5-44D6-94D0-E7CE45AB834E}" type="presParOf" srcId="{E305B8D0-F3E6-40BB-93F1-A3099FF0B154}" destId="{3CCA40F1-E71F-414D-80D2-E6D76FA1484F}" srcOrd="3" destOrd="0" presId="urn:microsoft.com/office/officeart/2008/layout/LinedList"/>
    <dgm:cxn modelId="{F82A8A95-459D-4DA2-AAAB-BD151F7A2A21}" type="presParOf" srcId="{E305B8D0-F3E6-40BB-93F1-A3099FF0B154}" destId="{ACF6D3DB-337A-4867-A6AB-C5C1BB29C7C5}" srcOrd="4" destOrd="0" presId="urn:microsoft.com/office/officeart/2008/layout/LinedList"/>
    <dgm:cxn modelId="{82B33AF8-6B77-444E-8227-5BE6D3FD68F4}" type="presParOf" srcId="{ACF6D3DB-337A-4867-A6AB-C5C1BB29C7C5}" destId="{6B40AC75-39BC-45E1-8F6C-03894CC7E792}" srcOrd="0" destOrd="0" presId="urn:microsoft.com/office/officeart/2008/layout/LinedList"/>
    <dgm:cxn modelId="{D4888B85-4A2D-4CEF-8F1C-D206BC8C1E20}" type="presParOf" srcId="{ACF6D3DB-337A-4867-A6AB-C5C1BB29C7C5}" destId="{D71D82CA-388C-408D-87FA-6409D76637DD}" srcOrd="1" destOrd="0" presId="urn:microsoft.com/office/officeart/2008/layout/LinedList"/>
    <dgm:cxn modelId="{E0C0F1F6-7B42-484D-8A19-723ECD25CC36}" type="presParOf" srcId="{ACF6D3DB-337A-4867-A6AB-C5C1BB29C7C5}" destId="{65506FC0-B1AA-441A-B7E7-2B7751A71FEC}" srcOrd="2" destOrd="0" presId="urn:microsoft.com/office/officeart/2008/layout/LinedList"/>
    <dgm:cxn modelId="{56F0BEE9-9DFF-4088-9F6A-2BD5CB3E8CAD}" type="presParOf" srcId="{E305B8D0-F3E6-40BB-93F1-A3099FF0B154}" destId="{47AF03C0-565A-4E6B-B669-E1B73B2AACA5}" srcOrd="5" destOrd="0" presId="urn:microsoft.com/office/officeart/2008/layout/LinedList"/>
    <dgm:cxn modelId="{A8C37E09-FAAE-4B68-BE22-4C68CD7E6CD9}" type="presParOf" srcId="{E305B8D0-F3E6-40BB-93F1-A3099FF0B154}" destId="{41A378AD-FA2A-4DFB-843B-B77512C2D428}" srcOrd="6" destOrd="0" presId="urn:microsoft.com/office/officeart/2008/layout/LinedList"/>
    <dgm:cxn modelId="{1A4ACF9E-C6DB-44B8-9B73-90590381F347}" type="presParOf" srcId="{E305B8D0-F3E6-40BB-93F1-A3099FF0B154}" destId="{A8DE2107-EB15-46EB-A4E5-6D9179B7A0CB}" srcOrd="7" destOrd="0" presId="urn:microsoft.com/office/officeart/2008/layout/LinedList"/>
    <dgm:cxn modelId="{E4CF28FF-316E-4EBF-AE49-7F2173D8E9D6}" type="presParOf" srcId="{A8DE2107-EB15-46EB-A4E5-6D9179B7A0CB}" destId="{6C7F75A8-3CF8-49BA-B780-107D8F0F263A}" srcOrd="0" destOrd="0" presId="urn:microsoft.com/office/officeart/2008/layout/LinedList"/>
    <dgm:cxn modelId="{88518714-7F47-45DF-B50F-01662CDAA9CD}" type="presParOf" srcId="{A8DE2107-EB15-46EB-A4E5-6D9179B7A0CB}" destId="{8FC53F89-F8BC-4D2C-9171-283EB1AA9245}" srcOrd="1" destOrd="0" presId="urn:microsoft.com/office/officeart/2008/layout/LinedList"/>
    <dgm:cxn modelId="{4C549EF5-9A13-4CEC-A901-D2B50A758CA1}" type="presParOf" srcId="{A8DE2107-EB15-46EB-A4E5-6D9179B7A0CB}" destId="{D2F8623A-92FE-4EAA-9B65-644650BB3D28}" srcOrd="2" destOrd="0" presId="urn:microsoft.com/office/officeart/2008/layout/LinedList"/>
    <dgm:cxn modelId="{9750CCCE-141D-4DCE-8235-E7E9C64F22F7}" type="presParOf" srcId="{E305B8D0-F3E6-40BB-93F1-A3099FF0B154}" destId="{536C6DA0-DCF3-4695-8B26-47484FEAE38C}" srcOrd="8" destOrd="0" presId="urn:microsoft.com/office/officeart/2008/layout/LinedList"/>
    <dgm:cxn modelId="{16A9DE49-BBB1-4F33-A6F5-37C0206A02B3}" type="presParOf" srcId="{E305B8D0-F3E6-40BB-93F1-A3099FF0B154}" destId="{06499EDD-CDC0-4009-AAF8-526712AC8D66}" srcOrd="9" destOrd="0" presId="urn:microsoft.com/office/officeart/2008/layout/LinedList"/>
    <dgm:cxn modelId="{AB105738-50C7-4438-B756-CF011DF80186}" type="presParOf" srcId="{E305B8D0-F3E6-40BB-93F1-A3099FF0B154}" destId="{E1BF1B06-05FA-419C-B946-91E2251995C5}" srcOrd="10" destOrd="0" presId="urn:microsoft.com/office/officeart/2008/layout/LinedList"/>
    <dgm:cxn modelId="{BDCE68EE-79CB-4441-96F8-9210E25EBDD9}" type="presParOf" srcId="{E1BF1B06-05FA-419C-B946-91E2251995C5}" destId="{5D86B240-9572-458A-A0BF-E26622E4A59C}" srcOrd="0" destOrd="0" presId="urn:microsoft.com/office/officeart/2008/layout/LinedList"/>
    <dgm:cxn modelId="{C7EAE618-C01E-4A81-9279-ABDBDC6BDEC4}" type="presParOf" srcId="{E1BF1B06-05FA-419C-B946-91E2251995C5}" destId="{83FBCBA3-4997-4D38-8F53-EACE928BEF80}" srcOrd="1" destOrd="0" presId="urn:microsoft.com/office/officeart/2008/layout/LinedList"/>
    <dgm:cxn modelId="{3B1C2C7F-A294-408E-96EC-06FF753C221A}" type="presParOf" srcId="{E1BF1B06-05FA-419C-B946-91E2251995C5}" destId="{586B49AB-DE3F-4D8E-94D3-C7CB74B2FAFF}" srcOrd="2" destOrd="0" presId="urn:microsoft.com/office/officeart/2008/layout/LinedList"/>
    <dgm:cxn modelId="{B67234C9-17A7-4990-BA34-890A632B60DB}" type="presParOf" srcId="{E305B8D0-F3E6-40BB-93F1-A3099FF0B154}" destId="{FF737DDC-2C7E-483D-A20F-C1E4105B88DA}" srcOrd="11" destOrd="0" presId="urn:microsoft.com/office/officeart/2008/layout/LinedList"/>
    <dgm:cxn modelId="{A93F192C-F052-4F16-8BC4-4CDC0672CF89}" type="presParOf" srcId="{E305B8D0-F3E6-40BB-93F1-A3099FF0B154}" destId="{CB0993CD-5C06-4255-B485-DD104B4B60B2}" srcOrd="12" destOrd="0" presId="urn:microsoft.com/office/officeart/2008/layout/LinedList"/>
    <dgm:cxn modelId="{8B800ECD-20B9-4588-B5C7-B8E2D48EDECB}" type="presParOf" srcId="{E305B8D0-F3E6-40BB-93F1-A3099FF0B154}" destId="{BE063C76-D6E1-4641-82C9-E28337647945}" srcOrd="13" destOrd="0" presId="urn:microsoft.com/office/officeart/2008/layout/LinedList"/>
    <dgm:cxn modelId="{E5DC97E5-6554-4D98-9E12-6A57504DA9CD}" type="presParOf" srcId="{BE063C76-D6E1-4641-82C9-E28337647945}" destId="{DD1CFB29-3828-4F96-9044-C04EA8D3C9BA}" srcOrd="0" destOrd="0" presId="urn:microsoft.com/office/officeart/2008/layout/LinedList"/>
    <dgm:cxn modelId="{B4B0E1F6-2149-402F-8350-6D02545ED7F8}" type="presParOf" srcId="{BE063C76-D6E1-4641-82C9-E28337647945}" destId="{6669C8B2-B0B6-4699-946E-FD85B8615B50}" srcOrd="1" destOrd="0" presId="urn:microsoft.com/office/officeart/2008/layout/LinedList"/>
    <dgm:cxn modelId="{E61899F7-410A-42ED-86CF-A3A581C375C5}" type="presParOf" srcId="{BE063C76-D6E1-4641-82C9-E28337647945}" destId="{546EED45-5730-4E27-A7F2-A5203071C9EA}" srcOrd="2" destOrd="0" presId="urn:microsoft.com/office/officeart/2008/layout/LinedList"/>
    <dgm:cxn modelId="{3EB3675D-50D6-44CD-903B-BA837F980860}" type="presParOf" srcId="{E305B8D0-F3E6-40BB-93F1-A3099FF0B154}" destId="{4B63424E-4077-4B1E-B7EA-C8F60D778B8C}" srcOrd="14" destOrd="0" presId="urn:microsoft.com/office/officeart/2008/layout/LinedList"/>
    <dgm:cxn modelId="{36C962D5-17E0-4B3A-8460-E8671AB12982}" type="presParOf" srcId="{E305B8D0-F3E6-40BB-93F1-A3099FF0B154}" destId="{F70EC442-F215-4A2B-875D-D4957AE0BFBA}" srcOrd="15"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D707367-A874-40FA-B08A-E61E1A1D0EF5}" type="doc">
      <dgm:prSet loTypeId="urn:microsoft.com/office/officeart/2005/8/layout/hList1" loCatId="list" qsTypeId="urn:microsoft.com/office/officeart/2005/8/quickstyle/simple1" qsCatId="simple" csTypeId="urn:microsoft.com/office/officeart/2005/8/colors/accent1_1" csCatId="accent1" phldr="1"/>
      <dgm:spPr/>
      <dgm:t>
        <a:bodyPr/>
        <a:lstStyle/>
        <a:p>
          <a:endParaRPr lang="en-US"/>
        </a:p>
      </dgm:t>
    </dgm:pt>
    <dgm:pt modelId="{7C04F97E-8760-45BB-98DA-A194462D1F3D}">
      <dgm:prSet phldrT="[Text]" custT="1"/>
      <dgm:spPr/>
      <dgm:t>
        <a:bodyPr/>
        <a:lstStyle/>
        <a:p>
          <a:r>
            <a:rPr lang="en-US" sz="2800" b="1" i="1">
              <a:effectLst/>
              <a:latin typeface="Calibri" panose="020F0502020204030204" pitchFamily="34" charset="0"/>
              <a:ea typeface="Calibri" panose="020F0502020204030204" pitchFamily="34" charset="0"/>
              <a:cs typeface="Times New Roman" panose="02020603050405020304" pitchFamily="18" charset="0"/>
            </a:rPr>
            <a:t>Đối với GV</a:t>
          </a:r>
          <a:endParaRPr lang="en-US" sz="2800"/>
        </a:p>
      </dgm:t>
    </dgm:pt>
    <dgm:pt modelId="{48365BF9-F807-4740-B6EA-B27571A11B24}" type="parTrans" cxnId="{71D181EE-3D2F-4E75-B528-4793318BF480}">
      <dgm:prSet/>
      <dgm:spPr/>
      <dgm:t>
        <a:bodyPr/>
        <a:lstStyle/>
        <a:p>
          <a:endParaRPr lang="en-US"/>
        </a:p>
      </dgm:t>
    </dgm:pt>
    <dgm:pt modelId="{ACD02ABE-436C-48F0-9EFF-B0A979EBFC17}" type="sibTrans" cxnId="{71D181EE-3D2F-4E75-B528-4793318BF480}">
      <dgm:prSet/>
      <dgm:spPr/>
      <dgm:t>
        <a:bodyPr/>
        <a:lstStyle/>
        <a:p>
          <a:endParaRPr lang="en-US"/>
        </a:p>
      </dgm:t>
    </dgm:pt>
    <dgm:pt modelId="{EF86BFA6-6482-4ADF-8AFA-3E75548ED5E5}">
      <dgm:prSet/>
      <dgm:spPr/>
      <dgm:t>
        <a:bodyPr/>
        <a:lstStyle/>
        <a:p>
          <a:r>
            <a:rPr lang="en-US" dirty="0" err="1">
              <a:effectLst/>
              <a:latin typeface="Calibri" panose="020F0502020204030204" pitchFamily="34" charset="0"/>
              <a:ea typeface="Calibri" panose="020F0502020204030204" pitchFamily="34" charset="0"/>
              <a:cs typeface="Times New Roman" panose="02020603050405020304" pitchFamily="18" charset="0"/>
            </a:rPr>
            <a:t>Giúp</a:t>
          </a:r>
          <a:r>
            <a:rPr lang="en-US" dirty="0">
              <a:effectLst/>
              <a:latin typeface="Calibri" panose="020F0502020204030204" pitchFamily="34" charset="0"/>
              <a:ea typeface="Calibri" panose="020F0502020204030204" pitchFamily="34" charset="0"/>
              <a:cs typeface="Times New Roman" panose="02020603050405020304" pitchFamily="18" charset="0"/>
            </a:rPr>
            <a:t> GV </a:t>
          </a:r>
          <a:r>
            <a:rPr lang="en-US" dirty="0" err="1">
              <a:effectLst/>
              <a:latin typeface="Calibri" panose="020F0502020204030204" pitchFamily="34" charset="0"/>
              <a:ea typeface="Calibri" panose="020F0502020204030204" pitchFamily="34" charset="0"/>
              <a:cs typeface="Times New Roman" panose="02020603050405020304" pitchFamily="18" charset="0"/>
            </a:rPr>
            <a:t>phân</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hóa</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được</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năng</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lực</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của</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học</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sinh</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từ</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đó</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đổi</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mới</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cách</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thức</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dạy</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học</a:t>
          </a:r>
          <a:r>
            <a:rPr lang="en-US" dirty="0">
              <a:effectLst/>
              <a:latin typeface="Calibri" panose="020F0502020204030204" pitchFamily="34" charset="0"/>
              <a:ea typeface="Calibri" panose="020F0502020204030204" pitchFamily="34" charset="0"/>
              <a:cs typeface="Times New Roman" panose="02020603050405020304" pitchFamily="18" charset="0"/>
            </a:rPr>
            <a:t>.</a:t>
          </a:r>
        </a:p>
      </dgm:t>
    </dgm:pt>
    <dgm:pt modelId="{7B854BA4-E46C-4FFC-A1B1-A332030F9D91}" type="parTrans" cxnId="{2D2A86C7-0AA5-4D4B-AA7B-73F084253CE4}">
      <dgm:prSet/>
      <dgm:spPr/>
      <dgm:t>
        <a:bodyPr/>
        <a:lstStyle/>
        <a:p>
          <a:endParaRPr lang="en-US"/>
        </a:p>
      </dgm:t>
    </dgm:pt>
    <dgm:pt modelId="{BBFA9214-C1AB-457D-BB89-8623E2034621}" type="sibTrans" cxnId="{2D2A86C7-0AA5-4D4B-AA7B-73F084253CE4}">
      <dgm:prSet/>
      <dgm:spPr/>
      <dgm:t>
        <a:bodyPr/>
        <a:lstStyle/>
        <a:p>
          <a:endParaRPr lang="en-US"/>
        </a:p>
      </dgm:t>
    </dgm:pt>
    <dgm:pt modelId="{DFD0F25C-6161-4970-BF42-D426AD8F773F}">
      <dgm:prSet/>
      <dgm:spPr/>
      <dgm:t>
        <a:bodyPr/>
        <a:lstStyle/>
        <a:p>
          <a:r>
            <a:rPr lang="en-US" dirty="0" err="1">
              <a:effectLst/>
              <a:latin typeface="Calibri" panose="020F0502020204030204" pitchFamily="34" charset="0"/>
              <a:ea typeface="Calibri" panose="020F0502020204030204" pitchFamily="34" charset="0"/>
              <a:cs typeface="Times New Roman" panose="02020603050405020304" pitchFamily="18" charset="0"/>
            </a:rPr>
            <a:t>Giúp</a:t>
          </a:r>
          <a:r>
            <a:rPr lang="en-US" dirty="0">
              <a:effectLst/>
              <a:latin typeface="Calibri" panose="020F0502020204030204" pitchFamily="34" charset="0"/>
              <a:ea typeface="Calibri" panose="020F0502020204030204" pitchFamily="34" charset="0"/>
              <a:cs typeface="Times New Roman" panose="02020603050405020304" pitchFamily="18" charset="0"/>
            </a:rPr>
            <a:t> GV </a:t>
          </a:r>
          <a:r>
            <a:rPr lang="en-US" dirty="0" err="1">
              <a:effectLst/>
              <a:latin typeface="Calibri" panose="020F0502020204030204" pitchFamily="34" charset="0"/>
              <a:ea typeface="Calibri" panose="020F0502020204030204" pitchFamily="34" charset="0"/>
              <a:cs typeface="Times New Roman" panose="02020603050405020304" pitchFamily="18" charset="0"/>
            </a:rPr>
            <a:t>lựa</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chọn</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đa</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dạng</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bối</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cảnh</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kiến</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thức</a:t>
          </a:r>
          <a:r>
            <a:rPr lang="en-US" dirty="0">
              <a:effectLst/>
              <a:latin typeface="Calibri" panose="020F0502020204030204" pitchFamily="34" charset="0"/>
              <a:ea typeface="Calibri" panose="020F0502020204030204" pitchFamily="34" charset="0"/>
              <a:cs typeface="Times New Roman" panose="02020603050405020304" pitchFamily="18" charset="0"/>
            </a:rPr>
            <a:t>.</a:t>
          </a:r>
        </a:p>
      </dgm:t>
    </dgm:pt>
    <dgm:pt modelId="{16170D6E-16E6-4F9D-9F29-4FE766396A1A}" type="parTrans" cxnId="{02165C8C-9E34-40EE-8975-62EAA561A06D}">
      <dgm:prSet/>
      <dgm:spPr/>
      <dgm:t>
        <a:bodyPr/>
        <a:lstStyle/>
        <a:p>
          <a:endParaRPr lang="en-US"/>
        </a:p>
      </dgm:t>
    </dgm:pt>
    <dgm:pt modelId="{8D7EDC3E-B73D-4D3B-92B8-E166CD4ABE43}" type="sibTrans" cxnId="{02165C8C-9E34-40EE-8975-62EAA561A06D}">
      <dgm:prSet/>
      <dgm:spPr/>
      <dgm:t>
        <a:bodyPr/>
        <a:lstStyle/>
        <a:p>
          <a:endParaRPr lang="en-US"/>
        </a:p>
      </dgm:t>
    </dgm:pt>
    <dgm:pt modelId="{27A98D49-2272-49D8-B926-ED4B082AA7E2}">
      <dgm:prSet/>
      <dgm:spPr/>
      <dgm:t>
        <a:bodyPr/>
        <a:lstStyle/>
        <a:p>
          <a:r>
            <a:rPr lang="en-US" dirty="0" err="1">
              <a:effectLst/>
              <a:latin typeface="Calibri" panose="020F0502020204030204" pitchFamily="34" charset="0"/>
              <a:ea typeface="Calibri" panose="020F0502020204030204" pitchFamily="34" charset="0"/>
              <a:cs typeface="Times New Roman" panose="02020603050405020304" pitchFamily="18" charset="0"/>
            </a:rPr>
            <a:t>Khuyến</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khích</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tính</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sáng</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tạo</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linh</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hoạt</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của</a:t>
          </a:r>
          <a:r>
            <a:rPr lang="en-US" dirty="0">
              <a:effectLst/>
              <a:latin typeface="Calibri" panose="020F0502020204030204" pitchFamily="34" charset="0"/>
              <a:ea typeface="Calibri" panose="020F0502020204030204" pitchFamily="34" charset="0"/>
              <a:cs typeface="Times New Roman" panose="02020603050405020304" pitchFamily="18" charset="0"/>
            </a:rPr>
            <a:t> GV </a:t>
          </a:r>
          <a:r>
            <a:rPr lang="en-US" dirty="0" err="1">
              <a:effectLst/>
              <a:latin typeface="Calibri" panose="020F0502020204030204" pitchFamily="34" charset="0"/>
              <a:ea typeface="Calibri" panose="020F0502020204030204" pitchFamily="34" charset="0"/>
              <a:cs typeface="Times New Roman" panose="02020603050405020304" pitchFamily="18" charset="0"/>
            </a:rPr>
            <a:t>trong</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quá</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trình</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biên</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soạn</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câu</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hỏi</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ra</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đề</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thi</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kiểm</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tra</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đánh</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giá</a:t>
          </a:r>
          <a:r>
            <a:rPr lang="en-US" dirty="0">
              <a:effectLst/>
              <a:latin typeface="Calibri" panose="020F0502020204030204" pitchFamily="34" charset="0"/>
              <a:ea typeface="Calibri" panose="020F0502020204030204" pitchFamily="34" charset="0"/>
              <a:cs typeface="Times New Roman" panose="02020603050405020304" pitchFamily="18" charset="0"/>
            </a:rPr>
            <a:t>. </a:t>
          </a:r>
        </a:p>
      </dgm:t>
    </dgm:pt>
    <dgm:pt modelId="{B5224B9F-9076-4CA8-9FF7-BC00A2ACEA15}" type="parTrans" cxnId="{1969A715-1162-4A58-A8F1-FA0E579F8511}">
      <dgm:prSet/>
      <dgm:spPr/>
      <dgm:t>
        <a:bodyPr/>
        <a:lstStyle/>
        <a:p>
          <a:endParaRPr lang="en-US"/>
        </a:p>
      </dgm:t>
    </dgm:pt>
    <dgm:pt modelId="{BEDA23B6-5922-440A-ADCC-9D32D55DA50A}" type="sibTrans" cxnId="{1969A715-1162-4A58-A8F1-FA0E579F8511}">
      <dgm:prSet/>
      <dgm:spPr/>
      <dgm:t>
        <a:bodyPr/>
        <a:lstStyle/>
        <a:p>
          <a:endParaRPr lang="en-US"/>
        </a:p>
      </dgm:t>
    </dgm:pt>
    <dgm:pt modelId="{5E8C6EDD-B4BF-4E4A-9A80-39761911E841}">
      <dgm:prSet/>
      <dgm:spPr/>
      <dgm:t>
        <a:bodyPr/>
        <a:lstStyle/>
        <a:p>
          <a:r>
            <a:rPr lang="en-US" b="1" i="1">
              <a:effectLst/>
              <a:latin typeface="Calibri" panose="020F0502020204030204" pitchFamily="34" charset="0"/>
              <a:ea typeface="Calibri" panose="020F0502020204030204" pitchFamily="34" charset="0"/>
              <a:cs typeface="Times New Roman" panose="02020603050405020304" pitchFamily="18" charset="0"/>
            </a:rPr>
            <a:t>Đối với HS</a:t>
          </a:r>
          <a:endParaRPr lang="en-US">
            <a:effectLst/>
            <a:latin typeface="Calibri" panose="020F0502020204030204" pitchFamily="34" charset="0"/>
            <a:ea typeface="Calibri" panose="020F0502020204030204" pitchFamily="34" charset="0"/>
            <a:cs typeface="Times New Roman" panose="02020603050405020304" pitchFamily="18" charset="0"/>
          </a:endParaRPr>
        </a:p>
      </dgm:t>
    </dgm:pt>
    <dgm:pt modelId="{D1F182BC-D688-45E3-B5CE-7157E062C062}" type="parTrans" cxnId="{4C010C92-6BEA-4DA1-AB80-F6A7355F4E45}">
      <dgm:prSet/>
      <dgm:spPr/>
      <dgm:t>
        <a:bodyPr/>
        <a:lstStyle/>
        <a:p>
          <a:endParaRPr lang="en-US"/>
        </a:p>
      </dgm:t>
    </dgm:pt>
    <dgm:pt modelId="{85D77FF2-8990-4014-8F38-6D1468AF1815}" type="sibTrans" cxnId="{4C010C92-6BEA-4DA1-AB80-F6A7355F4E45}">
      <dgm:prSet/>
      <dgm:spPr/>
      <dgm:t>
        <a:bodyPr/>
        <a:lstStyle/>
        <a:p>
          <a:endParaRPr lang="en-US"/>
        </a:p>
      </dgm:t>
    </dgm:pt>
    <dgm:pt modelId="{67CEE46B-1841-4557-8DED-6401CD7CBC9E}">
      <dgm:prSet/>
      <dgm:spPr/>
      <dgm:t>
        <a:bodyPr/>
        <a:lstStyle/>
        <a:p>
          <a:r>
            <a:rPr lang="en-US" dirty="0" err="1">
              <a:effectLst/>
              <a:latin typeface="Calibri" panose="020F0502020204030204" pitchFamily="34" charset="0"/>
              <a:ea typeface="Calibri" panose="020F0502020204030204" pitchFamily="34" charset="0"/>
              <a:cs typeface="Times New Roman" panose="02020603050405020304" pitchFamily="18" charset="0"/>
            </a:rPr>
            <a:t>Giúp</a:t>
          </a:r>
          <a:r>
            <a:rPr lang="en-US" dirty="0">
              <a:effectLst/>
              <a:latin typeface="Calibri" panose="020F0502020204030204" pitchFamily="34" charset="0"/>
              <a:ea typeface="Calibri" panose="020F0502020204030204" pitchFamily="34" charset="0"/>
              <a:cs typeface="Times New Roman" panose="02020603050405020304" pitchFamily="18" charset="0"/>
            </a:rPr>
            <a:t> HS </a:t>
          </a:r>
          <a:r>
            <a:rPr lang="en-US" dirty="0" err="1">
              <a:effectLst/>
              <a:latin typeface="Calibri" panose="020F0502020204030204" pitchFamily="34" charset="0"/>
              <a:ea typeface="Calibri" panose="020F0502020204030204" pitchFamily="34" charset="0"/>
              <a:cs typeface="Times New Roman" panose="02020603050405020304" pitchFamily="18" charset="0"/>
            </a:rPr>
            <a:t>có</a:t>
          </a:r>
          <a:r>
            <a:rPr lang="vi-VN" dirty="0">
              <a:effectLst/>
              <a:latin typeface="Calibri" panose="020F0502020204030204" pitchFamily="34" charset="0"/>
              <a:ea typeface="Calibri" panose="020F0502020204030204" pitchFamily="34" charset="0"/>
              <a:cs typeface="Times New Roman" panose="02020603050405020304" pitchFamily="18" charset="0"/>
            </a:rPr>
            <a:t> được</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sự</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tự</a:t>
          </a:r>
          <a:r>
            <a:rPr lang="en-US" dirty="0">
              <a:effectLst/>
              <a:latin typeface="Calibri" panose="020F0502020204030204" pitchFamily="34" charset="0"/>
              <a:ea typeface="Calibri" panose="020F0502020204030204" pitchFamily="34" charset="0"/>
              <a:cs typeface="Times New Roman" panose="02020603050405020304" pitchFamily="18" charset="0"/>
            </a:rPr>
            <a:t> tin qua </a:t>
          </a:r>
          <a:r>
            <a:rPr lang="en-US" dirty="0" err="1">
              <a:effectLst/>
              <a:latin typeface="Calibri" panose="020F0502020204030204" pitchFamily="34" charset="0"/>
              <a:ea typeface="Calibri" panose="020F0502020204030204" pitchFamily="34" charset="0"/>
              <a:cs typeface="Times New Roman" panose="02020603050405020304" pitchFamily="18" charset="0"/>
            </a:rPr>
            <a:t>cách</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giải</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quyết</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vấn</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đề</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chủ</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động</a:t>
          </a:r>
          <a:r>
            <a:rPr lang="en-US" dirty="0">
              <a:effectLst/>
              <a:latin typeface="Calibri" panose="020F0502020204030204" pitchFamily="34" charset="0"/>
              <a:ea typeface="Calibri" panose="020F0502020204030204" pitchFamily="34" charset="0"/>
              <a:cs typeface="Times New Roman" panose="02020603050405020304" pitchFamily="18" charset="0"/>
            </a:rPr>
            <a:t>. </a:t>
          </a:r>
        </a:p>
      </dgm:t>
    </dgm:pt>
    <dgm:pt modelId="{7F2E3DE3-EF0B-4927-94A7-7D892FF1FBF1}" type="parTrans" cxnId="{EEAA03F7-A357-4634-897A-3551E63F2819}">
      <dgm:prSet/>
      <dgm:spPr/>
      <dgm:t>
        <a:bodyPr/>
        <a:lstStyle/>
        <a:p>
          <a:endParaRPr lang="en-US"/>
        </a:p>
      </dgm:t>
    </dgm:pt>
    <dgm:pt modelId="{561923C4-8E5C-4998-932C-1C678A56E630}" type="sibTrans" cxnId="{EEAA03F7-A357-4634-897A-3551E63F2819}">
      <dgm:prSet/>
      <dgm:spPr/>
      <dgm:t>
        <a:bodyPr/>
        <a:lstStyle/>
        <a:p>
          <a:endParaRPr lang="en-US"/>
        </a:p>
      </dgm:t>
    </dgm:pt>
    <dgm:pt modelId="{CB82C5FC-221F-4E03-B678-F1CDC95580DA}">
      <dgm:prSet/>
      <dgm:spPr/>
      <dgm:t>
        <a:bodyPr/>
        <a:lstStyle/>
        <a:p>
          <a:r>
            <a:rPr lang="en-US">
              <a:effectLst/>
              <a:latin typeface="Calibri" panose="020F0502020204030204" pitchFamily="34" charset="0"/>
              <a:ea typeface="Calibri" panose="020F0502020204030204" pitchFamily="34" charset="0"/>
              <a:cs typeface="Times New Roman" panose="02020603050405020304" pitchFamily="18" charset="0"/>
            </a:rPr>
            <a:t>Giúp HS vận dụng linh hoạt hơn các kiến thức, kĩ năng đã học vào thực tiễn. </a:t>
          </a:r>
        </a:p>
      </dgm:t>
    </dgm:pt>
    <dgm:pt modelId="{35909484-F66C-43BF-AA66-0FD408DDBBE4}" type="parTrans" cxnId="{629EEEA7-5EB1-4E84-B73F-5DAA4A05A3A3}">
      <dgm:prSet/>
      <dgm:spPr/>
      <dgm:t>
        <a:bodyPr/>
        <a:lstStyle/>
        <a:p>
          <a:endParaRPr lang="en-US"/>
        </a:p>
      </dgm:t>
    </dgm:pt>
    <dgm:pt modelId="{C33DA707-A0C8-4C5C-8506-66888A62C730}" type="sibTrans" cxnId="{629EEEA7-5EB1-4E84-B73F-5DAA4A05A3A3}">
      <dgm:prSet/>
      <dgm:spPr/>
      <dgm:t>
        <a:bodyPr/>
        <a:lstStyle/>
        <a:p>
          <a:endParaRPr lang="en-US"/>
        </a:p>
      </dgm:t>
    </dgm:pt>
    <dgm:pt modelId="{A95601F1-0A44-4B12-BBAC-6512124E5174}">
      <dgm:prSet/>
      <dgm:spPr/>
      <dgm:t>
        <a:bodyPr/>
        <a:lstStyle/>
        <a:p>
          <a:r>
            <a:rPr lang="en-US">
              <a:effectLst/>
              <a:latin typeface="Calibri" panose="020F0502020204030204" pitchFamily="34" charset="0"/>
              <a:ea typeface="Calibri" panose="020F0502020204030204" pitchFamily="34" charset="0"/>
              <a:cs typeface="Times New Roman" panose="02020603050405020304" pitchFamily="18" charset="0"/>
            </a:rPr>
            <a:t>Kiểm tra được khả năng diễn đạt, lập luận, quan điểm riêng của HS. </a:t>
          </a:r>
        </a:p>
      </dgm:t>
    </dgm:pt>
    <dgm:pt modelId="{3DF1865B-985B-4EA9-B5E4-5E8E7242A199}" type="parTrans" cxnId="{7873A6AE-7E33-477C-86DA-FF0A25BE5B75}">
      <dgm:prSet/>
      <dgm:spPr/>
      <dgm:t>
        <a:bodyPr/>
        <a:lstStyle/>
        <a:p>
          <a:endParaRPr lang="en-US"/>
        </a:p>
      </dgm:t>
    </dgm:pt>
    <dgm:pt modelId="{045F43DD-8547-4162-B0A5-8B0C364FB086}" type="sibTrans" cxnId="{7873A6AE-7E33-477C-86DA-FF0A25BE5B75}">
      <dgm:prSet/>
      <dgm:spPr/>
      <dgm:t>
        <a:bodyPr/>
        <a:lstStyle/>
        <a:p>
          <a:endParaRPr lang="en-US"/>
        </a:p>
      </dgm:t>
    </dgm:pt>
    <dgm:pt modelId="{E9DFB8FB-EE6E-4621-AD95-684B54DDA753}">
      <dgm:prSet/>
      <dgm:spPr/>
      <dgm:t>
        <a:bodyPr/>
        <a:lstStyle/>
        <a:p>
          <a:r>
            <a:rPr lang="en-US" dirty="0">
              <a:effectLst/>
              <a:latin typeface="Calibri" panose="020F0502020204030204" pitchFamily="34" charset="0"/>
              <a:ea typeface="Calibri" panose="020F0502020204030204" pitchFamily="34" charset="0"/>
              <a:cs typeface="Times New Roman" panose="02020603050405020304" pitchFamily="18" charset="0"/>
            </a:rPr>
            <a:t>HS </a:t>
          </a:r>
          <a:r>
            <a:rPr lang="en-US" dirty="0" err="1">
              <a:effectLst/>
              <a:latin typeface="Calibri" panose="020F0502020204030204" pitchFamily="34" charset="0"/>
              <a:ea typeface="Calibri" panose="020F0502020204030204" pitchFamily="34" charset="0"/>
              <a:cs typeface="Times New Roman" panose="02020603050405020304" pitchFamily="18" charset="0"/>
            </a:rPr>
            <a:t>được</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chủ</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động</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chọn</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lọc</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thông</a:t>
          </a:r>
          <a:r>
            <a:rPr lang="en-US" dirty="0">
              <a:effectLst/>
              <a:latin typeface="Calibri" panose="020F0502020204030204" pitchFamily="34" charset="0"/>
              <a:ea typeface="Calibri" panose="020F0502020204030204" pitchFamily="34" charset="0"/>
              <a:cs typeface="Times New Roman" panose="02020603050405020304" pitchFamily="18" charset="0"/>
            </a:rPr>
            <a:t> tin, </a:t>
          </a:r>
          <a:r>
            <a:rPr lang="en-US" dirty="0" err="1">
              <a:effectLst/>
              <a:latin typeface="Calibri" panose="020F0502020204030204" pitchFamily="34" charset="0"/>
              <a:ea typeface="Calibri" panose="020F0502020204030204" pitchFamily="34" charset="0"/>
              <a:cs typeface="Times New Roman" panose="02020603050405020304" pitchFamily="18" charset="0"/>
            </a:rPr>
            <a:t>thể</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hiện</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những</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hiểu</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biết</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cá</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nhân</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ở</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mức</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tối</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đa</a:t>
          </a:r>
          <a:r>
            <a:rPr lang="vi-VN" dirty="0">
              <a:effectLst/>
              <a:latin typeface="Calibri" panose="020F0502020204030204" pitchFamily="34" charset="0"/>
              <a:ea typeface="Calibri" panose="020F0502020204030204" pitchFamily="34" charset="0"/>
              <a:cs typeface="Times New Roman" panose="02020603050405020304" pitchFamily="18" charset="0"/>
            </a:rPr>
            <a:t>.</a:t>
          </a:r>
          <a:endParaRPr lang="en-US" dirty="0"/>
        </a:p>
      </dgm:t>
    </dgm:pt>
    <dgm:pt modelId="{D0760A3E-ACD0-4592-AB13-F6D2AE17B2AA}" type="parTrans" cxnId="{A3BFCFC3-EDED-423D-991C-E657BC1F1E90}">
      <dgm:prSet/>
      <dgm:spPr/>
      <dgm:t>
        <a:bodyPr/>
        <a:lstStyle/>
        <a:p>
          <a:endParaRPr lang="en-US"/>
        </a:p>
      </dgm:t>
    </dgm:pt>
    <dgm:pt modelId="{49710920-F409-4BF7-B548-7CAD2A874AD9}" type="sibTrans" cxnId="{A3BFCFC3-EDED-423D-991C-E657BC1F1E90}">
      <dgm:prSet/>
      <dgm:spPr/>
      <dgm:t>
        <a:bodyPr/>
        <a:lstStyle/>
        <a:p>
          <a:endParaRPr lang="en-US"/>
        </a:p>
      </dgm:t>
    </dgm:pt>
    <dgm:pt modelId="{1951B42E-5013-4EE4-B24B-0858D8FAF4A0}" type="pres">
      <dgm:prSet presAssocID="{DD707367-A874-40FA-B08A-E61E1A1D0EF5}" presName="Name0" presStyleCnt="0">
        <dgm:presLayoutVars>
          <dgm:dir/>
          <dgm:animLvl val="lvl"/>
          <dgm:resizeHandles val="exact"/>
        </dgm:presLayoutVars>
      </dgm:prSet>
      <dgm:spPr/>
    </dgm:pt>
    <dgm:pt modelId="{CAA13E20-C960-4451-8B97-1520E14975DE}" type="pres">
      <dgm:prSet presAssocID="{7C04F97E-8760-45BB-98DA-A194462D1F3D}" presName="composite" presStyleCnt="0"/>
      <dgm:spPr/>
    </dgm:pt>
    <dgm:pt modelId="{37233070-5884-4FE0-B1F6-13C90865ECF3}" type="pres">
      <dgm:prSet presAssocID="{7C04F97E-8760-45BB-98DA-A194462D1F3D}" presName="parTx" presStyleLbl="alignNode1" presStyleIdx="0" presStyleCnt="2">
        <dgm:presLayoutVars>
          <dgm:chMax val="0"/>
          <dgm:chPref val="0"/>
          <dgm:bulletEnabled val="1"/>
        </dgm:presLayoutVars>
      </dgm:prSet>
      <dgm:spPr/>
    </dgm:pt>
    <dgm:pt modelId="{483ECA34-EC23-4E8C-BC0D-58431B14AEC1}" type="pres">
      <dgm:prSet presAssocID="{7C04F97E-8760-45BB-98DA-A194462D1F3D}" presName="desTx" presStyleLbl="alignAccFollowNode1" presStyleIdx="0" presStyleCnt="2">
        <dgm:presLayoutVars>
          <dgm:bulletEnabled val="1"/>
        </dgm:presLayoutVars>
      </dgm:prSet>
      <dgm:spPr/>
    </dgm:pt>
    <dgm:pt modelId="{2ACB74FB-A80A-4553-BD81-5C3A63DBF99E}" type="pres">
      <dgm:prSet presAssocID="{ACD02ABE-436C-48F0-9EFF-B0A979EBFC17}" presName="space" presStyleCnt="0"/>
      <dgm:spPr/>
    </dgm:pt>
    <dgm:pt modelId="{6427BA89-C984-4AFF-BD96-C3E6FE689722}" type="pres">
      <dgm:prSet presAssocID="{5E8C6EDD-B4BF-4E4A-9A80-39761911E841}" presName="composite" presStyleCnt="0"/>
      <dgm:spPr/>
    </dgm:pt>
    <dgm:pt modelId="{A2E217CF-D5B8-439E-AB34-A5694ADCA1DF}" type="pres">
      <dgm:prSet presAssocID="{5E8C6EDD-B4BF-4E4A-9A80-39761911E841}" presName="parTx" presStyleLbl="alignNode1" presStyleIdx="1" presStyleCnt="2">
        <dgm:presLayoutVars>
          <dgm:chMax val="0"/>
          <dgm:chPref val="0"/>
          <dgm:bulletEnabled val="1"/>
        </dgm:presLayoutVars>
      </dgm:prSet>
      <dgm:spPr/>
    </dgm:pt>
    <dgm:pt modelId="{C6BEB3E9-D346-4CA4-8692-B8FCCEDC3659}" type="pres">
      <dgm:prSet presAssocID="{5E8C6EDD-B4BF-4E4A-9A80-39761911E841}" presName="desTx" presStyleLbl="alignAccFollowNode1" presStyleIdx="1" presStyleCnt="2">
        <dgm:presLayoutVars>
          <dgm:bulletEnabled val="1"/>
        </dgm:presLayoutVars>
      </dgm:prSet>
      <dgm:spPr/>
    </dgm:pt>
  </dgm:ptLst>
  <dgm:cxnLst>
    <dgm:cxn modelId="{1969A715-1162-4A58-A8F1-FA0E579F8511}" srcId="{7C04F97E-8760-45BB-98DA-A194462D1F3D}" destId="{27A98D49-2272-49D8-B926-ED4B082AA7E2}" srcOrd="2" destOrd="0" parTransId="{B5224B9F-9076-4CA8-9FF7-BC00A2ACEA15}" sibTransId="{BEDA23B6-5922-440A-ADCC-9D32D55DA50A}"/>
    <dgm:cxn modelId="{F5939E29-BA0D-45EC-9201-B0D0D640A226}" type="presOf" srcId="{EF86BFA6-6482-4ADF-8AFA-3E75548ED5E5}" destId="{483ECA34-EC23-4E8C-BC0D-58431B14AEC1}" srcOrd="0" destOrd="0" presId="urn:microsoft.com/office/officeart/2005/8/layout/hList1"/>
    <dgm:cxn modelId="{77450540-9A38-439B-9027-F593030348CD}" type="presOf" srcId="{E9DFB8FB-EE6E-4621-AD95-684B54DDA753}" destId="{C6BEB3E9-D346-4CA4-8692-B8FCCEDC3659}" srcOrd="0" destOrd="3" presId="urn:microsoft.com/office/officeart/2005/8/layout/hList1"/>
    <dgm:cxn modelId="{F74F8B79-D21A-416B-B700-E17194D23678}" type="presOf" srcId="{DFD0F25C-6161-4970-BF42-D426AD8F773F}" destId="{483ECA34-EC23-4E8C-BC0D-58431B14AEC1}" srcOrd="0" destOrd="1" presId="urn:microsoft.com/office/officeart/2005/8/layout/hList1"/>
    <dgm:cxn modelId="{6BD5958B-0FF5-4A16-BC8E-93B9D7B21430}" type="presOf" srcId="{67CEE46B-1841-4557-8DED-6401CD7CBC9E}" destId="{C6BEB3E9-D346-4CA4-8692-B8FCCEDC3659}" srcOrd="0" destOrd="0" presId="urn:microsoft.com/office/officeart/2005/8/layout/hList1"/>
    <dgm:cxn modelId="{02165C8C-9E34-40EE-8975-62EAA561A06D}" srcId="{7C04F97E-8760-45BB-98DA-A194462D1F3D}" destId="{DFD0F25C-6161-4970-BF42-D426AD8F773F}" srcOrd="1" destOrd="0" parTransId="{16170D6E-16E6-4F9D-9F29-4FE766396A1A}" sibTransId="{8D7EDC3E-B73D-4D3B-92B8-E166CD4ABE43}"/>
    <dgm:cxn modelId="{4C010C92-6BEA-4DA1-AB80-F6A7355F4E45}" srcId="{DD707367-A874-40FA-B08A-E61E1A1D0EF5}" destId="{5E8C6EDD-B4BF-4E4A-9A80-39761911E841}" srcOrd="1" destOrd="0" parTransId="{D1F182BC-D688-45E3-B5CE-7157E062C062}" sibTransId="{85D77FF2-8990-4014-8F38-6D1468AF1815}"/>
    <dgm:cxn modelId="{457AFAA3-C48B-43C7-8728-D025A3164127}" type="presOf" srcId="{DD707367-A874-40FA-B08A-E61E1A1D0EF5}" destId="{1951B42E-5013-4EE4-B24B-0858D8FAF4A0}" srcOrd="0" destOrd="0" presId="urn:microsoft.com/office/officeart/2005/8/layout/hList1"/>
    <dgm:cxn modelId="{629EEEA7-5EB1-4E84-B73F-5DAA4A05A3A3}" srcId="{5E8C6EDD-B4BF-4E4A-9A80-39761911E841}" destId="{CB82C5FC-221F-4E03-B678-F1CDC95580DA}" srcOrd="1" destOrd="0" parTransId="{35909484-F66C-43BF-AA66-0FD408DDBBE4}" sibTransId="{C33DA707-A0C8-4C5C-8506-66888A62C730}"/>
    <dgm:cxn modelId="{7873A6AE-7E33-477C-86DA-FF0A25BE5B75}" srcId="{5E8C6EDD-B4BF-4E4A-9A80-39761911E841}" destId="{A95601F1-0A44-4B12-BBAC-6512124E5174}" srcOrd="2" destOrd="0" parTransId="{3DF1865B-985B-4EA9-B5E4-5E8E7242A199}" sibTransId="{045F43DD-8547-4162-B0A5-8B0C364FB086}"/>
    <dgm:cxn modelId="{86B12DB7-2EDF-431A-9238-57F4237DCDA6}" type="presOf" srcId="{27A98D49-2272-49D8-B926-ED4B082AA7E2}" destId="{483ECA34-EC23-4E8C-BC0D-58431B14AEC1}" srcOrd="0" destOrd="2" presId="urn:microsoft.com/office/officeart/2005/8/layout/hList1"/>
    <dgm:cxn modelId="{A3BFCFC3-EDED-423D-991C-E657BC1F1E90}" srcId="{5E8C6EDD-B4BF-4E4A-9A80-39761911E841}" destId="{E9DFB8FB-EE6E-4621-AD95-684B54DDA753}" srcOrd="3" destOrd="0" parTransId="{D0760A3E-ACD0-4592-AB13-F6D2AE17B2AA}" sibTransId="{49710920-F409-4BF7-B548-7CAD2A874AD9}"/>
    <dgm:cxn modelId="{2D2A86C7-0AA5-4D4B-AA7B-73F084253CE4}" srcId="{7C04F97E-8760-45BB-98DA-A194462D1F3D}" destId="{EF86BFA6-6482-4ADF-8AFA-3E75548ED5E5}" srcOrd="0" destOrd="0" parTransId="{7B854BA4-E46C-4FFC-A1B1-A332030F9D91}" sibTransId="{BBFA9214-C1AB-457D-BB89-8623E2034621}"/>
    <dgm:cxn modelId="{DEC824D9-91AD-4302-99FB-54F99984FB2E}" type="presOf" srcId="{5E8C6EDD-B4BF-4E4A-9A80-39761911E841}" destId="{A2E217CF-D5B8-439E-AB34-A5694ADCA1DF}" srcOrd="0" destOrd="0" presId="urn:microsoft.com/office/officeart/2005/8/layout/hList1"/>
    <dgm:cxn modelId="{E6179CDA-5B0D-47BE-9BB5-37843823B8A3}" type="presOf" srcId="{A95601F1-0A44-4B12-BBAC-6512124E5174}" destId="{C6BEB3E9-D346-4CA4-8692-B8FCCEDC3659}" srcOrd="0" destOrd="2" presId="urn:microsoft.com/office/officeart/2005/8/layout/hList1"/>
    <dgm:cxn modelId="{7E373CDC-E4E5-4E69-91B6-7D86A6A3FF97}" type="presOf" srcId="{CB82C5FC-221F-4E03-B678-F1CDC95580DA}" destId="{C6BEB3E9-D346-4CA4-8692-B8FCCEDC3659}" srcOrd="0" destOrd="1" presId="urn:microsoft.com/office/officeart/2005/8/layout/hList1"/>
    <dgm:cxn modelId="{71D181EE-3D2F-4E75-B528-4793318BF480}" srcId="{DD707367-A874-40FA-B08A-E61E1A1D0EF5}" destId="{7C04F97E-8760-45BB-98DA-A194462D1F3D}" srcOrd="0" destOrd="0" parTransId="{48365BF9-F807-4740-B6EA-B27571A11B24}" sibTransId="{ACD02ABE-436C-48F0-9EFF-B0A979EBFC17}"/>
    <dgm:cxn modelId="{EEAA03F7-A357-4634-897A-3551E63F2819}" srcId="{5E8C6EDD-B4BF-4E4A-9A80-39761911E841}" destId="{67CEE46B-1841-4557-8DED-6401CD7CBC9E}" srcOrd="0" destOrd="0" parTransId="{7F2E3DE3-EF0B-4927-94A7-7D892FF1FBF1}" sibTransId="{561923C4-8E5C-4998-932C-1C678A56E630}"/>
    <dgm:cxn modelId="{8B9F08FF-40F4-4534-98FC-BDF135D9E8B2}" type="presOf" srcId="{7C04F97E-8760-45BB-98DA-A194462D1F3D}" destId="{37233070-5884-4FE0-B1F6-13C90865ECF3}" srcOrd="0" destOrd="0" presId="urn:microsoft.com/office/officeart/2005/8/layout/hList1"/>
    <dgm:cxn modelId="{F0A60565-2F40-4B3A-8304-A1CC66800929}" type="presParOf" srcId="{1951B42E-5013-4EE4-B24B-0858D8FAF4A0}" destId="{CAA13E20-C960-4451-8B97-1520E14975DE}" srcOrd="0" destOrd="0" presId="urn:microsoft.com/office/officeart/2005/8/layout/hList1"/>
    <dgm:cxn modelId="{C0AE77AD-8C30-470A-AE73-183EFDAD300A}" type="presParOf" srcId="{CAA13E20-C960-4451-8B97-1520E14975DE}" destId="{37233070-5884-4FE0-B1F6-13C90865ECF3}" srcOrd="0" destOrd="0" presId="urn:microsoft.com/office/officeart/2005/8/layout/hList1"/>
    <dgm:cxn modelId="{BEA14A11-D510-48B5-ACCC-D5793988E164}" type="presParOf" srcId="{CAA13E20-C960-4451-8B97-1520E14975DE}" destId="{483ECA34-EC23-4E8C-BC0D-58431B14AEC1}" srcOrd="1" destOrd="0" presId="urn:microsoft.com/office/officeart/2005/8/layout/hList1"/>
    <dgm:cxn modelId="{A06F10EF-87F9-4ADC-BBDA-F62E18465360}" type="presParOf" srcId="{1951B42E-5013-4EE4-B24B-0858D8FAF4A0}" destId="{2ACB74FB-A80A-4553-BD81-5C3A63DBF99E}" srcOrd="1" destOrd="0" presId="urn:microsoft.com/office/officeart/2005/8/layout/hList1"/>
    <dgm:cxn modelId="{7EA09632-F311-4CF0-BAD9-AADE6290598E}" type="presParOf" srcId="{1951B42E-5013-4EE4-B24B-0858D8FAF4A0}" destId="{6427BA89-C984-4AFF-BD96-C3E6FE689722}" srcOrd="2" destOrd="0" presId="urn:microsoft.com/office/officeart/2005/8/layout/hList1"/>
    <dgm:cxn modelId="{62070CEF-8F7A-4A53-92E0-AC1F6ACCFCDC}" type="presParOf" srcId="{6427BA89-C984-4AFF-BD96-C3E6FE689722}" destId="{A2E217CF-D5B8-439E-AB34-A5694ADCA1DF}" srcOrd="0" destOrd="0" presId="urn:microsoft.com/office/officeart/2005/8/layout/hList1"/>
    <dgm:cxn modelId="{6FB5F8DB-1521-493B-BE37-6717118E0B0C}" type="presParOf" srcId="{6427BA89-C984-4AFF-BD96-C3E6FE689722}" destId="{C6BEB3E9-D346-4CA4-8692-B8FCCEDC365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32B24F1-74E2-4716-8665-3190C2C1B1B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91ED0E05-F2BE-417F-814B-A678C3F5476F}">
      <dgm:prSet phldrT="[Text]"/>
      <dgm:spPr/>
      <dgm:t>
        <a:bodyPr/>
        <a:lstStyle/>
        <a:p>
          <a:r>
            <a:rPr lang="vi-VN">
              <a:latin typeface="Bahnschrift" panose="020B0502040204020203" pitchFamily="34" charset="0"/>
            </a:rPr>
            <a:t>Xác định đúng kiểu bài </a:t>
          </a:r>
          <a:endParaRPr lang="en-US">
            <a:latin typeface="Bahnschrift" panose="020B0502040204020203" pitchFamily="34" charset="0"/>
          </a:endParaRPr>
        </a:p>
      </dgm:t>
    </dgm:pt>
    <dgm:pt modelId="{0C83DD20-4300-4D52-B3FE-D7F120E6D2B0}" type="parTrans" cxnId="{B0982EC4-7EC2-45FB-997C-9D31672AFB59}">
      <dgm:prSet/>
      <dgm:spPr/>
      <dgm:t>
        <a:bodyPr/>
        <a:lstStyle/>
        <a:p>
          <a:endParaRPr lang="en-US">
            <a:latin typeface="Bahnschrift" panose="020B0502040204020203" pitchFamily="34" charset="0"/>
          </a:endParaRPr>
        </a:p>
      </dgm:t>
    </dgm:pt>
    <dgm:pt modelId="{C6A02098-8491-4C70-A16F-16D73321037A}" type="sibTrans" cxnId="{B0982EC4-7EC2-45FB-997C-9D31672AFB59}">
      <dgm:prSet/>
      <dgm:spPr/>
      <dgm:t>
        <a:bodyPr/>
        <a:lstStyle/>
        <a:p>
          <a:endParaRPr lang="en-US">
            <a:latin typeface="Bahnschrift" panose="020B0502040204020203" pitchFamily="34" charset="0"/>
          </a:endParaRPr>
        </a:p>
      </dgm:t>
    </dgm:pt>
    <dgm:pt modelId="{3B15BE44-CE95-424E-8117-956A20BC1B20}">
      <dgm:prSet/>
      <dgm:spPr/>
      <dgm:t>
        <a:bodyPr/>
        <a:lstStyle/>
        <a:p>
          <a:r>
            <a:rPr lang="vi-VN">
              <a:latin typeface="Bahnschrift" panose="020B0502040204020203" pitchFamily="34" charset="0"/>
            </a:rPr>
            <a:t>Xác định đối tượng, vấn đề </a:t>
          </a:r>
          <a:endParaRPr lang="en-US">
            <a:latin typeface="Bahnschrift" panose="020B0502040204020203" pitchFamily="34" charset="0"/>
          </a:endParaRPr>
        </a:p>
      </dgm:t>
    </dgm:pt>
    <dgm:pt modelId="{AE3020E2-ED63-4701-9703-E32A1A4BF476}" type="parTrans" cxnId="{07003A09-2F5C-4D4A-87D1-C6FB4BE989F1}">
      <dgm:prSet/>
      <dgm:spPr/>
      <dgm:t>
        <a:bodyPr/>
        <a:lstStyle/>
        <a:p>
          <a:endParaRPr lang="en-US">
            <a:latin typeface="Bahnschrift" panose="020B0502040204020203" pitchFamily="34" charset="0"/>
          </a:endParaRPr>
        </a:p>
      </dgm:t>
    </dgm:pt>
    <dgm:pt modelId="{71BBC207-2852-4B7A-AF7E-A6B21689DE2D}" type="sibTrans" cxnId="{07003A09-2F5C-4D4A-87D1-C6FB4BE989F1}">
      <dgm:prSet/>
      <dgm:spPr/>
      <dgm:t>
        <a:bodyPr/>
        <a:lstStyle/>
        <a:p>
          <a:endParaRPr lang="en-US">
            <a:latin typeface="Bahnschrift" panose="020B0502040204020203" pitchFamily="34" charset="0"/>
          </a:endParaRPr>
        </a:p>
      </dgm:t>
    </dgm:pt>
    <dgm:pt modelId="{DDF803CE-B63F-46D6-A927-6B4A2B9BFF08}">
      <dgm:prSet/>
      <dgm:spPr/>
      <dgm:t>
        <a:bodyPr/>
        <a:lstStyle/>
        <a:p>
          <a:r>
            <a:rPr lang="vi-VN">
              <a:latin typeface="Bahnschrift" panose="020B0502040204020203" pitchFamily="34" charset="0"/>
            </a:rPr>
            <a:t>Đảm bảo cấu trúc hoàn chỉnh của bài viết</a:t>
          </a:r>
          <a:endParaRPr lang="en-US">
            <a:latin typeface="Bahnschrift" panose="020B0502040204020203" pitchFamily="34" charset="0"/>
          </a:endParaRPr>
        </a:p>
      </dgm:t>
    </dgm:pt>
    <dgm:pt modelId="{91371544-7180-420D-B962-885CD86B990A}" type="parTrans" cxnId="{722E9B5D-CA9B-4A5F-AB0B-749AE0656080}">
      <dgm:prSet/>
      <dgm:spPr/>
      <dgm:t>
        <a:bodyPr/>
        <a:lstStyle/>
        <a:p>
          <a:endParaRPr lang="en-US">
            <a:latin typeface="Bahnschrift" panose="020B0502040204020203" pitchFamily="34" charset="0"/>
          </a:endParaRPr>
        </a:p>
      </dgm:t>
    </dgm:pt>
    <dgm:pt modelId="{68724F99-BBBD-4B16-A29B-291C00286F2F}" type="sibTrans" cxnId="{722E9B5D-CA9B-4A5F-AB0B-749AE0656080}">
      <dgm:prSet/>
      <dgm:spPr/>
      <dgm:t>
        <a:bodyPr/>
        <a:lstStyle/>
        <a:p>
          <a:endParaRPr lang="en-US">
            <a:latin typeface="Bahnschrift" panose="020B0502040204020203" pitchFamily="34" charset="0"/>
          </a:endParaRPr>
        </a:p>
      </dgm:t>
    </dgm:pt>
    <dgm:pt modelId="{575CD298-9ECE-4E99-9C1E-41CAEC0C7CE6}">
      <dgm:prSet/>
      <dgm:spPr/>
      <dgm:t>
        <a:bodyPr/>
        <a:lstStyle/>
        <a:p>
          <a:r>
            <a:rPr lang="vi-VN">
              <a:latin typeface="Bahnschrift" panose="020B0502040204020203" pitchFamily="34" charset="0"/>
            </a:rPr>
            <a:t>Hệ thống ý phù hợp, logic</a:t>
          </a:r>
          <a:endParaRPr lang="en-US">
            <a:latin typeface="Bahnschrift" panose="020B0502040204020203" pitchFamily="34" charset="0"/>
          </a:endParaRPr>
        </a:p>
      </dgm:t>
    </dgm:pt>
    <dgm:pt modelId="{FC2A3592-EDE1-4CEE-BA3B-C4F33F87AD8D}" type="parTrans" cxnId="{371A39FF-B681-4DF6-9E7A-AC163F009C8B}">
      <dgm:prSet/>
      <dgm:spPr/>
      <dgm:t>
        <a:bodyPr/>
        <a:lstStyle/>
        <a:p>
          <a:endParaRPr lang="en-US">
            <a:latin typeface="Bahnschrift" panose="020B0502040204020203" pitchFamily="34" charset="0"/>
          </a:endParaRPr>
        </a:p>
      </dgm:t>
    </dgm:pt>
    <dgm:pt modelId="{CB5FFD4E-49CF-4CD7-B63E-5A060B39D595}" type="sibTrans" cxnId="{371A39FF-B681-4DF6-9E7A-AC163F009C8B}">
      <dgm:prSet/>
      <dgm:spPr/>
      <dgm:t>
        <a:bodyPr/>
        <a:lstStyle/>
        <a:p>
          <a:endParaRPr lang="en-US">
            <a:latin typeface="Bahnschrift" panose="020B0502040204020203" pitchFamily="34" charset="0"/>
          </a:endParaRPr>
        </a:p>
      </dgm:t>
    </dgm:pt>
    <dgm:pt modelId="{C18C419B-D35D-42FB-88AC-D9A9FC53E96A}">
      <dgm:prSet/>
      <dgm:spPr/>
      <dgm:t>
        <a:bodyPr/>
        <a:lstStyle/>
        <a:p>
          <a:r>
            <a:rPr lang="vi-VN">
              <a:latin typeface="Bahnschrift" panose="020B0502040204020203" pitchFamily="34" charset="0"/>
            </a:rPr>
            <a:t>Diễn đạt, trình bày</a:t>
          </a:r>
          <a:endParaRPr lang="en-US">
            <a:latin typeface="Bahnschrift" panose="020B0502040204020203" pitchFamily="34" charset="0"/>
          </a:endParaRPr>
        </a:p>
      </dgm:t>
    </dgm:pt>
    <dgm:pt modelId="{A7C8DC21-A74B-49C2-B883-8B3907B0E37D}" type="parTrans" cxnId="{587FC15A-1C4F-41AA-983C-59858BD7C459}">
      <dgm:prSet/>
      <dgm:spPr/>
      <dgm:t>
        <a:bodyPr/>
        <a:lstStyle/>
        <a:p>
          <a:endParaRPr lang="en-US">
            <a:latin typeface="Bahnschrift" panose="020B0502040204020203" pitchFamily="34" charset="0"/>
          </a:endParaRPr>
        </a:p>
      </dgm:t>
    </dgm:pt>
    <dgm:pt modelId="{70D4FA2E-A418-48C3-BEC9-B84813FEF6F3}" type="sibTrans" cxnId="{587FC15A-1C4F-41AA-983C-59858BD7C459}">
      <dgm:prSet/>
      <dgm:spPr/>
      <dgm:t>
        <a:bodyPr/>
        <a:lstStyle/>
        <a:p>
          <a:endParaRPr lang="en-US">
            <a:latin typeface="Bahnschrift" panose="020B0502040204020203" pitchFamily="34" charset="0"/>
          </a:endParaRPr>
        </a:p>
      </dgm:t>
    </dgm:pt>
    <dgm:pt modelId="{36C2DFF7-0960-453F-8423-791EC321C78B}">
      <dgm:prSet/>
      <dgm:spPr/>
      <dgm:t>
        <a:bodyPr/>
        <a:lstStyle/>
        <a:p>
          <a:r>
            <a:rPr lang="vi-VN">
              <a:latin typeface="Bahnschrift" panose="020B0502040204020203" pitchFamily="34" charset="0"/>
            </a:rPr>
            <a:t>Sáng tạo riêng</a:t>
          </a:r>
          <a:endParaRPr lang="en-US">
            <a:latin typeface="Bahnschrift" panose="020B0502040204020203" pitchFamily="34" charset="0"/>
          </a:endParaRPr>
        </a:p>
      </dgm:t>
    </dgm:pt>
    <dgm:pt modelId="{2D5135EB-4AE8-41C6-B482-202F6DA8A62A}" type="parTrans" cxnId="{189182EB-9052-44F8-93AC-415D865D353C}">
      <dgm:prSet/>
      <dgm:spPr/>
      <dgm:t>
        <a:bodyPr/>
        <a:lstStyle/>
        <a:p>
          <a:endParaRPr lang="en-US">
            <a:latin typeface="Bahnschrift" panose="020B0502040204020203" pitchFamily="34" charset="0"/>
          </a:endParaRPr>
        </a:p>
      </dgm:t>
    </dgm:pt>
    <dgm:pt modelId="{63FBF361-48B4-42DC-9C98-B1C63B31DAB7}" type="sibTrans" cxnId="{189182EB-9052-44F8-93AC-415D865D353C}">
      <dgm:prSet/>
      <dgm:spPr/>
      <dgm:t>
        <a:bodyPr/>
        <a:lstStyle/>
        <a:p>
          <a:endParaRPr lang="en-US">
            <a:latin typeface="Bahnschrift" panose="020B0502040204020203" pitchFamily="34" charset="0"/>
          </a:endParaRPr>
        </a:p>
      </dgm:t>
    </dgm:pt>
    <dgm:pt modelId="{592D7D4C-D3A5-46F8-9E83-AFAE5F6D0143}" type="pres">
      <dgm:prSet presAssocID="{B32B24F1-74E2-4716-8665-3190C2C1B1B7}" presName="Name0" presStyleCnt="0">
        <dgm:presLayoutVars>
          <dgm:chMax val="7"/>
          <dgm:chPref val="7"/>
          <dgm:dir/>
        </dgm:presLayoutVars>
      </dgm:prSet>
      <dgm:spPr/>
    </dgm:pt>
    <dgm:pt modelId="{534DA96A-F103-46FC-9312-CE1125AEAB2B}" type="pres">
      <dgm:prSet presAssocID="{B32B24F1-74E2-4716-8665-3190C2C1B1B7}" presName="Name1" presStyleCnt="0"/>
      <dgm:spPr/>
    </dgm:pt>
    <dgm:pt modelId="{D620D427-87EA-468A-BB94-499937AE96B3}" type="pres">
      <dgm:prSet presAssocID="{B32B24F1-74E2-4716-8665-3190C2C1B1B7}" presName="cycle" presStyleCnt="0"/>
      <dgm:spPr/>
    </dgm:pt>
    <dgm:pt modelId="{AB3A9DF3-8EDE-4809-894F-98B96D95DE22}" type="pres">
      <dgm:prSet presAssocID="{B32B24F1-74E2-4716-8665-3190C2C1B1B7}" presName="srcNode" presStyleLbl="node1" presStyleIdx="0" presStyleCnt="6"/>
      <dgm:spPr/>
    </dgm:pt>
    <dgm:pt modelId="{CED1EA69-89DE-47C6-A662-540039992418}" type="pres">
      <dgm:prSet presAssocID="{B32B24F1-74E2-4716-8665-3190C2C1B1B7}" presName="conn" presStyleLbl="parChTrans1D2" presStyleIdx="0" presStyleCnt="1"/>
      <dgm:spPr/>
    </dgm:pt>
    <dgm:pt modelId="{4C861A3C-19E4-491F-9AE1-E7AD8E88F4E3}" type="pres">
      <dgm:prSet presAssocID="{B32B24F1-74E2-4716-8665-3190C2C1B1B7}" presName="extraNode" presStyleLbl="node1" presStyleIdx="0" presStyleCnt="6"/>
      <dgm:spPr/>
    </dgm:pt>
    <dgm:pt modelId="{1B6EC141-21D2-4F05-BEE9-353DBA4D0C9F}" type="pres">
      <dgm:prSet presAssocID="{B32B24F1-74E2-4716-8665-3190C2C1B1B7}" presName="dstNode" presStyleLbl="node1" presStyleIdx="0" presStyleCnt="6"/>
      <dgm:spPr/>
    </dgm:pt>
    <dgm:pt modelId="{A50C836D-3CCC-45FC-A585-E90100574480}" type="pres">
      <dgm:prSet presAssocID="{91ED0E05-F2BE-417F-814B-A678C3F5476F}" presName="text_1" presStyleLbl="node1" presStyleIdx="0" presStyleCnt="6">
        <dgm:presLayoutVars>
          <dgm:bulletEnabled val="1"/>
        </dgm:presLayoutVars>
      </dgm:prSet>
      <dgm:spPr/>
    </dgm:pt>
    <dgm:pt modelId="{CA7D83B9-F4B8-4BFB-BD6A-D6B19F6FE84B}" type="pres">
      <dgm:prSet presAssocID="{91ED0E05-F2BE-417F-814B-A678C3F5476F}" presName="accent_1" presStyleCnt="0"/>
      <dgm:spPr/>
    </dgm:pt>
    <dgm:pt modelId="{F7BA6E0B-D4AA-43E6-8982-22F14095944F}" type="pres">
      <dgm:prSet presAssocID="{91ED0E05-F2BE-417F-814B-A678C3F5476F}" presName="accentRepeatNode" presStyleLbl="solidFgAcc1" presStyleIdx="0" presStyleCnt="6"/>
      <dgm:spPr/>
    </dgm:pt>
    <dgm:pt modelId="{E62CCC04-D2EB-446E-88A0-D7596EE16698}" type="pres">
      <dgm:prSet presAssocID="{3B15BE44-CE95-424E-8117-956A20BC1B20}" presName="text_2" presStyleLbl="node1" presStyleIdx="1" presStyleCnt="6">
        <dgm:presLayoutVars>
          <dgm:bulletEnabled val="1"/>
        </dgm:presLayoutVars>
      </dgm:prSet>
      <dgm:spPr/>
    </dgm:pt>
    <dgm:pt modelId="{F3D16F43-498E-4F0B-AAB4-2030D2F2F3B6}" type="pres">
      <dgm:prSet presAssocID="{3B15BE44-CE95-424E-8117-956A20BC1B20}" presName="accent_2" presStyleCnt="0"/>
      <dgm:spPr/>
    </dgm:pt>
    <dgm:pt modelId="{2529D1D1-45F6-4AA4-BD70-1B4D6EF5C479}" type="pres">
      <dgm:prSet presAssocID="{3B15BE44-CE95-424E-8117-956A20BC1B20}" presName="accentRepeatNode" presStyleLbl="solidFgAcc1" presStyleIdx="1" presStyleCnt="6"/>
      <dgm:spPr/>
    </dgm:pt>
    <dgm:pt modelId="{01ECA894-2229-493A-BCDD-2BD3BCB1994E}" type="pres">
      <dgm:prSet presAssocID="{DDF803CE-B63F-46D6-A927-6B4A2B9BFF08}" presName="text_3" presStyleLbl="node1" presStyleIdx="2" presStyleCnt="6">
        <dgm:presLayoutVars>
          <dgm:bulletEnabled val="1"/>
        </dgm:presLayoutVars>
      </dgm:prSet>
      <dgm:spPr/>
    </dgm:pt>
    <dgm:pt modelId="{6B6939D2-5F5C-40B3-B861-9ADC3363EAD0}" type="pres">
      <dgm:prSet presAssocID="{DDF803CE-B63F-46D6-A927-6B4A2B9BFF08}" presName="accent_3" presStyleCnt="0"/>
      <dgm:spPr/>
    </dgm:pt>
    <dgm:pt modelId="{91621F80-9B88-4313-9B2E-E04E2861C34D}" type="pres">
      <dgm:prSet presAssocID="{DDF803CE-B63F-46D6-A927-6B4A2B9BFF08}" presName="accentRepeatNode" presStyleLbl="solidFgAcc1" presStyleIdx="2" presStyleCnt="6"/>
      <dgm:spPr/>
    </dgm:pt>
    <dgm:pt modelId="{18CBB8A3-C98C-4FC3-890D-AB140FB8728D}" type="pres">
      <dgm:prSet presAssocID="{575CD298-9ECE-4E99-9C1E-41CAEC0C7CE6}" presName="text_4" presStyleLbl="node1" presStyleIdx="3" presStyleCnt="6">
        <dgm:presLayoutVars>
          <dgm:bulletEnabled val="1"/>
        </dgm:presLayoutVars>
      </dgm:prSet>
      <dgm:spPr/>
    </dgm:pt>
    <dgm:pt modelId="{E6855BF6-1555-4995-8438-5B0EF10B981A}" type="pres">
      <dgm:prSet presAssocID="{575CD298-9ECE-4E99-9C1E-41CAEC0C7CE6}" presName="accent_4" presStyleCnt="0"/>
      <dgm:spPr/>
    </dgm:pt>
    <dgm:pt modelId="{6FF3AA9F-ADC1-4A0F-9FF9-830A26189366}" type="pres">
      <dgm:prSet presAssocID="{575CD298-9ECE-4E99-9C1E-41CAEC0C7CE6}" presName="accentRepeatNode" presStyleLbl="solidFgAcc1" presStyleIdx="3" presStyleCnt="6"/>
      <dgm:spPr/>
    </dgm:pt>
    <dgm:pt modelId="{867EA806-EF1A-487C-BC7C-D81E5FEBCDA1}" type="pres">
      <dgm:prSet presAssocID="{C18C419B-D35D-42FB-88AC-D9A9FC53E96A}" presName="text_5" presStyleLbl="node1" presStyleIdx="4" presStyleCnt="6">
        <dgm:presLayoutVars>
          <dgm:bulletEnabled val="1"/>
        </dgm:presLayoutVars>
      </dgm:prSet>
      <dgm:spPr/>
    </dgm:pt>
    <dgm:pt modelId="{C2D66142-4F60-44AB-8797-ADC651FDA0B9}" type="pres">
      <dgm:prSet presAssocID="{C18C419B-D35D-42FB-88AC-D9A9FC53E96A}" presName="accent_5" presStyleCnt="0"/>
      <dgm:spPr/>
    </dgm:pt>
    <dgm:pt modelId="{292BF738-02DA-4880-92A8-26C9AFF1FB69}" type="pres">
      <dgm:prSet presAssocID="{C18C419B-D35D-42FB-88AC-D9A9FC53E96A}" presName="accentRepeatNode" presStyleLbl="solidFgAcc1" presStyleIdx="4" presStyleCnt="6"/>
      <dgm:spPr/>
    </dgm:pt>
    <dgm:pt modelId="{B76FCC40-DE7B-4C29-80BB-5551CF4636B0}" type="pres">
      <dgm:prSet presAssocID="{36C2DFF7-0960-453F-8423-791EC321C78B}" presName="text_6" presStyleLbl="node1" presStyleIdx="5" presStyleCnt="6">
        <dgm:presLayoutVars>
          <dgm:bulletEnabled val="1"/>
        </dgm:presLayoutVars>
      </dgm:prSet>
      <dgm:spPr/>
    </dgm:pt>
    <dgm:pt modelId="{8AF7951B-E1A4-45CF-AE83-BD1840276636}" type="pres">
      <dgm:prSet presAssocID="{36C2DFF7-0960-453F-8423-791EC321C78B}" presName="accent_6" presStyleCnt="0"/>
      <dgm:spPr/>
    </dgm:pt>
    <dgm:pt modelId="{7DA98C47-1688-4D89-9347-CFC731A299EA}" type="pres">
      <dgm:prSet presAssocID="{36C2DFF7-0960-453F-8423-791EC321C78B}" presName="accentRepeatNode" presStyleLbl="solidFgAcc1" presStyleIdx="5" presStyleCnt="6"/>
      <dgm:spPr/>
    </dgm:pt>
  </dgm:ptLst>
  <dgm:cxnLst>
    <dgm:cxn modelId="{6140C907-5172-4671-A033-337D84C14159}" type="presOf" srcId="{91ED0E05-F2BE-417F-814B-A678C3F5476F}" destId="{A50C836D-3CCC-45FC-A585-E90100574480}" srcOrd="0" destOrd="0" presId="urn:microsoft.com/office/officeart/2008/layout/VerticalCurvedList"/>
    <dgm:cxn modelId="{07003A09-2F5C-4D4A-87D1-C6FB4BE989F1}" srcId="{B32B24F1-74E2-4716-8665-3190C2C1B1B7}" destId="{3B15BE44-CE95-424E-8117-956A20BC1B20}" srcOrd="1" destOrd="0" parTransId="{AE3020E2-ED63-4701-9703-E32A1A4BF476}" sibTransId="{71BBC207-2852-4B7A-AF7E-A6B21689DE2D}"/>
    <dgm:cxn modelId="{66D9CB20-705C-450C-B676-13198BD3F376}" type="presOf" srcId="{575CD298-9ECE-4E99-9C1E-41CAEC0C7CE6}" destId="{18CBB8A3-C98C-4FC3-890D-AB140FB8728D}" srcOrd="0" destOrd="0" presId="urn:microsoft.com/office/officeart/2008/layout/VerticalCurvedList"/>
    <dgm:cxn modelId="{3D424225-7C38-43FB-A7E3-437FCE530E28}" type="presOf" srcId="{B32B24F1-74E2-4716-8665-3190C2C1B1B7}" destId="{592D7D4C-D3A5-46F8-9E83-AFAE5F6D0143}" srcOrd="0" destOrd="0" presId="urn:microsoft.com/office/officeart/2008/layout/VerticalCurvedList"/>
    <dgm:cxn modelId="{CAF75C25-4A40-4A5D-80D8-D8CD894AD412}" type="presOf" srcId="{36C2DFF7-0960-453F-8423-791EC321C78B}" destId="{B76FCC40-DE7B-4C29-80BB-5551CF4636B0}" srcOrd="0" destOrd="0" presId="urn:microsoft.com/office/officeart/2008/layout/VerticalCurvedList"/>
    <dgm:cxn modelId="{587FC15A-1C4F-41AA-983C-59858BD7C459}" srcId="{B32B24F1-74E2-4716-8665-3190C2C1B1B7}" destId="{C18C419B-D35D-42FB-88AC-D9A9FC53E96A}" srcOrd="4" destOrd="0" parTransId="{A7C8DC21-A74B-49C2-B883-8B3907B0E37D}" sibTransId="{70D4FA2E-A418-48C3-BEC9-B84813FEF6F3}"/>
    <dgm:cxn modelId="{722E9B5D-CA9B-4A5F-AB0B-749AE0656080}" srcId="{B32B24F1-74E2-4716-8665-3190C2C1B1B7}" destId="{DDF803CE-B63F-46D6-A927-6B4A2B9BFF08}" srcOrd="2" destOrd="0" parTransId="{91371544-7180-420D-B962-885CD86B990A}" sibTransId="{68724F99-BBBD-4B16-A29B-291C00286F2F}"/>
    <dgm:cxn modelId="{76832A80-D34A-4C82-B05A-641E233270A0}" type="presOf" srcId="{C18C419B-D35D-42FB-88AC-D9A9FC53E96A}" destId="{867EA806-EF1A-487C-BC7C-D81E5FEBCDA1}" srcOrd="0" destOrd="0" presId="urn:microsoft.com/office/officeart/2008/layout/VerticalCurvedList"/>
    <dgm:cxn modelId="{58072089-C8FF-4F7A-9D4D-4048009713AF}" type="presOf" srcId="{DDF803CE-B63F-46D6-A927-6B4A2B9BFF08}" destId="{01ECA894-2229-493A-BCDD-2BD3BCB1994E}" srcOrd="0" destOrd="0" presId="urn:microsoft.com/office/officeart/2008/layout/VerticalCurvedList"/>
    <dgm:cxn modelId="{376051B1-7D57-4C24-AAEF-18D564C6BBC9}" type="presOf" srcId="{3B15BE44-CE95-424E-8117-956A20BC1B20}" destId="{E62CCC04-D2EB-446E-88A0-D7596EE16698}" srcOrd="0" destOrd="0" presId="urn:microsoft.com/office/officeart/2008/layout/VerticalCurvedList"/>
    <dgm:cxn modelId="{AA7EB3B7-DC73-4AEE-B5A1-6451B92E69D1}" type="presOf" srcId="{C6A02098-8491-4C70-A16F-16D73321037A}" destId="{CED1EA69-89DE-47C6-A662-540039992418}" srcOrd="0" destOrd="0" presId="urn:microsoft.com/office/officeart/2008/layout/VerticalCurvedList"/>
    <dgm:cxn modelId="{B0982EC4-7EC2-45FB-997C-9D31672AFB59}" srcId="{B32B24F1-74E2-4716-8665-3190C2C1B1B7}" destId="{91ED0E05-F2BE-417F-814B-A678C3F5476F}" srcOrd="0" destOrd="0" parTransId="{0C83DD20-4300-4D52-B3FE-D7F120E6D2B0}" sibTransId="{C6A02098-8491-4C70-A16F-16D73321037A}"/>
    <dgm:cxn modelId="{189182EB-9052-44F8-93AC-415D865D353C}" srcId="{B32B24F1-74E2-4716-8665-3190C2C1B1B7}" destId="{36C2DFF7-0960-453F-8423-791EC321C78B}" srcOrd="5" destOrd="0" parTransId="{2D5135EB-4AE8-41C6-B482-202F6DA8A62A}" sibTransId="{63FBF361-48B4-42DC-9C98-B1C63B31DAB7}"/>
    <dgm:cxn modelId="{371A39FF-B681-4DF6-9E7A-AC163F009C8B}" srcId="{B32B24F1-74E2-4716-8665-3190C2C1B1B7}" destId="{575CD298-9ECE-4E99-9C1E-41CAEC0C7CE6}" srcOrd="3" destOrd="0" parTransId="{FC2A3592-EDE1-4CEE-BA3B-C4F33F87AD8D}" sibTransId="{CB5FFD4E-49CF-4CD7-B63E-5A060B39D595}"/>
    <dgm:cxn modelId="{F23D2AED-FAB5-4FE8-B7F9-88664C46B866}" type="presParOf" srcId="{592D7D4C-D3A5-46F8-9E83-AFAE5F6D0143}" destId="{534DA96A-F103-46FC-9312-CE1125AEAB2B}" srcOrd="0" destOrd="0" presId="urn:microsoft.com/office/officeart/2008/layout/VerticalCurvedList"/>
    <dgm:cxn modelId="{911F94D9-FD8F-465E-9109-99D0B7B5BC18}" type="presParOf" srcId="{534DA96A-F103-46FC-9312-CE1125AEAB2B}" destId="{D620D427-87EA-468A-BB94-499937AE96B3}" srcOrd="0" destOrd="0" presId="urn:microsoft.com/office/officeart/2008/layout/VerticalCurvedList"/>
    <dgm:cxn modelId="{3940A815-80A8-4817-B11E-8C15E9A6EF3D}" type="presParOf" srcId="{D620D427-87EA-468A-BB94-499937AE96B3}" destId="{AB3A9DF3-8EDE-4809-894F-98B96D95DE22}" srcOrd="0" destOrd="0" presId="urn:microsoft.com/office/officeart/2008/layout/VerticalCurvedList"/>
    <dgm:cxn modelId="{82CCDC44-14D0-485B-9E1A-9A5D8195F3CA}" type="presParOf" srcId="{D620D427-87EA-468A-BB94-499937AE96B3}" destId="{CED1EA69-89DE-47C6-A662-540039992418}" srcOrd="1" destOrd="0" presId="urn:microsoft.com/office/officeart/2008/layout/VerticalCurvedList"/>
    <dgm:cxn modelId="{266777BE-262C-445E-A8F2-96E2981C877D}" type="presParOf" srcId="{D620D427-87EA-468A-BB94-499937AE96B3}" destId="{4C861A3C-19E4-491F-9AE1-E7AD8E88F4E3}" srcOrd="2" destOrd="0" presId="urn:microsoft.com/office/officeart/2008/layout/VerticalCurvedList"/>
    <dgm:cxn modelId="{82B9F518-A19A-4A6E-B2A7-BA2C0365F6A2}" type="presParOf" srcId="{D620D427-87EA-468A-BB94-499937AE96B3}" destId="{1B6EC141-21D2-4F05-BEE9-353DBA4D0C9F}" srcOrd="3" destOrd="0" presId="urn:microsoft.com/office/officeart/2008/layout/VerticalCurvedList"/>
    <dgm:cxn modelId="{477AF4D0-EE02-47B9-996F-5153959B3528}" type="presParOf" srcId="{534DA96A-F103-46FC-9312-CE1125AEAB2B}" destId="{A50C836D-3CCC-45FC-A585-E90100574480}" srcOrd="1" destOrd="0" presId="urn:microsoft.com/office/officeart/2008/layout/VerticalCurvedList"/>
    <dgm:cxn modelId="{4F9C01FD-AAE2-401C-9BB9-1B514EB84D69}" type="presParOf" srcId="{534DA96A-F103-46FC-9312-CE1125AEAB2B}" destId="{CA7D83B9-F4B8-4BFB-BD6A-D6B19F6FE84B}" srcOrd="2" destOrd="0" presId="urn:microsoft.com/office/officeart/2008/layout/VerticalCurvedList"/>
    <dgm:cxn modelId="{3369EB98-E4DB-4C82-B3D7-8338FDC324A4}" type="presParOf" srcId="{CA7D83B9-F4B8-4BFB-BD6A-D6B19F6FE84B}" destId="{F7BA6E0B-D4AA-43E6-8982-22F14095944F}" srcOrd="0" destOrd="0" presId="urn:microsoft.com/office/officeart/2008/layout/VerticalCurvedList"/>
    <dgm:cxn modelId="{6B43044B-6E76-4E00-A38B-AD57AE7A4F0A}" type="presParOf" srcId="{534DA96A-F103-46FC-9312-CE1125AEAB2B}" destId="{E62CCC04-D2EB-446E-88A0-D7596EE16698}" srcOrd="3" destOrd="0" presId="urn:microsoft.com/office/officeart/2008/layout/VerticalCurvedList"/>
    <dgm:cxn modelId="{9377F162-09FB-40AC-9640-38DA233F79D9}" type="presParOf" srcId="{534DA96A-F103-46FC-9312-CE1125AEAB2B}" destId="{F3D16F43-498E-4F0B-AAB4-2030D2F2F3B6}" srcOrd="4" destOrd="0" presId="urn:microsoft.com/office/officeart/2008/layout/VerticalCurvedList"/>
    <dgm:cxn modelId="{12D495EE-EB0A-4393-A8FB-6B571C57E9DF}" type="presParOf" srcId="{F3D16F43-498E-4F0B-AAB4-2030D2F2F3B6}" destId="{2529D1D1-45F6-4AA4-BD70-1B4D6EF5C479}" srcOrd="0" destOrd="0" presId="urn:microsoft.com/office/officeart/2008/layout/VerticalCurvedList"/>
    <dgm:cxn modelId="{E93DB91B-7F14-4604-B60B-81328AC303DB}" type="presParOf" srcId="{534DA96A-F103-46FC-9312-CE1125AEAB2B}" destId="{01ECA894-2229-493A-BCDD-2BD3BCB1994E}" srcOrd="5" destOrd="0" presId="urn:microsoft.com/office/officeart/2008/layout/VerticalCurvedList"/>
    <dgm:cxn modelId="{305D2BBA-FE5B-4843-9829-CC44976DDCF8}" type="presParOf" srcId="{534DA96A-F103-46FC-9312-CE1125AEAB2B}" destId="{6B6939D2-5F5C-40B3-B861-9ADC3363EAD0}" srcOrd="6" destOrd="0" presId="urn:microsoft.com/office/officeart/2008/layout/VerticalCurvedList"/>
    <dgm:cxn modelId="{CB1FB6D4-76AC-4079-B255-26E6D1600251}" type="presParOf" srcId="{6B6939D2-5F5C-40B3-B861-9ADC3363EAD0}" destId="{91621F80-9B88-4313-9B2E-E04E2861C34D}" srcOrd="0" destOrd="0" presId="urn:microsoft.com/office/officeart/2008/layout/VerticalCurvedList"/>
    <dgm:cxn modelId="{2DB3C04C-0E40-4D78-BD4D-A0AC8F32B105}" type="presParOf" srcId="{534DA96A-F103-46FC-9312-CE1125AEAB2B}" destId="{18CBB8A3-C98C-4FC3-890D-AB140FB8728D}" srcOrd="7" destOrd="0" presId="urn:microsoft.com/office/officeart/2008/layout/VerticalCurvedList"/>
    <dgm:cxn modelId="{7058ACD7-8F64-47FB-900D-B96D54E71E83}" type="presParOf" srcId="{534DA96A-F103-46FC-9312-CE1125AEAB2B}" destId="{E6855BF6-1555-4995-8438-5B0EF10B981A}" srcOrd="8" destOrd="0" presId="urn:microsoft.com/office/officeart/2008/layout/VerticalCurvedList"/>
    <dgm:cxn modelId="{00DAC2D1-40D1-48D1-AA24-0B9933315DFA}" type="presParOf" srcId="{E6855BF6-1555-4995-8438-5B0EF10B981A}" destId="{6FF3AA9F-ADC1-4A0F-9FF9-830A26189366}" srcOrd="0" destOrd="0" presId="urn:microsoft.com/office/officeart/2008/layout/VerticalCurvedList"/>
    <dgm:cxn modelId="{6E7C1937-B3BE-4AE1-B7CA-0EE35923CD71}" type="presParOf" srcId="{534DA96A-F103-46FC-9312-CE1125AEAB2B}" destId="{867EA806-EF1A-487C-BC7C-D81E5FEBCDA1}" srcOrd="9" destOrd="0" presId="urn:microsoft.com/office/officeart/2008/layout/VerticalCurvedList"/>
    <dgm:cxn modelId="{9C974BCB-0256-467D-BDA5-72F84373FBBB}" type="presParOf" srcId="{534DA96A-F103-46FC-9312-CE1125AEAB2B}" destId="{C2D66142-4F60-44AB-8797-ADC651FDA0B9}" srcOrd="10" destOrd="0" presId="urn:microsoft.com/office/officeart/2008/layout/VerticalCurvedList"/>
    <dgm:cxn modelId="{8633A774-71C1-4DE9-AC47-723DEAFA8119}" type="presParOf" srcId="{C2D66142-4F60-44AB-8797-ADC651FDA0B9}" destId="{292BF738-02DA-4880-92A8-26C9AFF1FB69}" srcOrd="0" destOrd="0" presId="urn:microsoft.com/office/officeart/2008/layout/VerticalCurvedList"/>
    <dgm:cxn modelId="{86EC855C-06AB-4A01-84CE-4495B2E49D63}" type="presParOf" srcId="{534DA96A-F103-46FC-9312-CE1125AEAB2B}" destId="{B76FCC40-DE7B-4C29-80BB-5551CF4636B0}" srcOrd="11" destOrd="0" presId="urn:microsoft.com/office/officeart/2008/layout/VerticalCurvedList"/>
    <dgm:cxn modelId="{324E644C-C321-4938-B23F-A72930AD59F7}" type="presParOf" srcId="{534DA96A-F103-46FC-9312-CE1125AEAB2B}" destId="{8AF7951B-E1A4-45CF-AE83-BD1840276636}" srcOrd="12" destOrd="0" presId="urn:microsoft.com/office/officeart/2008/layout/VerticalCurvedList"/>
    <dgm:cxn modelId="{B2E20195-CBF4-4A35-850C-8A58681DF3CA}" type="presParOf" srcId="{8AF7951B-E1A4-45CF-AE83-BD1840276636}" destId="{7DA98C47-1688-4D89-9347-CFC731A299E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7E7A353-A928-41A3-8FC0-945EAAAFF7EB}" type="doc">
      <dgm:prSet loTypeId="urn:microsoft.com/office/officeart/2008/layout/PictureStrips" loCatId="list" qsTypeId="urn:microsoft.com/office/officeart/2005/8/quickstyle/simple1" qsCatId="simple" csTypeId="urn:microsoft.com/office/officeart/2005/8/colors/colorful1" csCatId="colorful" phldr="1"/>
      <dgm:spPr/>
      <dgm:t>
        <a:bodyPr/>
        <a:lstStyle/>
        <a:p>
          <a:endParaRPr lang="en-US"/>
        </a:p>
      </dgm:t>
    </dgm:pt>
    <dgm:pt modelId="{1B5BEA4C-41D1-4B7F-92B9-EA52296DAC61}">
      <dgm:prSet phldrT="[Text]" custT="1"/>
      <dgm:spPr/>
      <dgm:t>
        <a:bodyPr/>
        <a:lstStyle/>
        <a:p>
          <a:r>
            <a:rPr lang="en-US" sz="2000">
              <a:solidFill>
                <a:schemeClr val="tx1">
                  <a:lumMod val="95000"/>
                </a:schemeClr>
              </a:solidFill>
              <a:latin typeface="Arial" panose="020B0604020202020204" pitchFamily="34" charset="0"/>
              <a:cs typeface="Arial" panose="020B0604020202020204" pitchFamily="34" charset="0"/>
            </a:rPr>
            <a:t>Thoát li yêu cầu của CT</a:t>
          </a:r>
        </a:p>
      </dgm:t>
    </dgm:pt>
    <dgm:pt modelId="{8868A4DC-FE10-479B-BDA8-92795D84128F}" type="parTrans" cxnId="{9A2D0F2F-EABB-42F9-9D8E-192733D1021C}">
      <dgm:prSet/>
      <dgm:spPr/>
      <dgm:t>
        <a:bodyPr/>
        <a:lstStyle/>
        <a:p>
          <a:endParaRPr lang="en-US">
            <a:latin typeface="Arial" panose="020B0604020202020204" pitchFamily="34" charset="0"/>
            <a:cs typeface="Arial" panose="020B0604020202020204" pitchFamily="34" charset="0"/>
          </a:endParaRPr>
        </a:p>
      </dgm:t>
    </dgm:pt>
    <dgm:pt modelId="{37A3FDEC-66FA-4E4A-9EE9-90F664537211}" type="sibTrans" cxnId="{9A2D0F2F-EABB-42F9-9D8E-192733D1021C}">
      <dgm:prSet/>
      <dgm:spPr/>
      <dgm:t>
        <a:bodyPr/>
        <a:lstStyle/>
        <a:p>
          <a:endParaRPr lang="en-US">
            <a:latin typeface="Arial" panose="020B0604020202020204" pitchFamily="34" charset="0"/>
            <a:cs typeface="Arial" panose="020B0604020202020204" pitchFamily="34" charset="0"/>
          </a:endParaRPr>
        </a:p>
      </dgm:t>
    </dgm:pt>
    <dgm:pt modelId="{7F1CFD90-1AEA-4A68-BA22-11D4B2503E9C}">
      <dgm:prSet custT="1"/>
      <dgm:spPr/>
      <dgm:t>
        <a:bodyPr/>
        <a:lstStyle/>
        <a:p>
          <a:r>
            <a:rPr lang="en-US" sz="2000" dirty="0" err="1">
              <a:solidFill>
                <a:schemeClr val="tx1">
                  <a:lumMod val="95000"/>
                </a:schemeClr>
              </a:solidFill>
              <a:latin typeface="Arial" panose="020B0604020202020204" pitchFamily="34" charset="0"/>
              <a:cs typeface="Arial" panose="020B0604020202020204" pitchFamily="34" charset="0"/>
            </a:rPr>
            <a:t>Hình</a:t>
          </a:r>
          <a:r>
            <a:rPr lang="en-US" sz="2000" dirty="0">
              <a:solidFill>
                <a:schemeClr val="tx1">
                  <a:lumMod val="95000"/>
                </a:schemeClr>
              </a:solidFill>
              <a:latin typeface="Arial" panose="020B0604020202020204" pitchFamily="34" charset="0"/>
              <a:cs typeface="Arial" panose="020B0604020202020204" pitchFamily="34" charset="0"/>
            </a:rPr>
            <a:t> </a:t>
          </a:r>
          <a:r>
            <a:rPr lang="en-US" sz="2000" dirty="0" err="1">
              <a:solidFill>
                <a:schemeClr val="tx1">
                  <a:lumMod val="95000"/>
                </a:schemeClr>
              </a:solidFill>
              <a:latin typeface="Arial" panose="020B0604020202020204" pitchFamily="34" charset="0"/>
              <a:cs typeface="Arial" panose="020B0604020202020204" pitchFamily="34" charset="0"/>
            </a:rPr>
            <a:t>thức</a:t>
          </a:r>
          <a:r>
            <a:rPr lang="en-US" sz="2000" dirty="0">
              <a:solidFill>
                <a:schemeClr val="tx1">
                  <a:lumMod val="95000"/>
                </a:schemeClr>
              </a:solidFill>
              <a:latin typeface="Arial" panose="020B0604020202020204" pitchFamily="34" charset="0"/>
              <a:cs typeface="Arial" panose="020B0604020202020204" pitchFamily="34" charset="0"/>
            </a:rPr>
            <a:t> </a:t>
          </a:r>
          <a:r>
            <a:rPr lang="en-US" sz="2000" dirty="0" err="1">
              <a:solidFill>
                <a:schemeClr val="tx1">
                  <a:lumMod val="95000"/>
                </a:schemeClr>
              </a:solidFill>
              <a:latin typeface="Arial" panose="020B0604020202020204" pitchFamily="34" charset="0"/>
              <a:cs typeface="Arial" panose="020B0604020202020204" pitchFamily="34" charset="0"/>
            </a:rPr>
            <a:t>trình</a:t>
          </a:r>
          <a:r>
            <a:rPr lang="en-US" sz="2000" dirty="0">
              <a:solidFill>
                <a:schemeClr val="tx1">
                  <a:lumMod val="95000"/>
                </a:schemeClr>
              </a:solidFill>
              <a:latin typeface="Arial" panose="020B0604020202020204" pitchFamily="34" charset="0"/>
              <a:cs typeface="Arial" panose="020B0604020202020204" pitchFamily="34" charset="0"/>
            </a:rPr>
            <a:t> </a:t>
          </a:r>
          <a:r>
            <a:rPr lang="en-US" sz="2000" dirty="0" err="1">
              <a:solidFill>
                <a:schemeClr val="tx1">
                  <a:lumMod val="95000"/>
                </a:schemeClr>
              </a:solidFill>
              <a:latin typeface="Arial" panose="020B0604020202020204" pitchFamily="34" charset="0"/>
              <a:cs typeface="Arial" panose="020B0604020202020204" pitchFamily="34" charset="0"/>
            </a:rPr>
            <a:t>bày</a:t>
          </a:r>
          <a:r>
            <a:rPr lang="en-US" sz="2000" dirty="0">
              <a:solidFill>
                <a:schemeClr val="tx1">
                  <a:lumMod val="95000"/>
                </a:schemeClr>
              </a:solidFill>
              <a:latin typeface="Arial" panose="020B0604020202020204" pitchFamily="34" charset="0"/>
              <a:cs typeface="Arial" panose="020B0604020202020204" pitchFamily="34" charset="0"/>
            </a:rPr>
            <a:t> </a:t>
          </a:r>
          <a:r>
            <a:rPr lang="en-US" sz="2000" dirty="0" err="1">
              <a:solidFill>
                <a:schemeClr val="tx1">
                  <a:lumMod val="95000"/>
                </a:schemeClr>
              </a:solidFill>
              <a:latin typeface="Arial" panose="020B0604020202020204" pitchFamily="34" charset="0"/>
              <a:cs typeface="Arial" panose="020B0604020202020204" pitchFamily="34" charset="0"/>
            </a:rPr>
            <a:t>câu</a:t>
          </a:r>
          <a:r>
            <a:rPr lang="en-US" sz="2000" dirty="0">
              <a:solidFill>
                <a:schemeClr val="tx1">
                  <a:lumMod val="95000"/>
                </a:schemeClr>
              </a:solidFill>
              <a:latin typeface="Arial" panose="020B0604020202020204" pitchFamily="34" charset="0"/>
              <a:cs typeface="Arial" panose="020B0604020202020204" pitchFamily="34" charset="0"/>
            </a:rPr>
            <a:t> </a:t>
          </a:r>
          <a:r>
            <a:rPr lang="en-US" sz="2000" dirty="0" err="1">
              <a:solidFill>
                <a:schemeClr val="tx1">
                  <a:lumMod val="95000"/>
                </a:schemeClr>
              </a:solidFill>
              <a:latin typeface="Arial" panose="020B0604020202020204" pitchFamily="34" charset="0"/>
              <a:cs typeface="Arial" panose="020B0604020202020204" pitchFamily="34" charset="0"/>
            </a:rPr>
            <a:t>hỏi</a:t>
          </a:r>
          <a:r>
            <a:rPr lang="en-US" sz="2000" dirty="0">
              <a:solidFill>
                <a:schemeClr val="tx1">
                  <a:lumMod val="95000"/>
                </a:schemeClr>
              </a:solidFill>
              <a:latin typeface="Arial" panose="020B0604020202020204" pitchFamily="34" charset="0"/>
              <a:cs typeface="Arial" panose="020B0604020202020204" pitchFamily="34" charset="0"/>
            </a:rPr>
            <a:t> </a:t>
          </a:r>
          <a:r>
            <a:rPr lang="en-US" sz="2000" dirty="0" err="1">
              <a:solidFill>
                <a:schemeClr val="tx1">
                  <a:lumMod val="95000"/>
                </a:schemeClr>
              </a:solidFill>
              <a:latin typeface="Arial" panose="020B0604020202020204" pitchFamily="34" charset="0"/>
              <a:cs typeface="Arial" panose="020B0604020202020204" pitchFamily="34" charset="0"/>
            </a:rPr>
            <a:t>không</a:t>
          </a:r>
          <a:r>
            <a:rPr lang="en-US" sz="2000" dirty="0">
              <a:solidFill>
                <a:schemeClr val="tx1">
                  <a:lumMod val="95000"/>
                </a:schemeClr>
              </a:solidFill>
              <a:latin typeface="Arial" panose="020B0604020202020204" pitchFamily="34" charset="0"/>
              <a:cs typeface="Arial" panose="020B0604020202020204" pitchFamily="34" charset="0"/>
            </a:rPr>
            <a:t> </a:t>
          </a:r>
          <a:r>
            <a:rPr lang="en-US" sz="2000" dirty="0" err="1">
              <a:solidFill>
                <a:schemeClr val="tx1">
                  <a:lumMod val="95000"/>
                </a:schemeClr>
              </a:solidFill>
              <a:latin typeface="Arial" panose="020B0604020202020204" pitchFamily="34" charset="0"/>
              <a:cs typeface="Arial" panose="020B0604020202020204" pitchFamily="34" charset="0"/>
            </a:rPr>
            <a:t>nhất</a:t>
          </a:r>
          <a:r>
            <a:rPr lang="en-US" sz="2000" dirty="0">
              <a:solidFill>
                <a:schemeClr val="tx1">
                  <a:lumMod val="95000"/>
                </a:schemeClr>
              </a:solidFill>
              <a:latin typeface="Arial" panose="020B0604020202020204" pitchFamily="34" charset="0"/>
              <a:cs typeface="Arial" panose="020B0604020202020204" pitchFamily="34" charset="0"/>
            </a:rPr>
            <a:t> </a:t>
          </a:r>
          <a:r>
            <a:rPr lang="en-US" sz="2000" dirty="0" err="1">
              <a:solidFill>
                <a:schemeClr val="tx1">
                  <a:lumMod val="95000"/>
                </a:schemeClr>
              </a:solidFill>
              <a:latin typeface="Arial" panose="020B0604020202020204" pitchFamily="34" charset="0"/>
              <a:cs typeface="Arial" panose="020B0604020202020204" pitchFamily="34" charset="0"/>
            </a:rPr>
            <a:t>quán</a:t>
          </a:r>
          <a:endParaRPr lang="en-US" sz="2000" dirty="0">
            <a:solidFill>
              <a:schemeClr val="tx1">
                <a:lumMod val="95000"/>
              </a:schemeClr>
            </a:solidFill>
            <a:latin typeface="Arial" panose="020B0604020202020204" pitchFamily="34" charset="0"/>
            <a:cs typeface="Arial" panose="020B0604020202020204" pitchFamily="34" charset="0"/>
          </a:endParaRPr>
        </a:p>
      </dgm:t>
    </dgm:pt>
    <dgm:pt modelId="{6D7A44AD-EC36-4212-AAD2-3587D5E8FD90}" type="parTrans" cxnId="{77CD62F5-5735-437A-877C-1F6052C43379}">
      <dgm:prSet/>
      <dgm:spPr/>
      <dgm:t>
        <a:bodyPr/>
        <a:lstStyle/>
        <a:p>
          <a:endParaRPr lang="en-US">
            <a:latin typeface="Arial" panose="020B0604020202020204" pitchFamily="34" charset="0"/>
            <a:cs typeface="Arial" panose="020B0604020202020204" pitchFamily="34" charset="0"/>
          </a:endParaRPr>
        </a:p>
      </dgm:t>
    </dgm:pt>
    <dgm:pt modelId="{7EC2911F-DA93-4866-8170-7099EDBA52F6}" type="sibTrans" cxnId="{77CD62F5-5735-437A-877C-1F6052C43379}">
      <dgm:prSet/>
      <dgm:spPr/>
      <dgm:t>
        <a:bodyPr/>
        <a:lstStyle/>
        <a:p>
          <a:endParaRPr lang="en-US">
            <a:latin typeface="Arial" panose="020B0604020202020204" pitchFamily="34" charset="0"/>
            <a:cs typeface="Arial" panose="020B0604020202020204" pitchFamily="34" charset="0"/>
          </a:endParaRPr>
        </a:p>
      </dgm:t>
    </dgm:pt>
    <dgm:pt modelId="{5540E5A2-7BF9-491D-9A62-E3721DE3722F}">
      <dgm:prSet custT="1"/>
      <dgm:spPr/>
      <dgm:t>
        <a:bodyPr/>
        <a:lstStyle/>
        <a:p>
          <a:r>
            <a:rPr lang="en-US" sz="2000" dirty="0" err="1">
              <a:solidFill>
                <a:schemeClr val="tx1">
                  <a:lumMod val="95000"/>
                </a:schemeClr>
              </a:solidFill>
              <a:latin typeface="Arial" panose="020B0604020202020204" pitchFamily="34" charset="0"/>
              <a:cs typeface="Arial" panose="020B0604020202020204" pitchFamily="34" charset="0"/>
            </a:rPr>
            <a:t>Nhầm</a:t>
          </a:r>
          <a:r>
            <a:rPr lang="en-US" sz="2000" dirty="0">
              <a:solidFill>
                <a:schemeClr val="tx1">
                  <a:lumMod val="95000"/>
                </a:schemeClr>
              </a:solidFill>
              <a:latin typeface="Arial" panose="020B0604020202020204" pitchFamily="34" charset="0"/>
              <a:cs typeface="Arial" panose="020B0604020202020204" pitchFamily="34" charset="0"/>
            </a:rPr>
            <a:t> </a:t>
          </a:r>
          <a:r>
            <a:rPr lang="en-US" sz="2000" dirty="0" err="1">
              <a:solidFill>
                <a:schemeClr val="tx1">
                  <a:lumMod val="95000"/>
                </a:schemeClr>
              </a:solidFill>
              <a:latin typeface="Arial" panose="020B0604020202020204" pitchFamily="34" charset="0"/>
              <a:cs typeface="Arial" panose="020B0604020202020204" pitchFamily="34" charset="0"/>
            </a:rPr>
            <a:t>lẫn</a:t>
          </a:r>
          <a:r>
            <a:rPr lang="en-US" sz="2000" dirty="0">
              <a:solidFill>
                <a:schemeClr val="tx1">
                  <a:lumMod val="95000"/>
                </a:schemeClr>
              </a:solidFill>
              <a:latin typeface="Arial" panose="020B0604020202020204" pitchFamily="34" charset="0"/>
              <a:cs typeface="Arial" panose="020B0604020202020204" pitchFamily="34" charset="0"/>
            </a:rPr>
            <a:t> </a:t>
          </a:r>
          <a:r>
            <a:rPr lang="en-US" sz="2000" dirty="0" err="1">
              <a:solidFill>
                <a:schemeClr val="tx1">
                  <a:lumMod val="95000"/>
                </a:schemeClr>
              </a:solidFill>
              <a:latin typeface="Arial" panose="020B0604020202020204" pitchFamily="34" charset="0"/>
              <a:cs typeface="Arial" panose="020B0604020202020204" pitchFamily="34" charset="0"/>
            </a:rPr>
            <a:t>các</a:t>
          </a:r>
          <a:r>
            <a:rPr lang="en-US" sz="2000" dirty="0">
              <a:solidFill>
                <a:schemeClr val="tx1">
                  <a:lumMod val="95000"/>
                </a:schemeClr>
              </a:solidFill>
              <a:latin typeface="Arial" panose="020B0604020202020204" pitchFamily="34" charset="0"/>
              <a:cs typeface="Arial" panose="020B0604020202020204" pitchFamily="34" charset="0"/>
            </a:rPr>
            <a:t> </a:t>
          </a:r>
          <a:r>
            <a:rPr lang="en-US" sz="2000" dirty="0" err="1">
              <a:solidFill>
                <a:schemeClr val="tx1">
                  <a:lumMod val="95000"/>
                </a:schemeClr>
              </a:solidFill>
              <a:latin typeface="Arial" panose="020B0604020202020204" pitchFamily="34" charset="0"/>
              <a:cs typeface="Arial" panose="020B0604020202020204" pitchFamily="34" charset="0"/>
            </a:rPr>
            <a:t>mức</a:t>
          </a:r>
          <a:r>
            <a:rPr lang="en-US" sz="2000" dirty="0">
              <a:solidFill>
                <a:schemeClr val="tx1">
                  <a:lumMod val="95000"/>
                </a:schemeClr>
              </a:solidFill>
              <a:latin typeface="Arial" panose="020B0604020202020204" pitchFamily="34" charset="0"/>
              <a:cs typeface="Arial" panose="020B0604020202020204" pitchFamily="34" charset="0"/>
            </a:rPr>
            <a:t> </a:t>
          </a:r>
          <a:r>
            <a:rPr lang="en-US" sz="2000" dirty="0" err="1">
              <a:solidFill>
                <a:schemeClr val="tx1">
                  <a:lumMod val="95000"/>
                </a:schemeClr>
              </a:solidFill>
              <a:latin typeface="Arial" panose="020B0604020202020204" pitchFamily="34" charset="0"/>
              <a:cs typeface="Arial" panose="020B0604020202020204" pitchFamily="34" charset="0"/>
            </a:rPr>
            <a:t>độ</a:t>
          </a:r>
          <a:endParaRPr lang="en-US" sz="2000" dirty="0">
            <a:solidFill>
              <a:schemeClr val="tx1">
                <a:lumMod val="95000"/>
              </a:schemeClr>
            </a:solidFill>
            <a:latin typeface="Arial" panose="020B0604020202020204" pitchFamily="34" charset="0"/>
            <a:cs typeface="Arial" panose="020B0604020202020204" pitchFamily="34" charset="0"/>
          </a:endParaRPr>
        </a:p>
      </dgm:t>
    </dgm:pt>
    <dgm:pt modelId="{E97AF8DE-1822-412E-8DD0-1F3F6C8490BC}" type="parTrans" cxnId="{C7B70B57-2AE5-4FC4-9267-7730495EE578}">
      <dgm:prSet/>
      <dgm:spPr/>
      <dgm:t>
        <a:bodyPr/>
        <a:lstStyle/>
        <a:p>
          <a:endParaRPr lang="en-US">
            <a:latin typeface="Arial" panose="020B0604020202020204" pitchFamily="34" charset="0"/>
            <a:cs typeface="Arial" panose="020B0604020202020204" pitchFamily="34" charset="0"/>
          </a:endParaRPr>
        </a:p>
      </dgm:t>
    </dgm:pt>
    <dgm:pt modelId="{7EE7CFA2-F942-45C6-8AA1-1564F098A21D}" type="sibTrans" cxnId="{C7B70B57-2AE5-4FC4-9267-7730495EE578}">
      <dgm:prSet/>
      <dgm:spPr/>
      <dgm:t>
        <a:bodyPr/>
        <a:lstStyle/>
        <a:p>
          <a:endParaRPr lang="en-US">
            <a:latin typeface="Arial" panose="020B0604020202020204" pitchFamily="34" charset="0"/>
            <a:cs typeface="Arial" panose="020B0604020202020204" pitchFamily="34" charset="0"/>
          </a:endParaRPr>
        </a:p>
      </dgm:t>
    </dgm:pt>
    <dgm:pt modelId="{AE0607B3-F7FD-4FF6-8ED2-6686345E3404}">
      <dgm:prSet custT="1"/>
      <dgm:spPr/>
      <dgm:t>
        <a:bodyPr/>
        <a:lstStyle/>
        <a:p>
          <a:r>
            <a:rPr lang="en-US" sz="2000" dirty="0" err="1">
              <a:solidFill>
                <a:schemeClr val="tx1">
                  <a:lumMod val="95000"/>
                </a:schemeClr>
              </a:solidFill>
              <a:latin typeface="Arial" panose="020B0604020202020204" pitchFamily="34" charset="0"/>
              <a:cs typeface="Arial" panose="020B0604020202020204" pitchFamily="34" charset="0"/>
            </a:rPr>
            <a:t>Không</a:t>
          </a:r>
          <a:r>
            <a:rPr lang="en-US" sz="2000" dirty="0">
              <a:solidFill>
                <a:schemeClr val="tx1">
                  <a:lumMod val="95000"/>
                </a:schemeClr>
              </a:solidFill>
              <a:latin typeface="Arial" panose="020B0604020202020204" pitchFamily="34" charset="0"/>
              <a:cs typeface="Arial" panose="020B0604020202020204" pitchFamily="34" charset="0"/>
            </a:rPr>
            <a:t> </a:t>
          </a:r>
          <a:r>
            <a:rPr lang="en-US" sz="2000" dirty="0" err="1">
              <a:solidFill>
                <a:schemeClr val="tx1">
                  <a:lumMod val="95000"/>
                </a:schemeClr>
              </a:solidFill>
              <a:latin typeface="Arial" panose="020B0604020202020204" pitchFamily="34" charset="0"/>
              <a:cs typeface="Arial" panose="020B0604020202020204" pitchFamily="34" charset="0"/>
            </a:rPr>
            <a:t>hướng</a:t>
          </a:r>
          <a:r>
            <a:rPr lang="en-US" sz="2000" dirty="0">
              <a:solidFill>
                <a:schemeClr val="tx1">
                  <a:lumMod val="95000"/>
                </a:schemeClr>
              </a:solidFill>
              <a:latin typeface="Arial" panose="020B0604020202020204" pitchFamily="34" charset="0"/>
              <a:cs typeface="Arial" panose="020B0604020202020204" pitchFamily="34" charset="0"/>
            </a:rPr>
            <a:t> </a:t>
          </a:r>
          <a:r>
            <a:rPr lang="en-US" sz="2000" dirty="0" err="1">
              <a:solidFill>
                <a:schemeClr val="tx1">
                  <a:lumMod val="95000"/>
                </a:schemeClr>
              </a:solidFill>
              <a:latin typeface="Arial" panose="020B0604020202020204" pitchFamily="34" charset="0"/>
              <a:cs typeface="Arial" panose="020B0604020202020204" pitchFamily="34" charset="0"/>
            </a:rPr>
            <a:t>vào</a:t>
          </a:r>
          <a:r>
            <a:rPr lang="en-US" sz="2000" dirty="0">
              <a:solidFill>
                <a:schemeClr val="tx1">
                  <a:lumMod val="95000"/>
                </a:schemeClr>
              </a:solidFill>
              <a:latin typeface="Arial" panose="020B0604020202020204" pitchFamily="34" charset="0"/>
              <a:cs typeface="Arial" panose="020B0604020202020204" pitchFamily="34" charset="0"/>
            </a:rPr>
            <a:t> </a:t>
          </a:r>
          <a:r>
            <a:rPr lang="en-US" sz="2000" dirty="0" err="1">
              <a:solidFill>
                <a:schemeClr val="tx1">
                  <a:lumMod val="95000"/>
                </a:schemeClr>
              </a:solidFill>
              <a:latin typeface="Arial" panose="020B0604020202020204" pitchFamily="34" charset="0"/>
              <a:cs typeface="Arial" panose="020B0604020202020204" pitchFamily="34" charset="0"/>
            </a:rPr>
            <a:t>những</a:t>
          </a:r>
          <a:r>
            <a:rPr lang="en-US" sz="2000" dirty="0">
              <a:solidFill>
                <a:schemeClr val="tx1">
                  <a:lumMod val="95000"/>
                </a:schemeClr>
              </a:solidFill>
              <a:latin typeface="Arial" panose="020B0604020202020204" pitchFamily="34" charset="0"/>
              <a:cs typeface="Arial" panose="020B0604020202020204" pitchFamily="34" charset="0"/>
            </a:rPr>
            <a:t> </a:t>
          </a:r>
          <a:r>
            <a:rPr lang="en-US" sz="2000" dirty="0" err="1">
              <a:solidFill>
                <a:schemeClr val="tx1">
                  <a:lumMod val="95000"/>
                </a:schemeClr>
              </a:solidFill>
              <a:latin typeface="Arial" panose="020B0604020202020204" pitchFamily="34" charset="0"/>
              <a:cs typeface="Arial" panose="020B0604020202020204" pitchFamily="34" charset="0"/>
            </a:rPr>
            <a:t>yếu</a:t>
          </a:r>
          <a:r>
            <a:rPr lang="en-US" sz="2000" dirty="0">
              <a:solidFill>
                <a:schemeClr val="tx1">
                  <a:lumMod val="95000"/>
                </a:schemeClr>
              </a:solidFill>
              <a:latin typeface="Arial" panose="020B0604020202020204" pitchFamily="34" charset="0"/>
              <a:cs typeface="Arial" panose="020B0604020202020204" pitchFamily="34" charset="0"/>
            </a:rPr>
            <a:t> </a:t>
          </a:r>
          <a:r>
            <a:rPr lang="en-US" sz="2000" dirty="0" err="1">
              <a:solidFill>
                <a:schemeClr val="tx1">
                  <a:lumMod val="95000"/>
                </a:schemeClr>
              </a:solidFill>
              <a:latin typeface="Arial" panose="020B0604020202020204" pitchFamily="34" charset="0"/>
              <a:cs typeface="Arial" panose="020B0604020202020204" pitchFamily="34" charset="0"/>
            </a:rPr>
            <a:t>tố</a:t>
          </a:r>
          <a:r>
            <a:rPr lang="en-US" sz="2000" dirty="0">
              <a:solidFill>
                <a:schemeClr val="tx1">
                  <a:lumMod val="95000"/>
                </a:schemeClr>
              </a:solidFill>
              <a:latin typeface="Arial" panose="020B0604020202020204" pitchFamily="34" charset="0"/>
              <a:cs typeface="Arial" panose="020B0604020202020204" pitchFamily="34" charset="0"/>
            </a:rPr>
            <a:t> </a:t>
          </a:r>
          <a:r>
            <a:rPr lang="en-US" sz="2000" dirty="0" err="1">
              <a:solidFill>
                <a:schemeClr val="tx1">
                  <a:lumMod val="95000"/>
                </a:schemeClr>
              </a:solidFill>
              <a:latin typeface="Arial" panose="020B0604020202020204" pitchFamily="34" charset="0"/>
              <a:cs typeface="Arial" panose="020B0604020202020204" pitchFamily="34" charset="0"/>
            </a:rPr>
            <a:t>quan</a:t>
          </a:r>
          <a:r>
            <a:rPr lang="en-US" sz="2000" dirty="0">
              <a:solidFill>
                <a:schemeClr val="tx1">
                  <a:lumMod val="95000"/>
                </a:schemeClr>
              </a:solidFill>
              <a:latin typeface="Arial" panose="020B0604020202020204" pitchFamily="34" charset="0"/>
              <a:cs typeface="Arial" panose="020B0604020202020204" pitchFamily="34" charset="0"/>
            </a:rPr>
            <a:t> </a:t>
          </a:r>
          <a:r>
            <a:rPr lang="en-US" sz="2000" dirty="0" err="1">
              <a:solidFill>
                <a:schemeClr val="tx1">
                  <a:lumMod val="95000"/>
                </a:schemeClr>
              </a:solidFill>
              <a:latin typeface="Arial" panose="020B0604020202020204" pitchFamily="34" charset="0"/>
              <a:cs typeface="Arial" panose="020B0604020202020204" pitchFamily="34" charset="0"/>
            </a:rPr>
            <a:t>trọng</a:t>
          </a:r>
          <a:r>
            <a:rPr lang="en-US" sz="2000" dirty="0">
              <a:solidFill>
                <a:schemeClr val="tx1">
                  <a:lumMod val="95000"/>
                </a:schemeClr>
              </a:solidFill>
              <a:latin typeface="Arial" panose="020B0604020202020204" pitchFamily="34" charset="0"/>
              <a:cs typeface="Arial" panose="020B0604020202020204" pitchFamily="34" charset="0"/>
            </a:rPr>
            <a:t>/</a:t>
          </a:r>
          <a:r>
            <a:rPr lang="en-US" sz="2000" dirty="0" err="1">
              <a:solidFill>
                <a:schemeClr val="tx1">
                  <a:lumMod val="95000"/>
                </a:schemeClr>
              </a:solidFill>
              <a:latin typeface="Arial" panose="020B0604020202020204" pitchFamily="34" charset="0"/>
              <a:cs typeface="Arial" panose="020B0604020202020204" pitchFamily="34" charset="0"/>
            </a:rPr>
            <a:t>nổi</a:t>
          </a:r>
          <a:r>
            <a:rPr lang="en-US" sz="2000" dirty="0">
              <a:solidFill>
                <a:schemeClr val="tx1">
                  <a:lumMod val="95000"/>
                </a:schemeClr>
              </a:solidFill>
              <a:latin typeface="Arial" panose="020B0604020202020204" pitchFamily="34" charset="0"/>
              <a:cs typeface="Arial" panose="020B0604020202020204" pitchFamily="34" charset="0"/>
            </a:rPr>
            <a:t> </a:t>
          </a:r>
          <a:r>
            <a:rPr lang="en-US" sz="2000" dirty="0" err="1">
              <a:solidFill>
                <a:schemeClr val="tx1">
                  <a:lumMod val="95000"/>
                </a:schemeClr>
              </a:solidFill>
              <a:latin typeface="Arial" panose="020B0604020202020204" pitchFamily="34" charset="0"/>
              <a:cs typeface="Arial" panose="020B0604020202020204" pitchFamily="34" charset="0"/>
            </a:rPr>
            <a:t>bật</a:t>
          </a:r>
          <a:r>
            <a:rPr lang="en-US" sz="2000" dirty="0">
              <a:solidFill>
                <a:schemeClr val="tx1">
                  <a:lumMod val="95000"/>
                </a:schemeClr>
              </a:solidFill>
              <a:latin typeface="Arial" panose="020B0604020202020204" pitchFamily="34" charset="0"/>
              <a:cs typeface="Arial" panose="020B0604020202020204" pitchFamily="34" charset="0"/>
            </a:rPr>
            <a:t>/</a:t>
          </a:r>
          <a:r>
            <a:rPr lang="en-US" sz="2000" dirty="0" err="1">
              <a:solidFill>
                <a:schemeClr val="tx1">
                  <a:lumMod val="95000"/>
                </a:schemeClr>
              </a:solidFill>
              <a:latin typeface="Arial" panose="020B0604020202020204" pitchFamily="34" charset="0"/>
              <a:cs typeface="Arial" panose="020B0604020202020204" pitchFamily="34" charset="0"/>
            </a:rPr>
            <a:t>đặc</a:t>
          </a:r>
          <a:r>
            <a:rPr lang="en-US" sz="2000" dirty="0">
              <a:solidFill>
                <a:schemeClr val="tx1">
                  <a:lumMod val="95000"/>
                </a:schemeClr>
              </a:solidFill>
              <a:latin typeface="Arial" panose="020B0604020202020204" pitchFamily="34" charset="0"/>
              <a:cs typeface="Arial" panose="020B0604020202020204" pitchFamily="34" charset="0"/>
            </a:rPr>
            <a:t> </a:t>
          </a:r>
          <a:r>
            <a:rPr lang="en-US" sz="2000" dirty="0" err="1">
              <a:solidFill>
                <a:schemeClr val="tx1">
                  <a:lumMod val="95000"/>
                </a:schemeClr>
              </a:solidFill>
              <a:latin typeface="Arial" panose="020B0604020202020204" pitchFamily="34" charset="0"/>
              <a:cs typeface="Arial" panose="020B0604020202020204" pitchFamily="34" charset="0"/>
            </a:rPr>
            <a:t>trưng</a:t>
          </a:r>
          <a:r>
            <a:rPr lang="en-US" sz="2000" dirty="0">
              <a:solidFill>
                <a:schemeClr val="tx1">
                  <a:lumMod val="95000"/>
                </a:schemeClr>
              </a:solidFill>
              <a:latin typeface="Arial" panose="020B0604020202020204" pitchFamily="34" charset="0"/>
              <a:cs typeface="Arial" panose="020B0604020202020204" pitchFamily="34" charset="0"/>
            </a:rPr>
            <a:t> </a:t>
          </a:r>
          <a:r>
            <a:rPr lang="en-US" sz="2000" dirty="0" err="1">
              <a:solidFill>
                <a:schemeClr val="tx1">
                  <a:lumMod val="95000"/>
                </a:schemeClr>
              </a:solidFill>
              <a:latin typeface="Arial" panose="020B0604020202020204" pitchFamily="34" charset="0"/>
              <a:cs typeface="Arial" panose="020B0604020202020204" pitchFamily="34" charset="0"/>
            </a:rPr>
            <a:t>của</a:t>
          </a:r>
          <a:r>
            <a:rPr lang="en-US" sz="2000" dirty="0">
              <a:solidFill>
                <a:schemeClr val="tx1">
                  <a:lumMod val="95000"/>
                </a:schemeClr>
              </a:solidFill>
              <a:latin typeface="Arial" panose="020B0604020202020204" pitchFamily="34" charset="0"/>
              <a:cs typeface="Arial" panose="020B0604020202020204" pitchFamily="34" charset="0"/>
            </a:rPr>
            <a:t> </a:t>
          </a:r>
          <a:r>
            <a:rPr lang="en-US" sz="2000" dirty="0" err="1">
              <a:solidFill>
                <a:schemeClr val="tx1">
                  <a:lumMod val="95000"/>
                </a:schemeClr>
              </a:solidFill>
              <a:latin typeface="Arial" panose="020B0604020202020204" pitchFamily="34" charset="0"/>
              <a:cs typeface="Arial" panose="020B0604020202020204" pitchFamily="34" charset="0"/>
            </a:rPr>
            <a:t>thể</a:t>
          </a:r>
          <a:r>
            <a:rPr lang="en-US" sz="2000" dirty="0">
              <a:solidFill>
                <a:schemeClr val="tx1">
                  <a:lumMod val="95000"/>
                </a:schemeClr>
              </a:solidFill>
              <a:latin typeface="Arial" panose="020B0604020202020204" pitchFamily="34" charset="0"/>
              <a:cs typeface="Arial" panose="020B0604020202020204" pitchFamily="34" charset="0"/>
            </a:rPr>
            <a:t> </a:t>
          </a:r>
          <a:r>
            <a:rPr lang="en-US" sz="2000" dirty="0" err="1">
              <a:solidFill>
                <a:schemeClr val="tx1">
                  <a:lumMod val="95000"/>
                </a:schemeClr>
              </a:solidFill>
              <a:latin typeface="Arial" panose="020B0604020202020204" pitchFamily="34" charset="0"/>
              <a:cs typeface="Arial" panose="020B0604020202020204" pitchFamily="34" charset="0"/>
            </a:rPr>
            <a:t>loại</a:t>
          </a:r>
          <a:endParaRPr lang="en-US" sz="2000" dirty="0">
            <a:solidFill>
              <a:schemeClr val="tx1">
                <a:lumMod val="95000"/>
              </a:schemeClr>
            </a:solidFill>
            <a:latin typeface="Arial" panose="020B0604020202020204" pitchFamily="34" charset="0"/>
            <a:cs typeface="Arial" panose="020B0604020202020204" pitchFamily="34" charset="0"/>
          </a:endParaRPr>
        </a:p>
      </dgm:t>
    </dgm:pt>
    <dgm:pt modelId="{7FDF725E-C211-44E5-A073-55332AD6D39E}" type="parTrans" cxnId="{CB4E0A92-3636-491E-A908-6202D12C92E0}">
      <dgm:prSet/>
      <dgm:spPr/>
      <dgm:t>
        <a:bodyPr/>
        <a:lstStyle/>
        <a:p>
          <a:endParaRPr lang="en-US">
            <a:latin typeface="Arial" panose="020B0604020202020204" pitchFamily="34" charset="0"/>
            <a:cs typeface="Arial" panose="020B0604020202020204" pitchFamily="34" charset="0"/>
          </a:endParaRPr>
        </a:p>
      </dgm:t>
    </dgm:pt>
    <dgm:pt modelId="{6623ADEA-E8AA-4362-AA10-F876147069C6}" type="sibTrans" cxnId="{CB4E0A92-3636-491E-A908-6202D12C92E0}">
      <dgm:prSet/>
      <dgm:spPr/>
      <dgm:t>
        <a:bodyPr/>
        <a:lstStyle/>
        <a:p>
          <a:endParaRPr lang="en-US">
            <a:latin typeface="Arial" panose="020B0604020202020204" pitchFamily="34" charset="0"/>
            <a:cs typeface="Arial" panose="020B0604020202020204" pitchFamily="34" charset="0"/>
          </a:endParaRPr>
        </a:p>
      </dgm:t>
    </dgm:pt>
    <dgm:pt modelId="{3A6A31E8-109A-4E98-AA71-0D5ABEBF3FAE}">
      <dgm:prSet custT="1"/>
      <dgm:spPr/>
      <dgm:t>
        <a:bodyPr/>
        <a:lstStyle/>
        <a:p>
          <a:r>
            <a:rPr lang="en-US" sz="2000" dirty="0" err="1">
              <a:solidFill>
                <a:schemeClr val="tx1">
                  <a:lumMod val="95000"/>
                </a:schemeClr>
              </a:solidFill>
              <a:latin typeface="Arial" panose="020B0604020202020204" pitchFamily="34" charset="0"/>
              <a:cs typeface="Arial" panose="020B0604020202020204" pitchFamily="34" charset="0"/>
            </a:rPr>
            <a:t>Hệ</a:t>
          </a:r>
          <a:r>
            <a:rPr lang="en-US" sz="2000" dirty="0">
              <a:solidFill>
                <a:schemeClr val="tx1">
                  <a:lumMod val="95000"/>
                </a:schemeClr>
              </a:solidFill>
              <a:latin typeface="Arial" panose="020B0604020202020204" pitchFamily="34" charset="0"/>
              <a:cs typeface="Arial" panose="020B0604020202020204" pitchFamily="34" charset="0"/>
            </a:rPr>
            <a:t> </a:t>
          </a:r>
          <a:r>
            <a:rPr lang="en-US" sz="2000" dirty="0" err="1">
              <a:solidFill>
                <a:schemeClr val="tx1">
                  <a:lumMod val="95000"/>
                </a:schemeClr>
              </a:solidFill>
              <a:latin typeface="Arial" panose="020B0604020202020204" pitchFamily="34" charset="0"/>
              <a:cs typeface="Arial" panose="020B0604020202020204" pitchFamily="34" charset="0"/>
            </a:rPr>
            <a:t>thống</a:t>
          </a:r>
          <a:r>
            <a:rPr lang="en-US" sz="2000" dirty="0">
              <a:solidFill>
                <a:schemeClr val="tx1">
                  <a:lumMod val="95000"/>
                </a:schemeClr>
              </a:solidFill>
              <a:latin typeface="Arial" panose="020B0604020202020204" pitchFamily="34" charset="0"/>
              <a:cs typeface="Arial" panose="020B0604020202020204" pitchFamily="34" charset="0"/>
            </a:rPr>
            <a:t> </a:t>
          </a:r>
          <a:r>
            <a:rPr lang="en-US" sz="2000" dirty="0" err="1">
              <a:solidFill>
                <a:schemeClr val="tx1">
                  <a:lumMod val="95000"/>
                </a:schemeClr>
              </a:solidFill>
              <a:latin typeface="Arial" panose="020B0604020202020204" pitchFamily="34" charset="0"/>
              <a:cs typeface="Arial" panose="020B0604020202020204" pitchFamily="34" charset="0"/>
            </a:rPr>
            <a:t>câu</a:t>
          </a:r>
          <a:r>
            <a:rPr lang="en-US" sz="2000" dirty="0">
              <a:solidFill>
                <a:schemeClr val="tx1">
                  <a:lumMod val="95000"/>
                </a:schemeClr>
              </a:solidFill>
              <a:latin typeface="Arial" panose="020B0604020202020204" pitchFamily="34" charset="0"/>
              <a:cs typeface="Arial" panose="020B0604020202020204" pitchFamily="34" charset="0"/>
            </a:rPr>
            <a:t> </a:t>
          </a:r>
          <a:r>
            <a:rPr lang="en-US" sz="2000" dirty="0" err="1">
              <a:solidFill>
                <a:schemeClr val="tx1">
                  <a:lumMod val="95000"/>
                </a:schemeClr>
              </a:solidFill>
              <a:latin typeface="Arial" panose="020B0604020202020204" pitchFamily="34" charset="0"/>
              <a:cs typeface="Arial" panose="020B0604020202020204" pitchFamily="34" charset="0"/>
            </a:rPr>
            <a:t>hỏi</a:t>
          </a:r>
          <a:r>
            <a:rPr lang="en-US" sz="2000" dirty="0">
              <a:solidFill>
                <a:schemeClr val="tx1">
                  <a:lumMod val="95000"/>
                </a:schemeClr>
              </a:solidFill>
              <a:latin typeface="Arial" panose="020B0604020202020204" pitchFamily="34" charset="0"/>
              <a:cs typeface="Arial" panose="020B0604020202020204" pitchFamily="34" charset="0"/>
            </a:rPr>
            <a:t> </a:t>
          </a:r>
          <a:r>
            <a:rPr lang="en-US" sz="2000" dirty="0" err="1">
              <a:solidFill>
                <a:schemeClr val="tx1">
                  <a:lumMod val="95000"/>
                </a:schemeClr>
              </a:solidFill>
              <a:latin typeface="Arial" panose="020B0604020202020204" pitchFamily="34" charset="0"/>
              <a:cs typeface="Arial" panose="020B0604020202020204" pitchFamily="34" charset="0"/>
            </a:rPr>
            <a:t>đọc</a:t>
          </a:r>
          <a:r>
            <a:rPr lang="en-US" sz="2000" dirty="0">
              <a:solidFill>
                <a:schemeClr val="tx1">
                  <a:lumMod val="95000"/>
                </a:schemeClr>
              </a:solidFill>
              <a:latin typeface="Arial" panose="020B0604020202020204" pitchFamily="34" charset="0"/>
              <a:cs typeface="Arial" panose="020B0604020202020204" pitchFamily="34" charset="0"/>
            </a:rPr>
            <a:t> </a:t>
          </a:r>
          <a:r>
            <a:rPr lang="en-US" sz="2000" dirty="0" err="1">
              <a:solidFill>
                <a:schemeClr val="tx1">
                  <a:lumMod val="95000"/>
                </a:schemeClr>
              </a:solidFill>
              <a:latin typeface="Arial" panose="020B0604020202020204" pitchFamily="34" charset="0"/>
              <a:cs typeface="Arial" panose="020B0604020202020204" pitchFamily="34" charset="0"/>
            </a:rPr>
            <a:t>hiểu</a:t>
          </a:r>
          <a:r>
            <a:rPr lang="en-US" sz="2000" dirty="0">
              <a:solidFill>
                <a:schemeClr val="tx1">
                  <a:lumMod val="95000"/>
                </a:schemeClr>
              </a:solidFill>
              <a:latin typeface="Arial" panose="020B0604020202020204" pitchFamily="34" charset="0"/>
              <a:cs typeface="Arial" panose="020B0604020202020204" pitchFamily="34" charset="0"/>
            </a:rPr>
            <a:t> </a:t>
          </a:r>
          <a:r>
            <a:rPr lang="en-US" sz="2000" dirty="0" err="1">
              <a:solidFill>
                <a:schemeClr val="tx1">
                  <a:lumMod val="95000"/>
                </a:schemeClr>
              </a:solidFill>
              <a:latin typeface="Arial" panose="020B0604020202020204" pitchFamily="34" charset="0"/>
              <a:cs typeface="Arial" panose="020B0604020202020204" pitchFamily="34" charset="0"/>
            </a:rPr>
            <a:t>không</a:t>
          </a:r>
          <a:r>
            <a:rPr lang="en-US" sz="2000" dirty="0">
              <a:solidFill>
                <a:schemeClr val="tx1">
                  <a:lumMod val="95000"/>
                </a:schemeClr>
              </a:solidFill>
              <a:latin typeface="Arial" panose="020B0604020202020204" pitchFamily="34" charset="0"/>
              <a:cs typeface="Arial" panose="020B0604020202020204" pitchFamily="34" charset="0"/>
            </a:rPr>
            <a:t> </a:t>
          </a:r>
          <a:r>
            <a:rPr lang="en-US" sz="2000" dirty="0" err="1">
              <a:solidFill>
                <a:schemeClr val="tx1">
                  <a:lumMod val="95000"/>
                </a:schemeClr>
              </a:solidFill>
              <a:latin typeface="Arial" panose="020B0604020202020204" pitchFamily="34" charset="0"/>
              <a:cs typeface="Arial" panose="020B0604020202020204" pitchFamily="34" charset="0"/>
            </a:rPr>
            <a:t>giúp</a:t>
          </a:r>
          <a:r>
            <a:rPr lang="en-US" sz="2000" dirty="0">
              <a:solidFill>
                <a:schemeClr val="tx1">
                  <a:lumMod val="95000"/>
                </a:schemeClr>
              </a:solidFill>
              <a:latin typeface="Arial" panose="020B0604020202020204" pitchFamily="34" charset="0"/>
              <a:cs typeface="Arial" panose="020B0604020202020204" pitchFamily="34" charset="0"/>
            </a:rPr>
            <a:t> HS </a:t>
          </a:r>
          <a:r>
            <a:rPr lang="en-US" sz="2000" dirty="0" err="1">
              <a:solidFill>
                <a:schemeClr val="tx1">
                  <a:lumMod val="95000"/>
                </a:schemeClr>
              </a:solidFill>
              <a:latin typeface="Arial" panose="020B0604020202020204" pitchFamily="34" charset="0"/>
              <a:cs typeface="Arial" panose="020B0604020202020204" pitchFamily="34" charset="0"/>
            </a:rPr>
            <a:t>hướng</a:t>
          </a:r>
          <a:r>
            <a:rPr lang="en-US" sz="2000" dirty="0">
              <a:solidFill>
                <a:schemeClr val="tx1">
                  <a:lumMod val="95000"/>
                </a:schemeClr>
              </a:solidFill>
              <a:latin typeface="Arial" panose="020B0604020202020204" pitchFamily="34" charset="0"/>
              <a:cs typeface="Arial" panose="020B0604020202020204" pitchFamily="34" charset="0"/>
            </a:rPr>
            <a:t> </a:t>
          </a:r>
          <a:r>
            <a:rPr lang="en-US" sz="2000" dirty="0" err="1">
              <a:solidFill>
                <a:schemeClr val="tx1">
                  <a:lumMod val="95000"/>
                </a:schemeClr>
              </a:solidFill>
              <a:latin typeface="Arial" panose="020B0604020202020204" pitchFamily="34" charset="0"/>
              <a:cs typeface="Arial" panose="020B0604020202020204" pitchFamily="34" charset="0"/>
            </a:rPr>
            <a:t>tới</a:t>
          </a:r>
          <a:r>
            <a:rPr lang="en-US" sz="2000" dirty="0">
              <a:solidFill>
                <a:schemeClr val="tx1">
                  <a:lumMod val="95000"/>
                </a:schemeClr>
              </a:solidFill>
              <a:latin typeface="Arial" panose="020B0604020202020204" pitchFamily="34" charset="0"/>
              <a:cs typeface="Arial" panose="020B0604020202020204" pitchFamily="34" charset="0"/>
            </a:rPr>
            <a:t>/</a:t>
          </a:r>
          <a:r>
            <a:rPr lang="en-US" sz="2000" dirty="0" err="1">
              <a:solidFill>
                <a:schemeClr val="tx1">
                  <a:lumMod val="95000"/>
                </a:schemeClr>
              </a:solidFill>
              <a:latin typeface="Arial" panose="020B0604020202020204" pitchFamily="34" charset="0"/>
              <a:cs typeface="Arial" panose="020B0604020202020204" pitchFamily="34" charset="0"/>
            </a:rPr>
            <a:t>hiểu</a:t>
          </a:r>
          <a:r>
            <a:rPr lang="en-US" sz="2000" dirty="0">
              <a:solidFill>
                <a:schemeClr val="tx1">
                  <a:lumMod val="95000"/>
                </a:schemeClr>
              </a:solidFill>
              <a:latin typeface="Arial" panose="020B0604020202020204" pitchFamily="34" charset="0"/>
              <a:cs typeface="Arial" panose="020B0604020202020204" pitchFamily="34" charset="0"/>
            </a:rPr>
            <a:t> </a:t>
          </a:r>
          <a:r>
            <a:rPr lang="en-US" sz="2000" dirty="0" err="1">
              <a:solidFill>
                <a:schemeClr val="tx1">
                  <a:lumMod val="95000"/>
                </a:schemeClr>
              </a:solidFill>
              <a:latin typeface="Arial" panose="020B0604020202020204" pitchFamily="34" charset="0"/>
              <a:cs typeface="Arial" panose="020B0604020202020204" pitchFamily="34" charset="0"/>
            </a:rPr>
            <a:t>được</a:t>
          </a:r>
          <a:r>
            <a:rPr lang="en-US" sz="2000" dirty="0">
              <a:solidFill>
                <a:schemeClr val="tx1">
                  <a:lumMod val="95000"/>
                </a:schemeClr>
              </a:solidFill>
              <a:latin typeface="Arial" panose="020B0604020202020204" pitchFamily="34" charset="0"/>
              <a:cs typeface="Arial" panose="020B0604020202020204" pitchFamily="34" charset="0"/>
            </a:rPr>
            <a:t> </a:t>
          </a:r>
          <a:r>
            <a:rPr lang="en-US" sz="2000" dirty="0" err="1">
              <a:solidFill>
                <a:schemeClr val="tx1">
                  <a:lumMod val="95000"/>
                </a:schemeClr>
              </a:solidFill>
              <a:latin typeface="Arial" panose="020B0604020202020204" pitchFamily="34" charset="0"/>
              <a:cs typeface="Arial" panose="020B0604020202020204" pitchFamily="34" charset="0"/>
            </a:rPr>
            <a:t>tinh</a:t>
          </a:r>
          <a:r>
            <a:rPr lang="en-US" sz="2000" dirty="0">
              <a:solidFill>
                <a:schemeClr val="tx1">
                  <a:lumMod val="95000"/>
                </a:schemeClr>
              </a:solidFill>
              <a:latin typeface="Arial" panose="020B0604020202020204" pitchFamily="34" charset="0"/>
              <a:cs typeface="Arial" panose="020B0604020202020204" pitchFamily="34" charset="0"/>
            </a:rPr>
            <a:t> </a:t>
          </a:r>
          <a:r>
            <a:rPr lang="en-US" sz="2000" dirty="0" err="1">
              <a:solidFill>
                <a:schemeClr val="tx1">
                  <a:lumMod val="95000"/>
                </a:schemeClr>
              </a:solidFill>
              <a:latin typeface="Arial" panose="020B0604020202020204" pitchFamily="34" charset="0"/>
              <a:cs typeface="Arial" panose="020B0604020202020204" pitchFamily="34" charset="0"/>
            </a:rPr>
            <a:t>thần</a:t>
          </a:r>
          <a:r>
            <a:rPr lang="en-US" sz="2000" dirty="0">
              <a:solidFill>
                <a:schemeClr val="tx1">
                  <a:lumMod val="95000"/>
                </a:schemeClr>
              </a:solidFill>
              <a:latin typeface="Arial" panose="020B0604020202020204" pitchFamily="34" charset="0"/>
              <a:cs typeface="Arial" panose="020B0604020202020204" pitchFamily="34" charset="0"/>
            </a:rPr>
            <a:t> </a:t>
          </a:r>
          <a:r>
            <a:rPr lang="en-US" sz="2000" dirty="0" err="1">
              <a:solidFill>
                <a:schemeClr val="tx1">
                  <a:lumMod val="95000"/>
                </a:schemeClr>
              </a:solidFill>
              <a:latin typeface="Arial" panose="020B0604020202020204" pitchFamily="34" charset="0"/>
              <a:cs typeface="Arial" panose="020B0604020202020204" pitchFamily="34" charset="0"/>
            </a:rPr>
            <a:t>chung</a:t>
          </a:r>
          <a:r>
            <a:rPr lang="en-US" sz="2000" dirty="0">
              <a:solidFill>
                <a:schemeClr val="tx1">
                  <a:lumMod val="95000"/>
                </a:schemeClr>
              </a:solidFill>
              <a:latin typeface="Arial" panose="020B0604020202020204" pitchFamily="34" charset="0"/>
              <a:cs typeface="Arial" panose="020B0604020202020204" pitchFamily="34" charset="0"/>
            </a:rPr>
            <a:t> </a:t>
          </a:r>
          <a:r>
            <a:rPr lang="en-US" sz="2000" dirty="0" err="1">
              <a:solidFill>
                <a:schemeClr val="tx1">
                  <a:lumMod val="95000"/>
                </a:schemeClr>
              </a:solidFill>
              <a:latin typeface="Arial" panose="020B0604020202020204" pitchFamily="34" charset="0"/>
              <a:cs typeface="Arial" panose="020B0604020202020204" pitchFamily="34" charset="0"/>
            </a:rPr>
            <a:t>của</a:t>
          </a:r>
          <a:r>
            <a:rPr lang="en-US" sz="2000" dirty="0">
              <a:solidFill>
                <a:schemeClr val="tx1">
                  <a:lumMod val="95000"/>
                </a:schemeClr>
              </a:solidFill>
              <a:latin typeface="Arial" panose="020B0604020202020204" pitchFamily="34" charset="0"/>
              <a:cs typeface="Arial" panose="020B0604020202020204" pitchFamily="34" charset="0"/>
            </a:rPr>
            <a:t> VB</a:t>
          </a:r>
        </a:p>
      </dgm:t>
    </dgm:pt>
    <dgm:pt modelId="{72B678DD-12BD-4DE5-9C77-D7C29E52C1A9}" type="parTrans" cxnId="{328C779F-5BDC-4D66-8834-F4EB873CE8D5}">
      <dgm:prSet/>
      <dgm:spPr/>
      <dgm:t>
        <a:bodyPr/>
        <a:lstStyle/>
        <a:p>
          <a:endParaRPr lang="en-US">
            <a:latin typeface="Arial" panose="020B0604020202020204" pitchFamily="34" charset="0"/>
            <a:cs typeface="Arial" panose="020B0604020202020204" pitchFamily="34" charset="0"/>
          </a:endParaRPr>
        </a:p>
      </dgm:t>
    </dgm:pt>
    <dgm:pt modelId="{420C21E2-E658-45AF-B21F-9251F2B77BD2}" type="sibTrans" cxnId="{328C779F-5BDC-4D66-8834-F4EB873CE8D5}">
      <dgm:prSet/>
      <dgm:spPr/>
      <dgm:t>
        <a:bodyPr/>
        <a:lstStyle/>
        <a:p>
          <a:endParaRPr lang="en-US">
            <a:latin typeface="Arial" panose="020B0604020202020204" pitchFamily="34" charset="0"/>
            <a:cs typeface="Arial" panose="020B0604020202020204" pitchFamily="34" charset="0"/>
          </a:endParaRPr>
        </a:p>
      </dgm:t>
    </dgm:pt>
    <dgm:pt modelId="{FBD20851-0503-4BC9-8197-5B9766443CB3}">
      <dgm:prSet custT="1"/>
      <dgm:spPr/>
      <dgm:t>
        <a:bodyPr/>
        <a:lstStyle/>
        <a:p>
          <a:r>
            <a:rPr lang="en-US" sz="2000" dirty="0" err="1">
              <a:solidFill>
                <a:schemeClr val="tx1">
                  <a:lumMod val="95000"/>
                </a:schemeClr>
              </a:solidFill>
              <a:latin typeface="Arial" panose="020B0604020202020204" pitchFamily="34" charset="0"/>
              <a:cs typeface="Arial" panose="020B0604020202020204" pitchFamily="34" charset="0"/>
            </a:rPr>
            <a:t>Lệnh</a:t>
          </a:r>
          <a:r>
            <a:rPr lang="en-US" sz="2000" dirty="0">
              <a:solidFill>
                <a:schemeClr val="tx1">
                  <a:lumMod val="95000"/>
                </a:schemeClr>
              </a:solidFill>
              <a:latin typeface="Arial" panose="020B0604020202020204" pitchFamily="34" charset="0"/>
              <a:cs typeface="Arial" panose="020B0604020202020204" pitchFamily="34" charset="0"/>
            </a:rPr>
            <a:t> </a:t>
          </a:r>
          <a:r>
            <a:rPr lang="en-US" sz="2000" dirty="0" err="1">
              <a:solidFill>
                <a:schemeClr val="tx1">
                  <a:lumMod val="95000"/>
                </a:schemeClr>
              </a:solidFill>
              <a:latin typeface="Arial" panose="020B0604020202020204" pitchFamily="34" charset="0"/>
              <a:cs typeface="Arial" panose="020B0604020202020204" pitchFamily="34" charset="0"/>
            </a:rPr>
            <a:t>hỏi</a:t>
          </a:r>
          <a:r>
            <a:rPr lang="en-US" sz="2000" dirty="0">
              <a:solidFill>
                <a:schemeClr val="tx1">
                  <a:lumMod val="95000"/>
                </a:schemeClr>
              </a:solidFill>
              <a:latin typeface="Arial" panose="020B0604020202020204" pitchFamily="34" charset="0"/>
              <a:cs typeface="Arial" panose="020B0604020202020204" pitchFamily="34" charset="0"/>
            </a:rPr>
            <a:t> </a:t>
          </a:r>
          <a:r>
            <a:rPr lang="en-US" sz="2000" dirty="0" err="1">
              <a:solidFill>
                <a:schemeClr val="tx1">
                  <a:lumMod val="95000"/>
                </a:schemeClr>
              </a:solidFill>
              <a:latin typeface="Arial" panose="020B0604020202020204" pitchFamily="34" charset="0"/>
              <a:cs typeface="Arial" panose="020B0604020202020204" pitchFamily="34" charset="0"/>
            </a:rPr>
            <a:t>không</a:t>
          </a:r>
          <a:r>
            <a:rPr lang="en-US" sz="2000" dirty="0">
              <a:solidFill>
                <a:schemeClr val="tx1">
                  <a:lumMod val="95000"/>
                </a:schemeClr>
              </a:solidFill>
              <a:latin typeface="Arial" panose="020B0604020202020204" pitchFamily="34" charset="0"/>
              <a:cs typeface="Arial" panose="020B0604020202020204" pitchFamily="34" charset="0"/>
            </a:rPr>
            <a:t> </a:t>
          </a:r>
          <a:r>
            <a:rPr lang="en-US" sz="2000" dirty="0" err="1">
              <a:solidFill>
                <a:schemeClr val="tx1">
                  <a:lumMod val="95000"/>
                </a:schemeClr>
              </a:solidFill>
              <a:latin typeface="Arial" panose="020B0604020202020204" pitchFamily="34" charset="0"/>
              <a:cs typeface="Arial" panose="020B0604020202020204" pitchFamily="34" charset="0"/>
            </a:rPr>
            <a:t>rõ</a:t>
          </a:r>
          <a:r>
            <a:rPr lang="en-US" sz="2000" dirty="0">
              <a:solidFill>
                <a:schemeClr val="tx1">
                  <a:lumMod val="95000"/>
                </a:schemeClr>
              </a:solidFill>
              <a:latin typeface="Arial" panose="020B0604020202020204" pitchFamily="34" charset="0"/>
              <a:cs typeface="Arial" panose="020B0604020202020204" pitchFamily="34" charset="0"/>
            </a:rPr>
            <a:t> </a:t>
          </a:r>
          <a:r>
            <a:rPr lang="en-US" sz="2000" dirty="0" err="1">
              <a:solidFill>
                <a:schemeClr val="tx1">
                  <a:lumMod val="95000"/>
                </a:schemeClr>
              </a:solidFill>
              <a:latin typeface="Arial" panose="020B0604020202020204" pitchFamily="34" charset="0"/>
              <a:cs typeface="Arial" panose="020B0604020202020204" pitchFamily="34" charset="0"/>
            </a:rPr>
            <a:t>ràng</a:t>
          </a:r>
          <a:r>
            <a:rPr lang="en-US" sz="2000" dirty="0">
              <a:solidFill>
                <a:schemeClr val="tx1">
                  <a:lumMod val="95000"/>
                </a:schemeClr>
              </a:solidFill>
              <a:latin typeface="Arial" panose="020B0604020202020204" pitchFamily="34" charset="0"/>
              <a:cs typeface="Arial" panose="020B0604020202020204" pitchFamily="34" charset="0"/>
            </a:rPr>
            <a:t>, </a:t>
          </a:r>
          <a:r>
            <a:rPr lang="en-US" sz="2000" dirty="0" err="1">
              <a:solidFill>
                <a:schemeClr val="tx1">
                  <a:lumMod val="95000"/>
                </a:schemeClr>
              </a:solidFill>
              <a:latin typeface="Arial" panose="020B0604020202020204" pitchFamily="34" charset="0"/>
              <a:cs typeface="Arial" panose="020B0604020202020204" pitchFamily="34" charset="0"/>
            </a:rPr>
            <a:t>gây</a:t>
          </a:r>
          <a:r>
            <a:rPr lang="en-US" sz="2000" dirty="0">
              <a:solidFill>
                <a:schemeClr val="tx1">
                  <a:lumMod val="95000"/>
                </a:schemeClr>
              </a:solidFill>
              <a:latin typeface="Arial" panose="020B0604020202020204" pitchFamily="34" charset="0"/>
              <a:cs typeface="Arial" panose="020B0604020202020204" pitchFamily="34" charset="0"/>
            </a:rPr>
            <a:t> </a:t>
          </a:r>
          <a:r>
            <a:rPr lang="en-US" sz="2000" dirty="0" err="1">
              <a:solidFill>
                <a:schemeClr val="tx1">
                  <a:lumMod val="95000"/>
                </a:schemeClr>
              </a:solidFill>
              <a:latin typeface="Arial" panose="020B0604020202020204" pitchFamily="34" charset="0"/>
              <a:cs typeface="Arial" panose="020B0604020202020204" pitchFamily="34" charset="0"/>
            </a:rPr>
            <a:t>nhiều</a:t>
          </a:r>
          <a:r>
            <a:rPr lang="en-US" sz="2000" dirty="0">
              <a:solidFill>
                <a:schemeClr val="tx1">
                  <a:lumMod val="95000"/>
                </a:schemeClr>
              </a:solidFill>
              <a:latin typeface="Arial" panose="020B0604020202020204" pitchFamily="34" charset="0"/>
              <a:cs typeface="Arial" panose="020B0604020202020204" pitchFamily="34" charset="0"/>
            </a:rPr>
            <a:t> </a:t>
          </a:r>
          <a:r>
            <a:rPr lang="en-US" sz="2000" dirty="0" err="1">
              <a:solidFill>
                <a:schemeClr val="tx1">
                  <a:lumMod val="95000"/>
                </a:schemeClr>
              </a:solidFill>
              <a:latin typeface="Arial" panose="020B0604020202020204" pitchFamily="34" charset="0"/>
              <a:cs typeface="Arial" panose="020B0604020202020204" pitchFamily="34" charset="0"/>
            </a:rPr>
            <a:t>cách</a:t>
          </a:r>
          <a:r>
            <a:rPr lang="en-US" sz="2000" dirty="0">
              <a:solidFill>
                <a:schemeClr val="tx1">
                  <a:lumMod val="95000"/>
                </a:schemeClr>
              </a:solidFill>
              <a:latin typeface="Arial" panose="020B0604020202020204" pitchFamily="34" charset="0"/>
              <a:cs typeface="Arial" panose="020B0604020202020204" pitchFamily="34" charset="0"/>
            </a:rPr>
            <a:t> </a:t>
          </a:r>
          <a:r>
            <a:rPr lang="en-US" sz="2000" dirty="0" err="1">
              <a:solidFill>
                <a:schemeClr val="tx1">
                  <a:lumMod val="95000"/>
                </a:schemeClr>
              </a:solidFill>
              <a:latin typeface="Arial" panose="020B0604020202020204" pitchFamily="34" charset="0"/>
              <a:cs typeface="Arial" panose="020B0604020202020204" pitchFamily="34" charset="0"/>
            </a:rPr>
            <a:t>hiểu</a:t>
          </a:r>
          <a:r>
            <a:rPr lang="en-US" sz="2000" dirty="0">
              <a:solidFill>
                <a:schemeClr val="tx1">
                  <a:lumMod val="95000"/>
                </a:schemeClr>
              </a:solidFill>
              <a:latin typeface="Arial" panose="020B0604020202020204" pitchFamily="34" charset="0"/>
              <a:cs typeface="Arial" panose="020B0604020202020204" pitchFamily="34" charset="0"/>
            </a:rPr>
            <a:t> </a:t>
          </a:r>
          <a:r>
            <a:rPr lang="en-US" sz="2000" dirty="0" err="1">
              <a:solidFill>
                <a:schemeClr val="tx1">
                  <a:lumMod val="95000"/>
                </a:schemeClr>
              </a:solidFill>
              <a:latin typeface="Arial" panose="020B0604020202020204" pitchFamily="34" charset="0"/>
              <a:cs typeface="Arial" panose="020B0604020202020204" pitchFamily="34" charset="0"/>
            </a:rPr>
            <a:t>khác</a:t>
          </a:r>
          <a:r>
            <a:rPr lang="en-US" sz="2000" dirty="0">
              <a:solidFill>
                <a:schemeClr val="tx1">
                  <a:lumMod val="95000"/>
                </a:schemeClr>
              </a:solidFill>
              <a:latin typeface="Arial" panose="020B0604020202020204" pitchFamily="34" charset="0"/>
              <a:cs typeface="Arial" panose="020B0604020202020204" pitchFamily="34" charset="0"/>
            </a:rPr>
            <a:t> </a:t>
          </a:r>
          <a:r>
            <a:rPr lang="en-US" sz="2000" dirty="0" err="1">
              <a:solidFill>
                <a:schemeClr val="tx1">
                  <a:lumMod val="95000"/>
                </a:schemeClr>
              </a:solidFill>
              <a:latin typeface="Arial" panose="020B0604020202020204" pitchFamily="34" charset="0"/>
              <a:cs typeface="Arial" panose="020B0604020202020204" pitchFamily="34" charset="0"/>
            </a:rPr>
            <a:t>nhau</a:t>
          </a:r>
          <a:endParaRPr lang="en-US" sz="2000" dirty="0">
            <a:solidFill>
              <a:schemeClr val="tx1">
                <a:lumMod val="95000"/>
              </a:schemeClr>
            </a:solidFill>
            <a:latin typeface="Arial" panose="020B0604020202020204" pitchFamily="34" charset="0"/>
            <a:cs typeface="Arial" panose="020B0604020202020204" pitchFamily="34" charset="0"/>
          </a:endParaRPr>
        </a:p>
      </dgm:t>
    </dgm:pt>
    <dgm:pt modelId="{F77C364E-EFF1-40BD-8D2F-CA6B8D6177C1}" type="parTrans" cxnId="{348F8546-113B-404D-900D-B367255FBBCB}">
      <dgm:prSet/>
      <dgm:spPr/>
      <dgm:t>
        <a:bodyPr/>
        <a:lstStyle/>
        <a:p>
          <a:endParaRPr lang="en-US">
            <a:latin typeface="Arial" panose="020B0604020202020204" pitchFamily="34" charset="0"/>
            <a:cs typeface="Arial" panose="020B0604020202020204" pitchFamily="34" charset="0"/>
          </a:endParaRPr>
        </a:p>
      </dgm:t>
    </dgm:pt>
    <dgm:pt modelId="{8B2B9726-5AEC-47B4-9E2A-01FAEEEB93FF}" type="sibTrans" cxnId="{348F8546-113B-404D-900D-B367255FBBCB}">
      <dgm:prSet/>
      <dgm:spPr/>
      <dgm:t>
        <a:bodyPr/>
        <a:lstStyle/>
        <a:p>
          <a:endParaRPr lang="en-US">
            <a:latin typeface="Arial" panose="020B0604020202020204" pitchFamily="34" charset="0"/>
            <a:cs typeface="Arial" panose="020B0604020202020204" pitchFamily="34" charset="0"/>
          </a:endParaRPr>
        </a:p>
      </dgm:t>
    </dgm:pt>
    <dgm:pt modelId="{C32998D0-A26B-4D5B-8FF3-41CFD67C1514}" type="pres">
      <dgm:prSet presAssocID="{07E7A353-A928-41A3-8FC0-945EAAAFF7EB}" presName="Name0" presStyleCnt="0">
        <dgm:presLayoutVars>
          <dgm:dir/>
          <dgm:resizeHandles val="exact"/>
        </dgm:presLayoutVars>
      </dgm:prSet>
      <dgm:spPr/>
    </dgm:pt>
    <dgm:pt modelId="{1D132F3E-9584-4E98-BBBA-1D22A7B03340}" type="pres">
      <dgm:prSet presAssocID="{1B5BEA4C-41D1-4B7F-92B9-EA52296DAC61}" presName="composite" presStyleCnt="0"/>
      <dgm:spPr/>
    </dgm:pt>
    <dgm:pt modelId="{6095CA10-85F5-41F5-A718-FB8DC74FA86F}" type="pres">
      <dgm:prSet presAssocID="{1B5BEA4C-41D1-4B7F-92B9-EA52296DAC61}" presName="rect1" presStyleLbl="trAlignAcc1" presStyleIdx="0" presStyleCnt="6">
        <dgm:presLayoutVars>
          <dgm:bulletEnabled val="1"/>
        </dgm:presLayoutVars>
      </dgm:prSet>
      <dgm:spPr/>
    </dgm:pt>
    <dgm:pt modelId="{6698C316-37CA-4B43-B4E1-77E527355168}" type="pres">
      <dgm:prSet presAssocID="{1B5BEA4C-41D1-4B7F-92B9-EA52296DAC61}" presName="rect2"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62000" r="-62000"/>
          </a:stretch>
        </a:blipFill>
      </dgm:spPr>
      <dgm:extLst>
        <a:ext uri="{E40237B7-FDA0-4F09-8148-C483321AD2D9}">
          <dgm14:cNvPr xmlns:dgm14="http://schemas.microsoft.com/office/drawing/2010/diagram" id="0" name="" descr="Spring blossoms with colorful background"/>
        </a:ext>
      </dgm:extLst>
    </dgm:pt>
    <dgm:pt modelId="{DAC78E06-A97E-41BF-9F22-A1C0B1976C40}" type="pres">
      <dgm:prSet presAssocID="{37A3FDEC-66FA-4E4A-9EE9-90F664537211}" presName="sibTrans" presStyleCnt="0"/>
      <dgm:spPr/>
    </dgm:pt>
    <dgm:pt modelId="{44660540-A084-450B-9A70-4CEAE1872AC0}" type="pres">
      <dgm:prSet presAssocID="{7F1CFD90-1AEA-4A68-BA22-11D4B2503E9C}" presName="composite" presStyleCnt="0"/>
      <dgm:spPr/>
    </dgm:pt>
    <dgm:pt modelId="{B6FD013D-91C4-4CDF-980D-6BC65C298CC7}" type="pres">
      <dgm:prSet presAssocID="{7F1CFD90-1AEA-4A68-BA22-11D4B2503E9C}" presName="rect1" presStyleLbl="trAlignAcc1" presStyleIdx="1" presStyleCnt="6">
        <dgm:presLayoutVars>
          <dgm:bulletEnabled val="1"/>
        </dgm:presLayoutVars>
      </dgm:prSet>
      <dgm:spPr/>
    </dgm:pt>
    <dgm:pt modelId="{35B03756-E97E-4D15-8EEB-7961601F6BF6}" type="pres">
      <dgm:prSet presAssocID="{7F1CFD90-1AEA-4A68-BA22-11D4B2503E9C}" presName="rect2" presStyleLbl="fgImgPlace1" presStyleIdx="1" presStyleCnt="6"/>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80791" r="-45209"/>
          </a:stretch>
        </a:blipFill>
      </dgm:spPr>
      <dgm:extLst>
        <a:ext uri="{E40237B7-FDA0-4F09-8148-C483321AD2D9}">
          <dgm14:cNvPr xmlns:dgm14="http://schemas.microsoft.com/office/drawing/2010/diagram" id="0" name="" descr="A yellow bird resting on a branch of a plant-filled with pink flowers"/>
        </a:ext>
      </dgm:extLst>
    </dgm:pt>
    <dgm:pt modelId="{8E4E2DE4-7F05-4A3A-A913-45B2EDB35AAB}" type="pres">
      <dgm:prSet presAssocID="{7EC2911F-DA93-4866-8170-7099EDBA52F6}" presName="sibTrans" presStyleCnt="0"/>
      <dgm:spPr/>
    </dgm:pt>
    <dgm:pt modelId="{11FD1EEE-B714-40D1-B77A-5486B2681DF1}" type="pres">
      <dgm:prSet presAssocID="{FBD20851-0503-4BC9-8197-5B9766443CB3}" presName="composite" presStyleCnt="0"/>
      <dgm:spPr/>
    </dgm:pt>
    <dgm:pt modelId="{A3C7571D-48E9-459B-B14D-2C77578988EC}" type="pres">
      <dgm:prSet presAssocID="{FBD20851-0503-4BC9-8197-5B9766443CB3}" presName="rect1" presStyleLbl="trAlignAcc1" presStyleIdx="2" presStyleCnt="6">
        <dgm:presLayoutVars>
          <dgm:bulletEnabled val="1"/>
        </dgm:presLayoutVars>
      </dgm:prSet>
      <dgm:spPr/>
    </dgm:pt>
    <dgm:pt modelId="{F6E7939B-BCD7-4521-BE3F-F370DBBDC0DC}" type="pres">
      <dgm:prSet presAssocID="{FBD20851-0503-4BC9-8197-5B9766443CB3}" presName="rect2" presStyleLbl="f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62000" r="-62000"/>
          </a:stretch>
        </a:blipFill>
      </dgm:spPr>
      <dgm:extLst>
        <a:ext uri="{E40237B7-FDA0-4F09-8148-C483321AD2D9}">
          <dgm14:cNvPr xmlns:dgm14="http://schemas.microsoft.com/office/drawing/2010/diagram" id="0" name="" descr="Catkins on willow branches"/>
        </a:ext>
      </dgm:extLst>
    </dgm:pt>
    <dgm:pt modelId="{2CA3CD2F-B907-4346-8BEA-9671B0698D8D}" type="pres">
      <dgm:prSet presAssocID="{8B2B9726-5AEC-47B4-9E2A-01FAEEEB93FF}" presName="sibTrans" presStyleCnt="0"/>
      <dgm:spPr/>
    </dgm:pt>
    <dgm:pt modelId="{91C60EF3-3BC2-4564-9B0D-D05DEA557EE8}" type="pres">
      <dgm:prSet presAssocID="{5540E5A2-7BF9-491D-9A62-E3721DE3722F}" presName="composite" presStyleCnt="0"/>
      <dgm:spPr/>
    </dgm:pt>
    <dgm:pt modelId="{C531640E-A468-463F-8AE0-1921A6D0FBB7}" type="pres">
      <dgm:prSet presAssocID="{5540E5A2-7BF9-491D-9A62-E3721DE3722F}" presName="rect1" presStyleLbl="trAlignAcc1" presStyleIdx="3" presStyleCnt="6">
        <dgm:presLayoutVars>
          <dgm:bulletEnabled val="1"/>
        </dgm:presLayoutVars>
      </dgm:prSet>
      <dgm:spPr/>
    </dgm:pt>
    <dgm:pt modelId="{C31E6FE5-091E-44FF-A7A9-55F10093BD04}" type="pres">
      <dgm:prSet presAssocID="{5540E5A2-7BF9-491D-9A62-E3721DE3722F}" presName="rect2"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l="-57000" r="-57000"/>
          </a:stretch>
        </a:blipFill>
      </dgm:spPr>
      <dgm:extLst>
        <a:ext uri="{E40237B7-FDA0-4F09-8148-C483321AD2D9}">
          <dgm14:cNvPr xmlns:dgm14="http://schemas.microsoft.com/office/drawing/2010/diagram" id="0" name="" descr="Bird in a flowering bush with a green background"/>
        </a:ext>
      </dgm:extLst>
    </dgm:pt>
    <dgm:pt modelId="{3B73215A-A488-425E-BB07-39E81B4FF3CA}" type="pres">
      <dgm:prSet presAssocID="{7EE7CFA2-F942-45C6-8AA1-1564F098A21D}" presName="sibTrans" presStyleCnt="0"/>
      <dgm:spPr/>
    </dgm:pt>
    <dgm:pt modelId="{C3932B55-23D7-44CB-82FA-C8797B4D9879}" type="pres">
      <dgm:prSet presAssocID="{AE0607B3-F7FD-4FF6-8ED2-6686345E3404}" presName="composite" presStyleCnt="0"/>
      <dgm:spPr/>
    </dgm:pt>
    <dgm:pt modelId="{D0F2957B-8DDF-44A2-BA8B-52A8914A124A}" type="pres">
      <dgm:prSet presAssocID="{AE0607B3-F7FD-4FF6-8ED2-6686345E3404}" presName="rect1" presStyleLbl="trAlignAcc1" presStyleIdx="4" presStyleCnt="6">
        <dgm:presLayoutVars>
          <dgm:bulletEnabled val="1"/>
        </dgm:presLayoutVars>
      </dgm:prSet>
      <dgm:spPr/>
    </dgm:pt>
    <dgm:pt modelId="{58282F66-BDF6-4DBB-BC6C-A5445688975D}" type="pres">
      <dgm:prSet presAssocID="{AE0607B3-F7FD-4FF6-8ED2-6686345E3404}" presName="rect2" presStyleLbl="fg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l="-57000" r="-57000"/>
          </a:stretch>
        </a:blipFill>
      </dgm:spPr>
      <dgm:extLst>
        <a:ext uri="{E40237B7-FDA0-4F09-8148-C483321AD2D9}">
          <dgm14:cNvPr xmlns:dgm14="http://schemas.microsoft.com/office/drawing/2010/diagram" id="0" name="" descr="Pink magnolia flower"/>
        </a:ext>
      </dgm:extLst>
    </dgm:pt>
    <dgm:pt modelId="{A5FF5CDE-40D5-483A-BCFB-7646BD57F6BE}" type="pres">
      <dgm:prSet presAssocID="{6623ADEA-E8AA-4362-AA10-F876147069C6}" presName="sibTrans" presStyleCnt="0"/>
      <dgm:spPr/>
    </dgm:pt>
    <dgm:pt modelId="{8347AEDE-4915-4394-BEE5-71F1FA121E35}" type="pres">
      <dgm:prSet presAssocID="{3A6A31E8-109A-4E98-AA71-0D5ABEBF3FAE}" presName="composite" presStyleCnt="0"/>
      <dgm:spPr/>
    </dgm:pt>
    <dgm:pt modelId="{4F955153-DE81-484D-B4AB-67B2C10BA641}" type="pres">
      <dgm:prSet presAssocID="{3A6A31E8-109A-4E98-AA71-0D5ABEBF3FAE}" presName="rect1" presStyleLbl="trAlignAcc1" presStyleIdx="5" presStyleCnt="6">
        <dgm:presLayoutVars>
          <dgm:bulletEnabled val="1"/>
        </dgm:presLayoutVars>
      </dgm:prSet>
      <dgm:spPr/>
    </dgm:pt>
    <dgm:pt modelId="{D15DD74A-98D6-4AD3-A41E-1E8E1664340B}" type="pres">
      <dgm:prSet presAssocID="{3A6A31E8-109A-4E98-AA71-0D5ABEBF3FAE}" presName="rect2" presStyleLbl="fgImgPlace1" presStyleIdx="5" presStyleCnt="6"/>
      <dgm:spPr>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l="-20065" r="-103935"/>
          </a:stretch>
        </a:blipFill>
      </dgm:spPr>
      <dgm:extLst>
        <a:ext uri="{E40237B7-FDA0-4F09-8148-C483321AD2D9}">
          <dgm14:cNvPr xmlns:dgm14="http://schemas.microsoft.com/office/drawing/2010/diagram" id="0" name="" descr="Spring blossoms on a tree branch"/>
        </a:ext>
      </dgm:extLst>
    </dgm:pt>
  </dgm:ptLst>
  <dgm:cxnLst>
    <dgm:cxn modelId="{DFC6AE22-CCF9-4678-A3B8-2D3E86D3B262}" type="presOf" srcId="{3A6A31E8-109A-4E98-AA71-0D5ABEBF3FAE}" destId="{4F955153-DE81-484D-B4AB-67B2C10BA641}" srcOrd="0" destOrd="0" presId="urn:microsoft.com/office/officeart/2008/layout/PictureStrips"/>
    <dgm:cxn modelId="{9A2D0F2F-EABB-42F9-9D8E-192733D1021C}" srcId="{07E7A353-A928-41A3-8FC0-945EAAAFF7EB}" destId="{1B5BEA4C-41D1-4B7F-92B9-EA52296DAC61}" srcOrd="0" destOrd="0" parTransId="{8868A4DC-FE10-479B-BDA8-92795D84128F}" sibTransId="{37A3FDEC-66FA-4E4A-9EE9-90F664537211}"/>
    <dgm:cxn modelId="{6CAC6537-9F71-498C-B92C-D4C9AE3FB38F}" type="presOf" srcId="{AE0607B3-F7FD-4FF6-8ED2-6686345E3404}" destId="{D0F2957B-8DDF-44A2-BA8B-52A8914A124A}" srcOrd="0" destOrd="0" presId="urn:microsoft.com/office/officeart/2008/layout/PictureStrips"/>
    <dgm:cxn modelId="{348F8546-113B-404D-900D-B367255FBBCB}" srcId="{07E7A353-A928-41A3-8FC0-945EAAAFF7EB}" destId="{FBD20851-0503-4BC9-8197-5B9766443CB3}" srcOrd="2" destOrd="0" parTransId="{F77C364E-EFF1-40BD-8D2F-CA6B8D6177C1}" sibTransId="{8B2B9726-5AEC-47B4-9E2A-01FAEEEB93FF}"/>
    <dgm:cxn modelId="{E3F77550-3191-4DEB-A14F-D0D8D6AEDEB2}" type="presOf" srcId="{FBD20851-0503-4BC9-8197-5B9766443CB3}" destId="{A3C7571D-48E9-459B-B14D-2C77578988EC}" srcOrd="0" destOrd="0" presId="urn:microsoft.com/office/officeart/2008/layout/PictureStrips"/>
    <dgm:cxn modelId="{C7B70B57-2AE5-4FC4-9267-7730495EE578}" srcId="{07E7A353-A928-41A3-8FC0-945EAAAFF7EB}" destId="{5540E5A2-7BF9-491D-9A62-E3721DE3722F}" srcOrd="3" destOrd="0" parTransId="{E97AF8DE-1822-412E-8DD0-1F3F6C8490BC}" sibTransId="{7EE7CFA2-F942-45C6-8AA1-1564F098A21D}"/>
    <dgm:cxn modelId="{C77B2D6B-0B99-452C-83F4-FFA177CE33FE}" type="presOf" srcId="{5540E5A2-7BF9-491D-9A62-E3721DE3722F}" destId="{C531640E-A468-463F-8AE0-1921A6D0FBB7}" srcOrd="0" destOrd="0" presId="urn:microsoft.com/office/officeart/2008/layout/PictureStrips"/>
    <dgm:cxn modelId="{CB4E0A92-3636-491E-A908-6202D12C92E0}" srcId="{07E7A353-A928-41A3-8FC0-945EAAAFF7EB}" destId="{AE0607B3-F7FD-4FF6-8ED2-6686345E3404}" srcOrd="4" destOrd="0" parTransId="{7FDF725E-C211-44E5-A073-55332AD6D39E}" sibTransId="{6623ADEA-E8AA-4362-AA10-F876147069C6}"/>
    <dgm:cxn modelId="{328C779F-5BDC-4D66-8834-F4EB873CE8D5}" srcId="{07E7A353-A928-41A3-8FC0-945EAAAFF7EB}" destId="{3A6A31E8-109A-4E98-AA71-0D5ABEBF3FAE}" srcOrd="5" destOrd="0" parTransId="{72B678DD-12BD-4DE5-9C77-D7C29E52C1A9}" sibTransId="{420C21E2-E658-45AF-B21F-9251F2B77BD2}"/>
    <dgm:cxn modelId="{245B7BA4-FBA2-463D-9174-5BB8742FB9B7}" type="presOf" srcId="{1B5BEA4C-41D1-4B7F-92B9-EA52296DAC61}" destId="{6095CA10-85F5-41F5-A718-FB8DC74FA86F}" srcOrd="0" destOrd="0" presId="urn:microsoft.com/office/officeart/2008/layout/PictureStrips"/>
    <dgm:cxn modelId="{5D9971D1-A8A6-4F77-91D8-ECE593EC6684}" type="presOf" srcId="{07E7A353-A928-41A3-8FC0-945EAAAFF7EB}" destId="{C32998D0-A26B-4D5B-8FF3-41CFD67C1514}" srcOrd="0" destOrd="0" presId="urn:microsoft.com/office/officeart/2008/layout/PictureStrips"/>
    <dgm:cxn modelId="{247C42E4-232E-4069-A452-BFC5E5D0EA11}" type="presOf" srcId="{7F1CFD90-1AEA-4A68-BA22-11D4B2503E9C}" destId="{B6FD013D-91C4-4CDF-980D-6BC65C298CC7}" srcOrd="0" destOrd="0" presId="urn:microsoft.com/office/officeart/2008/layout/PictureStrips"/>
    <dgm:cxn modelId="{77CD62F5-5735-437A-877C-1F6052C43379}" srcId="{07E7A353-A928-41A3-8FC0-945EAAAFF7EB}" destId="{7F1CFD90-1AEA-4A68-BA22-11D4B2503E9C}" srcOrd="1" destOrd="0" parTransId="{6D7A44AD-EC36-4212-AAD2-3587D5E8FD90}" sibTransId="{7EC2911F-DA93-4866-8170-7099EDBA52F6}"/>
    <dgm:cxn modelId="{18082ED4-7723-4115-99A2-192BB04B8669}" type="presParOf" srcId="{C32998D0-A26B-4D5B-8FF3-41CFD67C1514}" destId="{1D132F3E-9584-4E98-BBBA-1D22A7B03340}" srcOrd="0" destOrd="0" presId="urn:microsoft.com/office/officeart/2008/layout/PictureStrips"/>
    <dgm:cxn modelId="{B9C1E2EA-4967-4AB8-9AD5-5F3C5D171A16}" type="presParOf" srcId="{1D132F3E-9584-4E98-BBBA-1D22A7B03340}" destId="{6095CA10-85F5-41F5-A718-FB8DC74FA86F}" srcOrd="0" destOrd="0" presId="urn:microsoft.com/office/officeart/2008/layout/PictureStrips"/>
    <dgm:cxn modelId="{AE78B872-44D1-4A7C-9540-10DF3DED679D}" type="presParOf" srcId="{1D132F3E-9584-4E98-BBBA-1D22A7B03340}" destId="{6698C316-37CA-4B43-B4E1-77E527355168}" srcOrd="1" destOrd="0" presId="urn:microsoft.com/office/officeart/2008/layout/PictureStrips"/>
    <dgm:cxn modelId="{B01779D4-8EC3-4E28-83C9-FB0F588118A1}" type="presParOf" srcId="{C32998D0-A26B-4D5B-8FF3-41CFD67C1514}" destId="{DAC78E06-A97E-41BF-9F22-A1C0B1976C40}" srcOrd="1" destOrd="0" presId="urn:microsoft.com/office/officeart/2008/layout/PictureStrips"/>
    <dgm:cxn modelId="{CB97E4EF-F118-4FD3-909C-03B31124F1E4}" type="presParOf" srcId="{C32998D0-A26B-4D5B-8FF3-41CFD67C1514}" destId="{44660540-A084-450B-9A70-4CEAE1872AC0}" srcOrd="2" destOrd="0" presId="urn:microsoft.com/office/officeart/2008/layout/PictureStrips"/>
    <dgm:cxn modelId="{19484C84-4FE7-400D-8288-8B0F75B8145B}" type="presParOf" srcId="{44660540-A084-450B-9A70-4CEAE1872AC0}" destId="{B6FD013D-91C4-4CDF-980D-6BC65C298CC7}" srcOrd="0" destOrd="0" presId="urn:microsoft.com/office/officeart/2008/layout/PictureStrips"/>
    <dgm:cxn modelId="{5B0DC679-B9BD-4DB0-85F4-67C9DADA86AC}" type="presParOf" srcId="{44660540-A084-450B-9A70-4CEAE1872AC0}" destId="{35B03756-E97E-4D15-8EEB-7961601F6BF6}" srcOrd="1" destOrd="0" presId="urn:microsoft.com/office/officeart/2008/layout/PictureStrips"/>
    <dgm:cxn modelId="{9E85F5A0-706E-449B-946B-6184C80C026C}" type="presParOf" srcId="{C32998D0-A26B-4D5B-8FF3-41CFD67C1514}" destId="{8E4E2DE4-7F05-4A3A-A913-45B2EDB35AAB}" srcOrd="3" destOrd="0" presId="urn:microsoft.com/office/officeart/2008/layout/PictureStrips"/>
    <dgm:cxn modelId="{9D8E4F5D-7201-4A41-A908-31B8C820AFAC}" type="presParOf" srcId="{C32998D0-A26B-4D5B-8FF3-41CFD67C1514}" destId="{11FD1EEE-B714-40D1-B77A-5486B2681DF1}" srcOrd="4" destOrd="0" presId="urn:microsoft.com/office/officeart/2008/layout/PictureStrips"/>
    <dgm:cxn modelId="{2F22DE7A-D705-4820-986B-A394A08FE5DA}" type="presParOf" srcId="{11FD1EEE-B714-40D1-B77A-5486B2681DF1}" destId="{A3C7571D-48E9-459B-B14D-2C77578988EC}" srcOrd="0" destOrd="0" presId="urn:microsoft.com/office/officeart/2008/layout/PictureStrips"/>
    <dgm:cxn modelId="{645EC892-3835-4BAC-855C-79E1784DD0B9}" type="presParOf" srcId="{11FD1EEE-B714-40D1-B77A-5486B2681DF1}" destId="{F6E7939B-BCD7-4521-BE3F-F370DBBDC0DC}" srcOrd="1" destOrd="0" presId="urn:microsoft.com/office/officeart/2008/layout/PictureStrips"/>
    <dgm:cxn modelId="{1C8AC468-0DF7-4C9B-8782-4D8DA44C952B}" type="presParOf" srcId="{C32998D0-A26B-4D5B-8FF3-41CFD67C1514}" destId="{2CA3CD2F-B907-4346-8BEA-9671B0698D8D}" srcOrd="5" destOrd="0" presId="urn:microsoft.com/office/officeart/2008/layout/PictureStrips"/>
    <dgm:cxn modelId="{17A8881E-B667-4A88-ACBB-216B51C9048B}" type="presParOf" srcId="{C32998D0-A26B-4D5B-8FF3-41CFD67C1514}" destId="{91C60EF3-3BC2-4564-9B0D-D05DEA557EE8}" srcOrd="6" destOrd="0" presId="urn:microsoft.com/office/officeart/2008/layout/PictureStrips"/>
    <dgm:cxn modelId="{782EA32D-9A95-4A0E-836A-7B97F934506D}" type="presParOf" srcId="{91C60EF3-3BC2-4564-9B0D-D05DEA557EE8}" destId="{C531640E-A468-463F-8AE0-1921A6D0FBB7}" srcOrd="0" destOrd="0" presId="urn:microsoft.com/office/officeart/2008/layout/PictureStrips"/>
    <dgm:cxn modelId="{3A789A4E-8768-480D-82A7-B0D4322B3E07}" type="presParOf" srcId="{91C60EF3-3BC2-4564-9B0D-D05DEA557EE8}" destId="{C31E6FE5-091E-44FF-A7A9-55F10093BD04}" srcOrd="1" destOrd="0" presId="urn:microsoft.com/office/officeart/2008/layout/PictureStrips"/>
    <dgm:cxn modelId="{ACCEB78A-AB63-4968-A4AA-712CA352BCFE}" type="presParOf" srcId="{C32998D0-A26B-4D5B-8FF3-41CFD67C1514}" destId="{3B73215A-A488-425E-BB07-39E81B4FF3CA}" srcOrd="7" destOrd="0" presId="urn:microsoft.com/office/officeart/2008/layout/PictureStrips"/>
    <dgm:cxn modelId="{2ACDDEF3-80CA-4039-BCEB-8860E3841A0F}" type="presParOf" srcId="{C32998D0-A26B-4D5B-8FF3-41CFD67C1514}" destId="{C3932B55-23D7-44CB-82FA-C8797B4D9879}" srcOrd="8" destOrd="0" presId="urn:microsoft.com/office/officeart/2008/layout/PictureStrips"/>
    <dgm:cxn modelId="{EA45E491-EB4B-4C46-A2FD-A4B0DDDCADC3}" type="presParOf" srcId="{C3932B55-23D7-44CB-82FA-C8797B4D9879}" destId="{D0F2957B-8DDF-44A2-BA8B-52A8914A124A}" srcOrd="0" destOrd="0" presId="urn:microsoft.com/office/officeart/2008/layout/PictureStrips"/>
    <dgm:cxn modelId="{0E8C658C-6314-42C3-9A86-2E09CF9B08B0}" type="presParOf" srcId="{C3932B55-23D7-44CB-82FA-C8797B4D9879}" destId="{58282F66-BDF6-4DBB-BC6C-A5445688975D}" srcOrd="1" destOrd="0" presId="urn:microsoft.com/office/officeart/2008/layout/PictureStrips"/>
    <dgm:cxn modelId="{19CEA80B-29FD-47FB-9580-AB86A10DFDC8}" type="presParOf" srcId="{C32998D0-A26B-4D5B-8FF3-41CFD67C1514}" destId="{A5FF5CDE-40D5-483A-BCFB-7646BD57F6BE}" srcOrd="9" destOrd="0" presId="urn:microsoft.com/office/officeart/2008/layout/PictureStrips"/>
    <dgm:cxn modelId="{BFC4622A-7EF4-4176-8192-3780481EABD0}" type="presParOf" srcId="{C32998D0-A26B-4D5B-8FF3-41CFD67C1514}" destId="{8347AEDE-4915-4394-BEE5-71F1FA121E35}" srcOrd="10" destOrd="0" presId="urn:microsoft.com/office/officeart/2008/layout/PictureStrips"/>
    <dgm:cxn modelId="{BAB0CBF6-3F0F-4764-A092-13CDAA3EEFA5}" type="presParOf" srcId="{8347AEDE-4915-4394-BEE5-71F1FA121E35}" destId="{4F955153-DE81-484D-B4AB-67B2C10BA641}" srcOrd="0" destOrd="0" presId="urn:microsoft.com/office/officeart/2008/layout/PictureStrips"/>
    <dgm:cxn modelId="{225C74A9-A956-44A7-B368-434779A25896}" type="presParOf" srcId="{8347AEDE-4915-4394-BEE5-71F1FA121E35}" destId="{D15DD74A-98D6-4AD3-A41E-1E8E1664340B}"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D43F30-42A8-4B97-B47E-9A8FD69BA12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110C9C5F-26D6-4A7B-A0BA-1378A1F7A9D1}">
      <dgm:prSet phldrT="[Text]" custT="1"/>
      <dgm:spPr/>
      <dgm:t>
        <a:bodyPr/>
        <a:lstStyle/>
        <a:p>
          <a:r>
            <a:rPr lang="en-US" sz="5400" b="0">
              <a:latin typeface="Bahnschrift" panose="020B0502040204020203" pitchFamily="34" charset="0"/>
            </a:rPr>
            <a:t>BUỔI SÁNG</a:t>
          </a:r>
        </a:p>
      </dgm:t>
    </dgm:pt>
    <dgm:pt modelId="{6EF2ADE2-F79A-4D25-A9A5-C73ADD133EFF}" type="parTrans" cxnId="{F90BA9D3-2F4A-4459-809D-40C54120F502}">
      <dgm:prSet/>
      <dgm:spPr/>
      <dgm:t>
        <a:bodyPr/>
        <a:lstStyle/>
        <a:p>
          <a:endParaRPr lang="en-US" b="0">
            <a:latin typeface="Bahnschrift" panose="020B0502040204020203" pitchFamily="34" charset="0"/>
          </a:endParaRPr>
        </a:p>
      </dgm:t>
    </dgm:pt>
    <dgm:pt modelId="{C1062161-B710-46E7-9B37-7D933AE9272A}" type="sibTrans" cxnId="{F90BA9D3-2F4A-4459-809D-40C54120F502}">
      <dgm:prSet/>
      <dgm:spPr/>
      <dgm:t>
        <a:bodyPr/>
        <a:lstStyle/>
        <a:p>
          <a:endParaRPr lang="en-US" b="0">
            <a:latin typeface="Bahnschrift" panose="020B0502040204020203" pitchFamily="34" charset="0"/>
          </a:endParaRPr>
        </a:p>
      </dgm:t>
    </dgm:pt>
    <dgm:pt modelId="{8CC8134D-CF40-481E-A994-BF5AB4E9E9B6}">
      <dgm:prSet phldrT="[Text]" custT="1"/>
      <dgm:spPr/>
      <dgm:t>
        <a:bodyPr/>
        <a:lstStyle/>
        <a:p>
          <a:pPr>
            <a:lnSpc>
              <a:spcPct val="150000"/>
            </a:lnSpc>
          </a:pPr>
          <a:r>
            <a:rPr lang="en-US" sz="2000" b="0">
              <a:latin typeface="Bahnschrift" panose="020B0502040204020203" pitchFamily="34" charset="0"/>
            </a:rPr>
            <a:t>Một</a:t>
          </a:r>
          <a:r>
            <a:rPr lang="vi-VN" sz="2000" b="0">
              <a:latin typeface="Bahnschrift" panose="020B0502040204020203" pitchFamily="34" charset="0"/>
            </a:rPr>
            <a:t> số </a:t>
          </a:r>
          <a:r>
            <a:rPr lang="en-US" sz="2000" b="0">
              <a:latin typeface="Bahnschrift" panose="020B0502040204020203" pitchFamily="34" charset="0"/>
            </a:rPr>
            <a:t>vấn đề chung về</a:t>
          </a:r>
          <a:r>
            <a:rPr lang="vi-VN" sz="2000" b="0">
              <a:latin typeface="Bahnschrift" panose="020B0502040204020203" pitchFamily="34" charset="0"/>
            </a:rPr>
            <a:t> đánh giá </a:t>
          </a:r>
          <a:r>
            <a:rPr lang="en-US" sz="2000" b="0">
              <a:latin typeface="Bahnschrift" panose="020B0502040204020203" pitchFamily="34" charset="0"/>
            </a:rPr>
            <a:t>trong môn Ngữ văn theo CT GDPT 2018</a:t>
          </a:r>
        </a:p>
      </dgm:t>
    </dgm:pt>
    <dgm:pt modelId="{B184A597-0F18-4FF5-9996-18F9A51C5905}" type="parTrans" cxnId="{BF314F56-FFBA-4ABA-A597-860BEF3645BC}">
      <dgm:prSet/>
      <dgm:spPr/>
      <dgm:t>
        <a:bodyPr/>
        <a:lstStyle/>
        <a:p>
          <a:endParaRPr lang="en-US" b="0">
            <a:latin typeface="Bahnschrift" panose="020B0502040204020203" pitchFamily="34" charset="0"/>
          </a:endParaRPr>
        </a:p>
      </dgm:t>
    </dgm:pt>
    <dgm:pt modelId="{D7334446-E02F-4233-BAA8-E206EB9605D7}" type="sibTrans" cxnId="{BF314F56-FFBA-4ABA-A597-860BEF3645BC}">
      <dgm:prSet/>
      <dgm:spPr/>
      <dgm:t>
        <a:bodyPr/>
        <a:lstStyle/>
        <a:p>
          <a:endParaRPr lang="en-US" b="0">
            <a:latin typeface="Bahnschrift" panose="020B0502040204020203" pitchFamily="34" charset="0"/>
          </a:endParaRPr>
        </a:p>
      </dgm:t>
    </dgm:pt>
    <dgm:pt modelId="{D24BC4E0-9D9A-4567-81BE-D26E9B8F5858}">
      <dgm:prSet phldrT="[Text]" custT="1"/>
      <dgm:spPr/>
      <dgm:t>
        <a:bodyPr/>
        <a:lstStyle/>
        <a:p>
          <a:r>
            <a:rPr lang="en-US" sz="5400" b="0">
              <a:latin typeface="Bahnschrift" panose="020B0502040204020203" pitchFamily="34" charset="0"/>
            </a:rPr>
            <a:t>BUỔI CHIỀU</a:t>
          </a:r>
        </a:p>
      </dgm:t>
    </dgm:pt>
    <dgm:pt modelId="{3AACFAC7-6A5B-4373-A9DF-9E7E8A71F592}" type="parTrans" cxnId="{D38BF2EB-AA1F-4D04-A309-4A937B3F9C65}">
      <dgm:prSet/>
      <dgm:spPr/>
      <dgm:t>
        <a:bodyPr/>
        <a:lstStyle/>
        <a:p>
          <a:endParaRPr lang="en-US" b="0">
            <a:latin typeface="Bahnschrift" panose="020B0502040204020203" pitchFamily="34" charset="0"/>
          </a:endParaRPr>
        </a:p>
      </dgm:t>
    </dgm:pt>
    <dgm:pt modelId="{EB938C89-94C0-4183-B1B1-544420A2FF0A}" type="sibTrans" cxnId="{D38BF2EB-AA1F-4D04-A309-4A937B3F9C65}">
      <dgm:prSet/>
      <dgm:spPr/>
      <dgm:t>
        <a:bodyPr/>
        <a:lstStyle/>
        <a:p>
          <a:endParaRPr lang="en-US" b="0">
            <a:latin typeface="Bahnschrift" panose="020B0502040204020203" pitchFamily="34" charset="0"/>
          </a:endParaRPr>
        </a:p>
      </dgm:t>
    </dgm:pt>
    <dgm:pt modelId="{ADDF46D4-EDA8-41B4-8479-F1E44F22001F}">
      <dgm:prSet phldrT="[Text]" custT="1"/>
      <dgm:spPr/>
      <dgm:t>
        <a:bodyPr/>
        <a:lstStyle/>
        <a:p>
          <a:pPr>
            <a:lnSpc>
              <a:spcPct val="150000"/>
            </a:lnSpc>
          </a:pPr>
          <a:r>
            <a:rPr lang="en-US" sz="2000" b="0" dirty="0" err="1">
              <a:latin typeface="Bahnschrift" panose="020B0502040204020203" pitchFamily="34" charset="0"/>
            </a:rPr>
            <a:t>Báo</a:t>
          </a:r>
          <a:r>
            <a:rPr lang="en-US" sz="2000" b="0" dirty="0">
              <a:latin typeface="Bahnschrift" panose="020B0502040204020203" pitchFamily="34" charset="0"/>
            </a:rPr>
            <a:t> </a:t>
          </a:r>
          <a:r>
            <a:rPr lang="en-US" sz="2000" b="0" dirty="0" err="1">
              <a:latin typeface="Bahnschrift" panose="020B0502040204020203" pitchFamily="34" charset="0"/>
            </a:rPr>
            <a:t>cáo</a:t>
          </a:r>
          <a:r>
            <a:rPr lang="en-US" sz="2000" b="0" dirty="0">
              <a:latin typeface="Bahnschrift" panose="020B0502040204020203" pitchFamily="34" charset="0"/>
            </a:rPr>
            <a:t> </a:t>
          </a:r>
          <a:r>
            <a:rPr lang="en-US" sz="2000" b="0" dirty="0" err="1">
              <a:latin typeface="Bahnschrift" panose="020B0502040204020203" pitchFamily="34" charset="0"/>
            </a:rPr>
            <a:t>sản</a:t>
          </a:r>
          <a:r>
            <a:rPr lang="en-US" sz="2000" b="0" dirty="0">
              <a:latin typeface="Bahnschrift" panose="020B0502040204020203" pitchFamily="34" charset="0"/>
            </a:rPr>
            <a:t> </a:t>
          </a:r>
          <a:r>
            <a:rPr lang="en-US" sz="2000" b="0" dirty="0" err="1">
              <a:latin typeface="Bahnschrift" panose="020B0502040204020203" pitchFamily="34" charset="0"/>
            </a:rPr>
            <a:t>phẩm</a:t>
          </a:r>
          <a:r>
            <a:rPr lang="en-US" sz="2000" b="0" dirty="0">
              <a:latin typeface="Bahnschrift" panose="020B0502040204020203" pitchFamily="34" charset="0"/>
            </a:rPr>
            <a:t> </a:t>
          </a:r>
          <a:r>
            <a:rPr lang="en-US" sz="2000" b="0" dirty="0" err="1">
              <a:latin typeface="Bahnschrift" panose="020B0502040204020203" pitchFamily="34" charset="0"/>
            </a:rPr>
            <a:t>nhiệm</a:t>
          </a:r>
          <a:r>
            <a:rPr lang="en-US" sz="2000" b="0" dirty="0">
              <a:latin typeface="Bahnschrift" panose="020B0502040204020203" pitchFamily="34" charset="0"/>
            </a:rPr>
            <a:t> </a:t>
          </a:r>
          <a:r>
            <a:rPr lang="en-US" sz="2000" b="0" dirty="0" err="1">
              <a:latin typeface="Bahnschrift" panose="020B0502040204020203" pitchFamily="34" charset="0"/>
            </a:rPr>
            <a:t>vụ</a:t>
          </a:r>
          <a:r>
            <a:rPr lang="en-US" sz="2000" b="0" dirty="0">
              <a:latin typeface="Bahnschrift" panose="020B0502040204020203" pitchFamily="34" charset="0"/>
            </a:rPr>
            <a:t> t</a:t>
          </a:r>
          <a:r>
            <a:rPr lang="vi-VN" sz="2000" b="0" dirty="0">
              <a:latin typeface="Bahnschrift" panose="020B0502040204020203" pitchFamily="34" charset="0"/>
            </a:rPr>
            <a:t>hực hành</a:t>
          </a:r>
          <a:r>
            <a:rPr lang="en-US" sz="2000" b="0" dirty="0">
              <a:latin typeface="Bahnschrift" panose="020B0502040204020203" pitchFamily="34" charset="0"/>
            </a:rPr>
            <a:t> </a:t>
          </a:r>
          <a:r>
            <a:rPr lang="en-US" sz="2000" b="0" dirty="0" err="1">
              <a:latin typeface="Bahnschrift" panose="020B0502040204020203" pitchFamily="34" charset="0"/>
            </a:rPr>
            <a:t>xây</a:t>
          </a:r>
          <a:r>
            <a:rPr lang="en-US" sz="2000" b="0" dirty="0">
              <a:latin typeface="Bahnschrift" panose="020B0502040204020203" pitchFamily="34" charset="0"/>
            </a:rPr>
            <a:t> </a:t>
          </a:r>
          <a:r>
            <a:rPr lang="en-US" sz="2000" b="0" dirty="0" err="1">
              <a:latin typeface="Bahnschrift" panose="020B0502040204020203" pitchFamily="34" charset="0"/>
            </a:rPr>
            <a:t>dựng</a:t>
          </a:r>
          <a:r>
            <a:rPr lang="en-US" sz="2000" b="0" dirty="0">
              <a:latin typeface="Bahnschrift" panose="020B0502040204020203" pitchFamily="34" charset="0"/>
            </a:rPr>
            <a:t> </a:t>
          </a:r>
          <a:r>
            <a:rPr lang="en-US" sz="2000" b="0" dirty="0" err="1">
              <a:latin typeface="Bahnschrift" panose="020B0502040204020203" pitchFamily="34" charset="0"/>
            </a:rPr>
            <a:t>đề</a:t>
          </a:r>
          <a:r>
            <a:rPr lang="en-US" sz="2000" b="0" dirty="0">
              <a:latin typeface="Bahnschrift" panose="020B0502040204020203" pitchFamily="34" charset="0"/>
            </a:rPr>
            <a:t> </a:t>
          </a:r>
          <a:r>
            <a:rPr lang="en-US" sz="2000" b="0" dirty="0" err="1">
              <a:latin typeface="Bahnschrift" panose="020B0502040204020203" pitchFamily="34" charset="0"/>
            </a:rPr>
            <a:t>đánh</a:t>
          </a:r>
          <a:r>
            <a:rPr lang="en-US" sz="2000" b="0" dirty="0">
              <a:latin typeface="Bahnschrift" panose="020B0502040204020203" pitchFamily="34" charset="0"/>
            </a:rPr>
            <a:t> </a:t>
          </a:r>
          <a:r>
            <a:rPr lang="en-US" sz="2000" b="0" dirty="0" err="1">
              <a:latin typeface="Bahnschrift" panose="020B0502040204020203" pitchFamily="34" charset="0"/>
            </a:rPr>
            <a:t>giá</a:t>
          </a:r>
          <a:r>
            <a:rPr lang="en-US" sz="2000" b="0" dirty="0">
              <a:latin typeface="Bahnschrift" panose="020B0502040204020203" pitchFamily="34" charset="0"/>
            </a:rPr>
            <a:t> </a:t>
          </a:r>
          <a:r>
            <a:rPr lang="en-US" sz="2000" b="0" dirty="0" err="1">
              <a:latin typeface="Bahnschrift" panose="020B0502040204020203" pitchFamily="34" charset="0"/>
            </a:rPr>
            <a:t>định</a:t>
          </a:r>
          <a:r>
            <a:rPr lang="en-US" sz="2000" b="0" dirty="0">
              <a:latin typeface="Bahnschrift" panose="020B0502040204020203" pitchFamily="34" charset="0"/>
            </a:rPr>
            <a:t> </a:t>
          </a:r>
          <a:r>
            <a:rPr lang="en-US" sz="2000" b="0" dirty="0" err="1">
              <a:latin typeface="Bahnschrift" panose="020B0502040204020203" pitchFamily="34" charset="0"/>
            </a:rPr>
            <a:t>kì</a:t>
          </a:r>
          <a:r>
            <a:rPr lang="en-US" sz="2000" b="0" dirty="0">
              <a:latin typeface="Bahnschrift" panose="020B0502040204020203" pitchFamily="34" charset="0"/>
            </a:rPr>
            <a:t> </a:t>
          </a:r>
          <a:r>
            <a:rPr lang="en-US" sz="2000" b="0" dirty="0" err="1">
              <a:latin typeface="Bahnschrift" panose="020B0502040204020203" pitchFamily="34" charset="0"/>
            </a:rPr>
            <a:t>môn</a:t>
          </a:r>
          <a:r>
            <a:rPr lang="en-US" sz="2000" b="0" dirty="0">
              <a:latin typeface="Bahnschrift" panose="020B0502040204020203" pitchFamily="34" charset="0"/>
            </a:rPr>
            <a:t> </a:t>
          </a:r>
          <a:r>
            <a:rPr lang="en-US" sz="2000" b="0" dirty="0" err="1">
              <a:latin typeface="Bahnschrift" panose="020B0502040204020203" pitchFamily="34" charset="0"/>
            </a:rPr>
            <a:t>Ngữ</a:t>
          </a:r>
          <a:r>
            <a:rPr lang="en-US" sz="2000" b="0" dirty="0">
              <a:latin typeface="Bahnschrift" panose="020B0502040204020203" pitchFamily="34" charset="0"/>
            </a:rPr>
            <a:t> </a:t>
          </a:r>
          <a:r>
            <a:rPr lang="en-US" sz="2000" b="0" dirty="0" err="1">
              <a:latin typeface="Bahnschrift" panose="020B0502040204020203" pitchFamily="34" charset="0"/>
            </a:rPr>
            <a:t>văn</a:t>
          </a:r>
          <a:r>
            <a:rPr lang="en-US" sz="2000" b="0" dirty="0">
              <a:latin typeface="Bahnschrift" panose="020B0502040204020203" pitchFamily="34" charset="0"/>
            </a:rPr>
            <a:t> </a:t>
          </a:r>
          <a:r>
            <a:rPr lang="vi-VN" sz="2000" b="0" dirty="0">
              <a:latin typeface="Bahnschrift" panose="020B0502040204020203" pitchFamily="34" charset="0"/>
            </a:rPr>
            <a:t>cấp trung học cơ sở</a:t>
          </a:r>
          <a:endParaRPr lang="en-US" sz="2000" b="0" dirty="0">
            <a:latin typeface="Bahnschrift" panose="020B0502040204020203" pitchFamily="34" charset="0"/>
          </a:endParaRPr>
        </a:p>
      </dgm:t>
    </dgm:pt>
    <dgm:pt modelId="{C6A28ED3-9DE7-48C8-841B-DE46CF0242A9}" type="parTrans" cxnId="{9982BE41-9061-4268-9995-8DA532BC26E3}">
      <dgm:prSet/>
      <dgm:spPr/>
      <dgm:t>
        <a:bodyPr/>
        <a:lstStyle/>
        <a:p>
          <a:endParaRPr lang="en-US" b="0">
            <a:latin typeface="Bahnschrift" panose="020B0502040204020203" pitchFamily="34" charset="0"/>
          </a:endParaRPr>
        </a:p>
      </dgm:t>
    </dgm:pt>
    <dgm:pt modelId="{2B4D2322-0441-4E17-AF2B-F1B61AE743A1}" type="sibTrans" cxnId="{9982BE41-9061-4268-9995-8DA532BC26E3}">
      <dgm:prSet/>
      <dgm:spPr/>
      <dgm:t>
        <a:bodyPr/>
        <a:lstStyle/>
        <a:p>
          <a:endParaRPr lang="en-US" b="0">
            <a:latin typeface="Bahnschrift" panose="020B0502040204020203" pitchFamily="34" charset="0"/>
          </a:endParaRPr>
        </a:p>
      </dgm:t>
    </dgm:pt>
    <dgm:pt modelId="{E74CCE8A-E891-4311-938D-CF0F91D68459}">
      <dgm:prSet phldrT="[Text]" custT="1"/>
      <dgm:spPr/>
      <dgm:t>
        <a:bodyPr/>
        <a:lstStyle/>
        <a:p>
          <a:pPr>
            <a:lnSpc>
              <a:spcPct val="150000"/>
            </a:lnSpc>
          </a:pPr>
          <a:r>
            <a:rPr lang="en-US" sz="2000" b="0" dirty="0" err="1">
              <a:latin typeface="Bahnschrift" panose="020B0502040204020203" pitchFamily="34" charset="0"/>
            </a:rPr>
            <a:t>Thảo</a:t>
          </a:r>
          <a:r>
            <a:rPr lang="en-US" sz="2000" b="0" dirty="0">
              <a:latin typeface="Bahnschrift" panose="020B0502040204020203" pitchFamily="34" charset="0"/>
            </a:rPr>
            <a:t> </a:t>
          </a:r>
          <a:r>
            <a:rPr lang="en-US" sz="2000" b="0" dirty="0" err="1">
              <a:latin typeface="Bahnschrift" panose="020B0502040204020203" pitchFamily="34" charset="0"/>
            </a:rPr>
            <a:t>luận</a:t>
          </a:r>
          <a:endParaRPr lang="en-US" sz="2000" b="0" dirty="0">
            <a:latin typeface="Bahnschrift" panose="020B0502040204020203" pitchFamily="34" charset="0"/>
          </a:endParaRPr>
        </a:p>
      </dgm:t>
    </dgm:pt>
    <dgm:pt modelId="{D357AAC0-2101-4E73-B766-55FAED5B5DBB}" type="parTrans" cxnId="{CE1970FE-BFCD-4F28-865C-846D3AE78694}">
      <dgm:prSet/>
      <dgm:spPr/>
      <dgm:t>
        <a:bodyPr/>
        <a:lstStyle/>
        <a:p>
          <a:endParaRPr lang="en-US" b="0">
            <a:latin typeface="Bahnschrift" panose="020B0502040204020203" pitchFamily="34" charset="0"/>
          </a:endParaRPr>
        </a:p>
      </dgm:t>
    </dgm:pt>
    <dgm:pt modelId="{5202297E-BF0B-43E8-A613-D230971DBA74}" type="sibTrans" cxnId="{CE1970FE-BFCD-4F28-865C-846D3AE78694}">
      <dgm:prSet/>
      <dgm:spPr/>
      <dgm:t>
        <a:bodyPr/>
        <a:lstStyle/>
        <a:p>
          <a:endParaRPr lang="en-US" b="0">
            <a:latin typeface="Bahnschrift" panose="020B0502040204020203" pitchFamily="34" charset="0"/>
          </a:endParaRPr>
        </a:p>
      </dgm:t>
    </dgm:pt>
    <dgm:pt modelId="{9798D5A3-7D1C-4E0B-8680-FF9735187DAC}">
      <dgm:prSet custT="1"/>
      <dgm:spPr/>
      <dgm:t>
        <a:bodyPr/>
        <a:lstStyle/>
        <a:p>
          <a:pPr>
            <a:lnSpc>
              <a:spcPct val="150000"/>
            </a:lnSpc>
          </a:pPr>
          <a:r>
            <a:rPr lang="en-US" sz="2000" b="0" dirty="0">
              <a:latin typeface="Bahnschrift" panose="020B0502040204020203" pitchFamily="34" charset="0"/>
            </a:rPr>
            <a:t>N</a:t>
          </a:r>
          <a:r>
            <a:rPr lang="vi-VN" sz="2000" b="0" dirty="0">
              <a:latin typeface="Bahnschrift" panose="020B0502040204020203" pitchFamily="34" charset="0"/>
            </a:rPr>
            <a:t>gữ liệu sử dụng trong đề đánh giá định kì môn </a:t>
          </a:r>
          <a:r>
            <a:rPr lang="en-US" sz="2000" b="0" dirty="0">
              <a:latin typeface="Bahnschrift" panose="020B0502040204020203" pitchFamily="34" charset="0"/>
            </a:rPr>
            <a:t>N</a:t>
          </a:r>
          <a:r>
            <a:rPr lang="vi-VN" sz="2000" b="0" dirty="0">
              <a:latin typeface="Bahnschrift" panose="020B0502040204020203" pitchFamily="34" charset="0"/>
            </a:rPr>
            <a:t>gữ văn cấp THCS	</a:t>
          </a:r>
          <a:endParaRPr lang="en-US" sz="2000" b="0" dirty="0">
            <a:latin typeface="Bahnschrift" panose="020B0502040204020203" pitchFamily="34" charset="0"/>
          </a:endParaRPr>
        </a:p>
      </dgm:t>
    </dgm:pt>
    <dgm:pt modelId="{C72DB176-F6F3-4BF0-880D-D63B572D005A}" type="parTrans" cxnId="{1BD114EC-AC7B-4726-B960-37D59F7324CC}">
      <dgm:prSet/>
      <dgm:spPr/>
      <dgm:t>
        <a:bodyPr/>
        <a:lstStyle/>
        <a:p>
          <a:endParaRPr lang="en-US" b="0">
            <a:latin typeface="Bahnschrift" panose="020B0502040204020203" pitchFamily="34" charset="0"/>
          </a:endParaRPr>
        </a:p>
      </dgm:t>
    </dgm:pt>
    <dgm:pt modelId="{9971201A-E97F-453C-9EE9-5B40E5F696A6}" type="sibTrans" cxnId="{1BD114EC-AC7B-4726-B960-37D59F7324CC}">
      <dgm:prSet/>
      <dgm:spPr/>
      <dgm:t>
        <a:bodyPr/>
        <a:lstStyle/>
        <a:p>
          <a:endParaRPr lang="en-US" b="0">
            <a:latin typeface="Bahnschrift" panose="020B0502040204020203" pitchFamily="34" charset="0"/>
          </a:endParaRPr>
        </a:p>
      </dgm:t>
    </dgm:pt>
    <dgm:pt modelId="{CDB46317-8BE4-4B8C-AAE0-A8E83FCA8B1A}">
      <dgm:prSet custT="1"/>
      <dgm:spPr/>
      <dgm:t>
        <a:bodyPr/>
        <a:lstStyle/>
        <a:p>
          <a:pPr>
            <a:lnSpc>
              <a:spcPct val="150000"/>
            </a:lnSpc>
          </a:pPr>
          <a:r>
            <a:rPr lang="en-US" sz="2000" b="0" dirty="0" err="1">
              <a:latin typeface="Bahnschrift" panose="020B0502040204020203" pitchFamily="34" charset="0"/>
            </a:rPr>
            <a:t>Xây</a:t>
          </a:r>
          <a:r>
            <a:rPr lang="en-US" sz="2000" b="0" dirty="0">
              <a:latin typeface="Bahnschrift" panose="020B0502040204020203" pitchFamily="34" charset="0"/>
            </a:rPr>
            <a:t> </a:t>
          </a:r>
          <a:r>
            <a:rPr lang="en-US" sz="2000" b="0" dirty="0" err="1">
              <a:latin typeface="Bahnschrift" panose="020B0502040204020203" pitchFamily="34" charset="0"/>
            </a:rPr>
            <a:t>dựng</a:t>
          </a:r>
          <a:r>
            <a:rPr lang="en-US" sz="2000" b="0" dirty="0">
              <a:latin typeface="Bahnschrift" panose="020B0502040204020203" pitchFamily="34" charset="0"/>
            </a:rPr>
            <a:t> </a:t>
          </a:r>
          <a:r>
            <a:rPr lang="en-US" sz="2000" b="0" dirty="0" err="1">
              <a:latin typeface="Bahnschrift" panose="020B0502040204020203" pitchFamily="34" charset="0"/>
            </a:rPr>
            <a:t>đề</a:t>
          </a:r>
          <a:r>
            <a:rPr lang="en-US" sz="2000" b="0" dirty="0">
              <a:latin typeface="Bahnschrift" panose="020B0502040204020203" pitchFamily="34" charset="0"/>
            </a:rPr>
            <a:t> </a:t>
          </a:r>
          <a:r>
            <a:rPr lang="en-US" sz="2000" b="0" dirty="0" err="1">
              <a:latin typeface="Bahnschrift" panose="020B0502040204020203" pitchFamily="34" charset="0"/>
            </a:rPr>
            <a:t>đánh</a:t>
          </a:r>
          <a:r>
            <a:rPr lang="en-US" sz="2000" b="0" dirty="0">
              <a:latin typeface="Bahnschrift" panose="020B0502040204020203" pitchFamily="34" charset="0"/>
            </a:rPr>
            <a:t> </a:t>
          </a:r>
          <a:r>
            <a:rPr lang="en-US" sz="2000" b="0" dirty="0" err="1">
              <a:latin typeface="Bahnschrift" panose="020B0502040204020203" pitchFamily="34" charset="0"/>
            </a:rPr>
            <a:t>giá</a:t>
          </a:r>
          <a:r>
            <a:rPr lang="en-US" sz="2000" b="0" dirty="0">
              <a:latin typeface="Bahnschrift" panose="020B0502040204020203" pitchFamily="34" charset="0"/>
            </a:rPr>
            <a:t> </a:t>
          </a:r>
          <a:r>
            <a:rPr lang="en-US" sz="2000" b="0" dirty="0" err="1">
              <a:latin typeface="Bahnschrift" panose="020B0502040204020203" pitchFamily="34" charset="0"/>
            </a:rPr>
            <a:t>định</a:t>
          </a:r>
          <a:r>
            <a:rPr lang="en-US" sz="2000" b="0" dirty="0">
              <a:latin typeface="Bahnschrift" panose="020B0502040204020203" pitchFamily="34" charset="0"/>
            </a:rPr>
            <a:t> </a:t>
          </a:r>
          <a:r>
            <a:rPr lang="en-US" sz="2000" b="0" dirty="0" err="1">
              <a:latin typeface="Bahnschrift" panose="020B0502040204020203" pitchFamily="34" charset="0"/>
            </a:rPr>
            <a:t>kì</a:t>
          </a:r>
          <a:r>
            <a:rPr lang="en-US" sz="2000" b="0" dirty="0">
              <a:latin typeface="Bahnschrift" panose="020B0502040204020203" pitchFamily="34" charset="0"/>
            </a:rPr>
            <a:t> </a:t>
          </a:r>
          <a:r>
            <a:rPr lang="en-US" sz="2000" b="0" dirty="0" err="1">
              <a:latin typeface="Bahnschrift" panose="020B0502040204020203" pitchFamily="34" charset="0"/>
            </a:rPr>
            <a:t>môn</a:t>
          </a:r>
          <a:r>
            <a:rPr lang="en-US" sz="2000" b="0" dirty="0">
              <a:latin typeface="Bahnschrift" panose="020B0502040204020203" pitchFamily="34" charset="0"/>
            </a:rPr>
            <a:t> </a:t>
          </a:r>
          <a:r>
            <a:rPr lang="en-US" sz="2000" b="0" dirty="0" err="1">
              <a:latin typeface="Bahnschrift" panose="020B0502040204020203" pitchFamily="34" charset="0"/>
            </a:rPr>
            <a:t>Ngữ</a:t>
          </a:r>
          <a:r>
            <a:rPr lang="en-US" sz="2000" b="0" dirty="0">
              <a:latin typeface="Bahnschrift" panose="020B0502040204020203" pitchFamily="34" charset="0"/>
            </a:rPr>
            <a:t> </a:t>
          </a:r>
          <a:r>
            <a:rPr lang="en-US" sz="2000" b="0" dirty="0" err="1">
              <a:latin typeface="Bahnschrift" panose="020B0502040204020203" pitchFamily="34" charset="0"/>
            </a:rPr>
            <a:t>văn</a:t>
          </a:r>
          <a:r>
            <a:rPr lang="en-US" sz="2000" b="0" dirty="0">
              <a:latin typeface="Bahnschrift" panose="020B0502040204020203" pitchFamily="34" charset="0"/>
            </a:rPr>
            <a:t> </a:t>
          </a:r>
          <a:r>
            <a:rPr lang="vi-VN" sz="2000" b="0">
              <a:latin typeface="Bahnschrift" panose="020B0502040204020203" pitchFamily="34" charset="0"/>
            </a:rPr>
            <a:t>cấp </a:t>
          </a:r>
          <a:r>
            <a:rPr lang="en-US" sz="2000" b="0">
              <a:latin typeface="Bahnschrift" panose="020B0502040204020203" pitchFamily="34" charset="0"/>
            </a:rPr>
            <a:t>THCS</a:t>
          </a:r>
          <a:endParaRPr lang="en-US" sz="2000" b="0" dirty="0">
            <a:latin typeface="Bahnschrift" panose="020B0502040204020203" pitchFamily="34" charset="0"/>
          </a:endParaRPr>
        </a:p>
      </dgm:t>
    </dgm:pt>
    <dgm:pt modelId="{DB4F1D34-F220-4158-96A2-10DA8F6DCCFB}" type="parTrans" cxnId="{BD21B0DB-DE33-45C6-BD23-E9B8AF8789EC}">
      <dgm:prSet/>
      <dgm:spPr/>
      <dgm:t>
        <a:bodyPr/>
        <a:lstStyle/>
        <a:p>
          <a:endParaRPr lang="en-US" b="0">
            <a:latin typeface="Bahnschrift" panose="020B0502040204020203" pitchFamily="34" charset="0"/>
          </a:endParaRPr>
        </a:p>
      </dgm:t>
    </dgm:pt>
    <dgm:pt modelId="{DFAE6559-4158-497A-81EE-7AFDA52CE443}" type="sibTrans" cxnId="{BD21B0DB-DE33-45C6-BD23-E9B8AF8789EC}">
      <dgm:prSet/>
      <dgm:spPr/>
      <dgm:t>
        <a:bodyPr/>
        <a:lstStyle/>
        <a:p>
          <a:endParaRPr lang="en-US" b="0">
            <a:latin typeface="Bahnschrift" panose="020B0502040204020203" pitchFamily="34" charset="0"/>
          </a:endParaRPr>
        </a:p>
      </dgm:t>
    </dgm:pt>
    <dgm:pt modelId="{FF61A23A-2FE5-3D4B-90BA-586E09372071}">
      <dgm:prSet phldrT="[Text]" custT="1"/>
      <dgm:spPr/>
      <dgm:t>
        <a:bodyPr/>
        <a:lstStyle/>
        <a:p>
          <a:pPr>
            <a:lnSpc>
              <a:spcPct val="150000"/>
            </a:lnSpc>
          </a:pPr>
          <a:r>
            <a:rPr lang="en-US" sz="2000" b="0" dirty="0" err="1">
              <a:latin typeface="Bahnschrift" panose="020B0502040204020203" pitchFamily="34" charset="0"/>
            </a:rPr>
            <a:t>Kết</a:t>
          </a:r>
          <a:r>
            <a:rPr lang="en-US" sz="2000" b="0" dirty="0">
              <a:latin typeface="Bahnschrift" panose="020B0502040204020203" pitchFamily="34" charset="0"/>
            </a:rPr>
            <a:t> </a:t>
          </a:r>
          <a:r>
            <a:rPr lang="en-US" sz="2000" b="0" dirty="0" err="1">
              <a:latin typeface="Bahnschrift" panose="020B0502040204020203" pitchFamily="34" charset="0"/>
            </a:rPr>
            <a:t>luận</a:t>
          </a:r>
          <a:endParaRPr lang="en-US" sz="2000" b="0" dirty="0">
            <a:latin typeface="Bahnschrift" panose="020B0502040204020203" pitchFamily="34" charset="0"/>
          </a:endParaRPr>
        </a:p>
      </dgm:t>
    </dgm:pt>
    <dgm:pt modelId="{64CE5494-00ED-D14E-9F29-F09379C78428}" type="parTrans" cxnId="{1A65D3D4-9DC6-6944-ACBE-D070BB9331B5}">
      <dgm:prSet/>
      <dgm:spPr/>
      <dgm:t>
        <a:bodyPr/>
        <a:lstStyle/>
        <a:p>
          <a:endParaRPr lang="en-US"/>
        </a:p>
      </dgm:t>
    </dgm:pt>
    <dgm:pt modelId="{6E76564E-5798-0B42-8364-63C65707AB25}" type="sibTrans" cxnId="{1A65D3D4-9DC6-6944-ACBE-D070BB9331B5}">
      <dgm:prSet/>
      <dgm:spPr/>
      <dgm:t>
        <a:bodyPr/>
        <a:lstStyle/>
        <a:p>
          <a:endParaRPr lang="en-US"/>
        </a:p>
      </dgm:t>
    </dgm:pt>
    <dgm:pt modelId="{8F263503-7A0A-4B22-9267-E20E3350607C}" type="pres">
      <dgm:prSet presAssocID="{5ED43F30-42A8-4B97-B47E-9A8FD69BA121}" presName="Name0" presStyleCnt="0">
        <dgm:presLayoutVars>
          <dgm:dir/>
          <dgm:animLvl val="lvl"/>
          <dgm:resizeHandles val="exact"/>
        </dgm:presLayoutVars>
      </dgm:prSet>
      <dgm:spPr/>
    </dgm:pt>
    <dgm:pt modelId="{813DECB9-B771-4B28-9F21-4D9F34E1C578}" type="pres">
      <dgm:prSet presAssocID="{110C9C5F-26D6-4A7B-A0BA-1378A1F7A9D1}" presName="composite" presStyleCnt="0"/>
      <dgm:spPr/>
    </dgm:pt>
    <dgm:pt modelId="{683D4BC5-0F13-4691-B286-0E2635A4891C}" type="pres">
      <dgm:prSet presAssocID="{110C9C5F-26D6-4A7B-A0BA-1378A1F7A9D1}" presName="parTx" presStyleLbl="alignNode1" presStyleIdx="0" presStyleCnt="2">
        <dgm:presLayoutVars>
          <dgm:chMax val="0"/>
          <dgm:chPref val="0"/>
          <dgm:bulletEnabled val="1"/>
        </dgm:presLayoutVars>
      </dgm:prSet>
      <dgm:spPr/>
    </dgm:pt>
    <dgm:pt modelId="{D36ACE29-FBC2-479A-B365-9A654FCE2A03}" type="pres">
      <dgm:prSet presAssocID="{110C9C5F-26D6-4A7B-A0BA-1378A1F7A9D1}" presName="desTx" presStyleLbl="alignAccFollowNode1" presStyleIdx="0" presStyleCnt="2">
        <dgm:presLayoutVars>
          <dgm:bulletEnabled val="1"/>
        </dgm:presLayoutVars>
      </dgm:prSet>
      <dgm:spPr/>
    </dgm:pt>
    <dgm:pt modelId="{3B5AAE9B-043A-45F1-8072-D6E54DC540E2}" type="pres">
      <dgm:prSet presAssocID="{C1062161-B710-46E7-9B37-7D933AE9272A}" presName="space" presStyleCnt="0"/>
      <dgm:spPr/>
    </dgm:pt>
    <dgm:pt modelId="{232A363A-008B-487D-A66B-E3904C82F420}" type="pres">
      <dgm:prSet presAssocID="{D24BC4E0-9D9A-4567-81BE-D26E9B8F5858}" presName="composite" presStyleCnt="0"/>
      <dgm:spPr/>
    </dgm:pt>
    <dgm:pt modelId="{5F15C53B-226B-44A9-B08C-9A7F934D5B32}" type="pres">
      <dgm:prSet presAssocID="{D24BC4E0-9D9A-4567-81BE-D26E9B8F5858}" presName="parTx" presStyleLbl="alignNode1" presStyleIdx="1" presStyleCnt="2">
        <dgm:presLayoutVars>
          <dgm:chMax val="0"/>
          <dgm:chPref val="0"/>
          <dgm:bulletEnabled val="1"/>
        </dgm:presLayoutVars>
      </dgm:prSet>
      <dgm:spPr/>
    </dgm:pt>
    <dgm:pt modelId="{A9AC6618-FACB-4DC2-A288-E174AF5646B4}" type="pres">
      <dgm:prSet presAssocID="{D24BC4E0-9D9A-4567-81BE-D26E9B8F5858}" presName="desTx" presStyleLbl="alignAccFollowNode1" presStyleIdx="1" presStyleCnt="2">
        <dgm:presLayoutVars>
          <dgm:bulletEnabled val="1"/>
        </dgm:presLayoutVars>
      </dgm:prSet>
      <dgm:spPr/>
    </dgm:pt>
  </dgm:ptLst>
  <dgm:cxnLst>
    <dgm:cxn modelId="{0EC97407-89D0-40F3-AE3F-41200E4448C3}" type="presOf" srcId="{8CC8134D-CF40-481E-A994-BF5AB4E9E9B6}" destId="{D36ACE29-FBC2-479A-B365-9A654FCE2A03}" srcOrd="0" destOrd="0" presId="urn:microsoft.com/office/officeart/2005/8/layout/hList1"/>
    <dgm:cxn modelId="{9982BE41-9061-4268-9995-8DA532BC26E3}" srcId="{D24BC4E0-9D9A-4567-81BE-D26E9B8F5858}" destId="{ADDF46D4-EDA8-41B4-8479-F1E44F22001F}" srcOrd="0" destOrd="0" parTransId="{C6A28ED3-9DE7-48C8-841B-DE46CF0242A9}" sibTransId="{2B4D2322-0441-4E17-AF2B-F1B61AE743A1}"/>
    <dgm:cxn modelId="{BF314F56-FFBA-4ABA-A597-860BEF3645BC}" srcId="{110C9C5F-26D6-4A7B-A0BA-1378A1F7A9D1}" destId="{8CC8134D-CF40-481E-A994-BF5AB4E9E9B6}" srcOrd="0" destOrd="0" parTransId="{B184A597-0F18-4FF5-9996-18F9A51C5905}" sibTransId="{D7334446-E02F-4233-BAA8-E206EB9605D7}"/>
    <dgm:cxn modelId="{11831560-4771-4033-8201-247434E276E0}" type="presOf" srcId="{D24BC4E0-9D9A-4567-81BE-D26E9B8F5858}" destId="{5F15C53B-226B-44A9-B08C-9A7F934D5B32}" srcOrd="0" destOrd="0" presId="urn:microsoft.com/office/officeart/2005/8/layout/hList1"/>
    <dgm:cxn modelId="{39B17B6F-2569-427B-A429-2EC4FEE26D6F}" type="presOf" srcId="{E74CCE8A-E891-4311-938D-CF0F91D68459}" destId="{A9AC6618-FACB-4DC2-A288-E174AF5646B4}" srcOrd="0" destOrd="1" presId="urn:microsoft.com/office/officeart/2005/8/layout/hList1"/>
    <dgm:cxn modelId="{1694F398-F010-4867-B5F9-A1DFCA8E4142}" type="presOf" srcId="{5ED43F30-42A8-4B97-B47E-9A8FD69BA121}" destId="{8F263503-7A0A-4B22-9267-E20E3350607C}" srcOrd="0" destOrd="0" presId="urn:microsoft.com/office/officeart/2005/8/layout/hList1"/>
    <dgm:cxn modelId="{56727EAE-9AE0-4FF0-A99E-8019ED72E9BD}" type="presOf" srcId="{CDB46317-8BE4-4B8C-AAE0-A8E83FCA8B1A}" destId="{D36ACE29-FBC2-479A-B365-9A654FCE2A03}" srcOrd="0" destOrd="2" presId="urn:microsoft.com/office/officeart/2005/8/layout/hList1"/>
    <dgm:cxn modelId="{045554B3-47EE-46D4-B6D9-55502C2D7BE2}" type="presOf" srcId="{110C9C5F-26D6-4A7B-A0BA-1378A1F7A9D1}" destId="{683D4BC5-0F13-4691-B286-0E2635A4891C}" srcOrd="0" destOrd="0" presId="urn:microsoft.com/office/officeart/2005/8/layout/hList1"/>
    <dgm:cxn modelId="{D71225B4-F76D-47BB-A8C3-9F58C6073AEC}" type="presOf" srcId="{9798D5A3-7D1C-4E0B-8680-FF9735187DAC}" destId="{D36ACE29-FBC2-479A-B365-9A654FCE2A03}" srcOrd="0" destOrd="1" presId="urn:microsoft.com/office/officeart/2005/8/layout/hList1"/>
    <dgm:cxn modelId="{F90BA9D3-2F4A-4459-809D-40C54120F502}" srcId="{5ED43F30-42A8-4B97-B47E-9A8FD69BA121}" destId="{110C9C5F-26D6-4A7B-A0BA-1378A1F7A9D1}" srcOrd="0" destOrd="0" parTransId="{6EF2ADE2-F79A-4D25-A9A5-C73ADD133EFF}" sibTransId="{C1062161-B710-46E7-9B37-7D933AE9272A}"/>
    <dgm:cxn modelId="{1A65D3D4-9DC6-6944-ACBE-D070BB9331B5}" srcId="{D24BC4E0-9D9A-4567-81BE-D26E9B8F5858}" destId="{FF61A23A-2FE5-3D4B-90BA-586E09372071}" srcOrd="2" destOrd="0" parTransId="{64CE5494-00ED-D14E-9F29-F09379C78428}" sibTransId="{6E76564E-5798-0B42-8364-63C65707AB25}"/>
    <dgm:cxn modelId="{BD21B0DB-DE33-45C6-BD23-E9B8AF8789EC}" srcId="{110C9C5F-26D6-4A7B-A0BA-1378A1F7A9D1}" destId="{CDB46317-8BE4-4B8C-AAE0-A8E83FCA8B1A}" srcOrd="2" destOrd="0" parTransId="{DB4F1D34-F220-4158-96A2-10DA8F6DCCFB}" sibTransId="{DFAE6559-4158-497A-81EE-7AFDA52CE443}"/>
    <dgm:cxn modelId="{875BB6DB-ADF4-304E-AFD4-AACF17EA82E8}" type="presOf" srcId="{FF61A23A-2FE5-3D4B-90BA-586E09372071}" destId="{A9AC6618-FACB-4DC2-A288-E174AF5646B4}" srcOrd="0" destOrd="2" presId="urn:microsoft.com/office/officeart/2005/8/layout/hList1"/>
    <dgm:cxn modelId="{F9C21CE0-C0C7-4334-BEDB-1D48E2C64922}" type="presOf" srcId="{ADDF46D4-EDA8-41B4-8479-F1E44F22001F}" destId="{A9AC6618-FACB-4DC2-A288-E174AF5646B4}" srcOrd="0" destOrd="0" presId="urn:microsoft.com/office/officeart/2005/8/layout/hList1"/>
    <dgm:cxn modelId="{D38BF2EB-AA1F-4D04-A309-4A937B3F9C65}" srcId="{5ED43F30-42A8-4B97-B47E-9A8FD69BA121}" destId="{D24BC4E0-9D9A-4567-81BE-D26E9B8F5858}" srcOrd="1" destOrd="0" parTransId="{3AACFAC7-6A5B-4373-A9DF-9E7E8A71F592}" sibTransId="{EB938C89-94C0-4183-B1B1-544420A2FF0A}"/>
    <dgm:cxn modelId="{1BD114EC-AC7B-4726-B960-37D59F7324CC}" srcId="{110C9C5F-26D6-4A7B-A0BA-1378A1F7A9D1}" destId="{9798D5A3-7D1C-4E0B-8680-FF9735187DAC}" srcOrd="1" destOrd="0" parTransId="{C72DB176-F6F3-4BF0-880D-D63B572D005A}" sibTransId="{9971201A-E97F-453C-9EE9-5B40E5F696A6}"/>
    <dgm:cxn modelId="{CE1970FE-BFCD-4F28-865C-846D3AE78694}" srcId="{D24BC4E0-9D9A-4567-81BE-D26E9B8F5858}" destId="{E74CCE8A-E891-4311-938D-CF0F91D68459}" srcOrd="1" destOrd="0" parTransId="{D357AAC0-2101-4E73-B766-55FAED5B5DBB}" sibTransId="{5202297E-BF0B-43E8-A613-D230971DBA74}"/>
    <dgm:cxn modelId="{6D599078-10DF-4E79-B8F8-2B32DF405542}" type="presParOf" srcId="{8F263503-7A0A-4B22-9267-E20E3350607C}" destId="{813DECB9-B771-4B28-9F21-4D9F34E1C578}" srcOrd="0" destOrd="0" presId="urn:microsoft.com/office/officeart/2005/8/layout/hList1"/>
    <dgm:cxn modelId="{3EDDA28D-11B5-4AEE-96D0-29159EB7F9D8}" type="presParOf" srcId="{813DECB9-B771-4B28-9F21-4D9F34E1C578}" destId="{683D4BC5-0F13-4691-B286-0E2635A4891C}" srcOrd="0" destOrd="0" presId="urn:microsoft.com/office/officeart/2005/8/layout/hList1"/>
    <dgm:cxn modelId="{CEA0AEFD-C7FF-46CA-9585-5B2D7941BE16}" type="presParOf" srcId="{813DECB9-B771-4B28-9F21-4D9F34E1C578}" destId="{D36ACE29-FBC2-479A-B365-9A654FCE2A03}" srcOrd="1" destOrd="0" presId="urn:microsoft.com/office/officeart/2005/8/layout/hList1"/>
    <dgm:cxn modelId="{4BECF106-6192-435C-AD23-17E450015B53}" type="presParOf" srcId="{8F263503-7A0A-4B22-9267-E20E3350607C}" destId="{3B5AAE9B-043A-45F1-8072-D6E54DC540E2}" srcOrd="1" destOrd="0" presId="urn:microsoft.com/office/officeart/2005/8/layout/hList1"/>
    <dgm:cxn modelId="{C55923B1-DC44-4155-A86C-27077A563119}" type="presParOf" srcId="{8F263503-7A0A-4B22-9267-E20E3350607C}" destId="{232A363A-008B-487D-A66B-E3904C82F420}" srcOrd="2" destOrd="0" presId="urn:microsoft.com/office/officeart/2005/8/layout/hList1"/>
    <dgm:cxn modelId="{2E9617FB-9548-4EBB-9DC4-2013C9303D6F}" type="presParOf" srcId="{232A363A-008B-487D-A66B-E3904C82F420}" destId="{5F15C53B-226B-44A9-B08C-9A7F934D5B32}" srcOrd="0" destOrd="0" presId="urn:microsoft.com/office/officeart/2005/8/layout/hList1"/>
    <dgm:cxn modelId="{22723919-7396-4FCA-8B69-9D760BA63784}" type="presParOf" srcId="{232A363A-008B-487D-A66B-E3904C82F420}" destId="{A9AC6618-FACB-4DC2-A288-E174AF5646B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EAADE19-6283-46BA-8541-5F64E9A0D81F}" type="doc">
      <dgm:prSet loTypeId="urn:microsoft.com/office/officeart/2011/layout/TabList" loCatId="list" qsTypeId="urn:microsoft.com/office/officeart/2005/8/quickstyle/simple1" qsCatId="simple" csTypeId="urn:microsoft.com/office/officeart/2005/8/colors/colorful1" csCatId="colorful" phldr="1"/>
      <dgm:spPr/>
      <dgm:t>
        <a:bodyPr/>
        <a:lstStyle/>
        <a:p>
          <a:endParaRPr lang="en-US"/>
        </a:p>
      </dgm:t>
    </dgm:pt>
    <dgm:pt modelId="{67702BE4-67D1-4C34-9400-794B593022F5}">
      <dgm:prSet phldrT="[Text]"/>
      <dgm:spPr/>
      <dgm:t>
        <a:bodyPr/>
        <a:lstStyle/>
        <a:p>
          <a:r>
            <a:rPr lang="en-US">
              <a:effectLst/>
              <a:latin typeface="Bahnschrift" panose="020B0502040204020203" pitchFamily="34" charset="0"/>
              <a:ea typeface="TimesNewRomanPSMT"/>
              <a:cs typeface="Times New Roman" panose="02020603050405020304" pitchFamily="18" charset="0"/>
            </a:rPr>
            <a:t>1</a:t>
          </a:r>
          <a:endParaRPr lang="en-US">
            <a:latin typeface="Bahnschrift" panose="020B0502040204020203" pitchFamily="34" charset="0"/>
          </a:endParaRPr>
        </a:p>
      </dgm:t>
    </dgm:pt>
    <dgm:pt modelId="{AA5BA530-90D3-4F85-B6FD-73B52A64154F}" type="parTrans" cxnId="{BEA69488-16A0-4FE2-BE1F-1B92FF9DD105}">
      <dgm:prSet/>
      <dgm:spPr/>
      <dgm:t>
        <a:bodyPr/>
        <a:lstStyle/>
        <a:p>
          <a:endParaRPr lang="en-US">
            <a:latin typeface="Bahnschrift" panose="020B0502040204020203" pitchFamily="34" charset="0"/>
          </a:endParaRPr>
        </a:p>
      </dgm:t>
    </dgm:pt>
    <dgm:pt modelId="{D832DC10-BCA9-421C-BD05-71389EA4B833}" type="sibTrans" cxnId="{BEA69488-16A0-4FE2-BE1F-1B92FF9DD105}">
      <dgm:prSet/>
      <dgm:spPr/>
      <dgm:t>
        <a:bodyPr/>
        <a:lstStyle/>
        <a:p>
          <a:endParaRPr lang="en-US">
            <a:latin typeface="Bahnschrift" panose="020B0502040204020203" pitchFamily="34" charset="0"/>
          </a:endParaRPr>
        </a:p>
      </dgm:t>
    </dgm:pt>
    <dgm:pt modelId="{AE5358B0-E6FA-4B16-972E-AE0CBC88E7E1}">
      <dgm:prSet/>
      <dgm:spPr/>
      <dgm:t>
        <a:bodyPr/>
        <a:lstStyle/>
        <a:p>
          <a:r>
            <a:rPr lang="en-US">
              <a:effectLst/>
              <a:latin typeface="Bahnschrift" panose="020B0502040204020203" pitchFamily="34" charset="0"/>
              <a:ea typeface="TimesNewRomanPSMT"/>
              <a:cs typeface="Times New Roman" panose="02020603050405020304" pitchFamily="18" charset="0"/>
            </a:rPr>
            <a:t>2</a:t>
          </a:r>
          <a:endParaRPr lang="en-US">
            <a:effectLst/>
            <a:latin typeface="Bahnschrift" panose="020B0502040204020203" pitchFamily="34" charset="0"/>
            <a:ea typeface="Calibri" panose="020F0502020204030204" pitchFamily="34" charset="0"/>
            <a:cs typeface="Times New Roman" panose="02020603050405020304" pitchFamily="18" charset="0"/>
          </a:endParaRPr>
        </a:p>
      </dgm:t>
    </dgm:pt>
    <dgm:pt modelId="{86223DEA-73E7-4BD0-8F4C-3CF002E854D7}" type="parTrans" cxnId="{773CF33A-9470-439C-8376-B3AE4A712E0C}">
      <dgm:prSet/>
      <dgm:spPr/>
      <dgm:t>
        <a:bodyPr/>
        <a:lstStyle/>
        <a:p>
          <a:endParaRPr lang="en-US">
            <a:latin typeface="Bahnschrift" panose="020B0502040204020203" pitchFamily="34" charset="0"/>
          </a:endParaRPr>
        </a:p>
      </dgm:t>
    </dgm:pt>
    <dgm:pt modelId="{E83C6E37-6D1A-4C99-8F4F-EDDC7BF1DFFD}" type="sibTrans" cxnId="{773CF33A-9470-439C-8376-B3AE4A712E0C}">
      <dgm:prSet/>
      <dgm:spPr/>
      <dgm:t>
        <a:bodyPr/>
        <a:lstStyle/>
        <a:p>
          <a:endParaRPr lang="en-US">
            <a:latin typeface="Bahnschrift" panose="020B0502040204020203" pitchFamily="34" charset="0"/>
          </a:endParaRPr>
        </a:p>
      </dgm:t>
    </dgm:pt>
    <dgm:pt modelId="{B21DEF46-CE48-424F-B2B1-7D31A8E7591D}">
      <dgm:prSet/>
      <dgm:spPr/>
      <dgm:t>
        <a:bodyPr/>
        <a:lstStyle/>
        <a:p>
          <a:r>
            <a:rPr lang="en-US">
              <a:effectLst/>
              <a:latin typeface="Bahnschrift" panose="020B0502040204020203" pitchFamily="34" charset="0"/>
              <a:ea typeface="Calibri" panose="020F0502020204030204" pitchFamily="34" charset="0"/>
            </a:rPr>
            <a:t>3</a:t>
          </a:r>
          <a:endParaRPr lang="en-US">
            <a:latin typeface="Bahnschrift" panose="020B0502040204020203" pitchFamily="34" charset="0"/>
          </a:endParaRPr>
        </a:p>
      </dgm:t>
    </dgm:pt>
    <dgm:pt modelId="{6440B15C-1339-4D25-BFE9-9B76005B0005}" type="parTrans" cxnId="{104066AE-9791-4244-8C50-D8A6B1BA48BD}">
      <dgm:prSet/>
      <dgm:spPr/>
      <dgm:t>
        <a:bodyPr/>
        <a:lstStyle/>
        <a:p>
          <a:endParaRPr lang="en-US">
            <a:latin typeface="Bahnschrift" panose="020B0502040204020203" pitchFamily="34" charset="0"/>
          </a:endParaRPr>
        </a:p>
      </dgm:t>
    </dgm:pt>
    <dgm:pt modelId="{4924FAAF-BB9B-41E2-AFE6-4B93586B0B26}" type="sibTrans" cxnId="{104066AE-9791-4244-8C50-D8A6B1BA48BD}">
      <dgm:prSet/>
      <dgm:spPr/>
      <dgm:t>
        <a:bodyPr/>
        <a:lstStyle/>
        <a:p>
          <a:endParaRPr lang="en-US">
            <a:latin typeface="Bahnschrift" panose="020B0502040204020203" pitchFamily="34" charset="0"/>
          </a:endParaRPr>
        </a:p>
      </dgm:t>
    </dgm:pt>
    <dgm:pt modelId="{2287CDB5-4A3D-4D81-854A-A96B923464F7}">
      <dgm:prSet phldrT="[Text]" custT="1"/>
      <dgm:spPr/>
      <dgm:t>
        <a:bodyPr/>
        <a:lstStyle/>
        <a:p>
          <a:pPr>
            <a:lnSpc>
              <a:spcPct val="150000"/>
            </a:lnSpc>
          </a:pPr>
          <a:r>
            <a:rPr lang="vi-VN" sz="2000" dirty="0">
              <a:effectLst/>
              <a:latin typeface="Bahnschrift" panose="020B0502040204020203" pitchFamily="34" charset="0"/>
              <a:ea typeface="TimesNewRomanPSMT"/>
              <a:cs typeface="Times New Roman" panose="02020603050405020304" pitchFamily="18" charset="0"/>
            </a:rPr>
            <a:t>N</a:t>
          </a:r>
          <a:r>
            <a:rPr lang="en-US" sz="2000" dirty="0" err="1">
              <a:effectLst/>
              <a:latin typeface="Bahnschrift" panose="020B0502040204020203" pitchFamily="34" charset="0"/>
              <a:ea typeface="TimesNewRomanPSMT"/>
              <a:cs typeface="Times New Roman" panose="02020603050405020304" pitchFamily="18" charset="0"/>
            </a:rPr>
            <a:t>gư</a:t>
          </a:r>
          <a:r>
            <a:rPr lang="en-US" sz="2000" dirty="0">
              <a:effectLst/>
              <a:latin typeface="Bahnschrift" panose="020B0502040204020203" pitchFamily="34" charset="0"/>
              <a:ea typeface="TimesNewRomanPSMT"/>
              <a:cs typeface="Times New Roman" panose="02020603050405020304" pitchFamily="18" charset="0"/>
            </a:rPr>
            <a:t>̃ </a:t>
          </a:r>
          <a:r>
            <a:rPr lang="en-US" sz="2000" dirty="0" err="1">
              <a:effectLst/>
              <a:latin typeface="Bahnschrift" panose="020B0502040204020203" pitchFamily="34" charset="0"/>
              <a:ea typeface="TimesNewRomanPSMT"/>
              <a:cs typeface="Times New Roman" panose="02020603050405020304" pitchFamily="18" charset="0"/>
            </a:rPr>
            <a:t>liệu</a:t>
          </a:r>
          <a:r>
            <a:rPr lang="en-US" sz="2000" dirty="0">
              <a:effectLst/>
              <a:latin typeface="Bahnschrift" panose="020B0502040204020203" pitchFamily="34" charset="0"/>
              <a:ea typeface="TimesNewRomanPSMT"/>
              <a:cs typeface="Times New Roman" panose="02020603050405020304" pitchFamily="18" charset="0"/>
            </a:rPr>
            <a:t> là </a:t>
          </a:r>
          <a:r>
            <a:rPr lang="en-US" sz="2000" dirty="0" err="1">
              <a:effectLst/>
              <a:latin typeface="Bahnschrift" panose="020B0502040204020203" pitchFamily="34" charset="0"/>
              <a:ea typeface="TimesNewRomanPSMT"/>
              <a:cs typeface="Times New Roman" panose="02020603050405020304" pitchFamily="18" charset="0"/>
            </a:rPr>
            <a:t>một</a:t>
          </a:r>
          <a:r>
            <a:rPr lang="en-US" sz="2000" dirty="0">
              <a:effectLst/>
              <a:latin typeface="Bahnschrift" panose="020B0502040204020203" pitchFamily="34" charset="0"/>
              <a:ea typeface="TimesNewRomanPSMT"/>
              <a:cs typeface="Times New Roman" panose="02020603050405020304" pitchFamily="18" charset="0"/>
            </a:rPr>
            <a:t> </a:t>
          </a:r>
          <a:r>
            <a:rPr lang="en-US" sz="2000" dirty="0" err="1">
              <a:effectLst/>
              <a:latin typeface="Bahnschrift" panose="020B0502040204020203" pitchFamily="34" charset="0"/>
              <a:ea typeface="TimesNewRomanPSMT"/>
              <a:cs typeface="Times New Roman" panose="02020603050405020304" pitchFamily="18" charset="0"/>
            </a:rPr>
            <a:t>bọ</a:t>
          </a:r>
          <a:r>
            <a:rPr lang="en-US" sz="2000" dirty="0">
              <a:effectLst/>
              <a:latin typeface="Bahnschrift" panose="020B0502040204020203" pitchFamily="34" charset="0"/>
              <a:ea typeface="TimesNewRomanPSMT"/>
              <a:cs typeface="Times New Roman" panose="02020603050405020304" pitchFamily="18" charset="0"/>
            </a:rPr>
            <a:t>̂ </a:t>
          </a:r>
          <a:r>
            <a:rPr lang="en-US" sz="2000" dirty="0" err="1">
              <a:effectLst/>
              <a:latin typeface="Bahnschrift" panose="020B0502040204020203" pitchFamily="34" charset="0"/>
              <a:ea typeface="TimesNewRomanPSMT"/>
              <a:cs typeface="Times New Roman" panose="02020603050405020304" pitchFamily="18" charset="0"/>
            </a:rPr>
            <a:t>phận</a:t>
          </a:r>
          <a:r>
            <a:rPr lang="en-US" sz="2000" dirty="0">
              <a:effectLst/>
              <a:latin typeface="Bahnschrift" panose="020B0502040204020203" pitchFamily="34" charset="0"/>
              <a:ea typeface="TimesNewRomanPSMT"/>
              <a:cs typeface="Times New Roman" panose="02020603050405020304" pitchFamily="18" charset="0"/>
            </a:rPr>
            <a:t> </a:t>
          </a:r>
          <a:r>
            <a:rPr lang="en-US" sz="2000" dirty="0" err="1">
              <a:effectLst/>
              <a:latin typeface="Bahnschrift" panose="020B0502040204020203" pitchFamily="34" charset="0"/>
              <a:ea typeface="TimesNewRomanPSMT"/>
              <a:cs typeface="Times New Roman" panose="02020603050405020304" pitchFamily="18" charset="0"/>
            </a:rPr>
            <a:t>cấu</a:t>
          </a:r>
          <a:r>
            <a:rPr lang="en-US" sz="2000" dirty="0">
              <a:effectLst/>
              <a:latin typeface="Bahnschrift" panose="020B0502040204020203" pitchFamily="34" charset="0"/>
              <a:ea typeface="TimesNewRomanPSMT"/>
              <a:cs typeface="Times New Roman" panose="02020603050405020304" pitchFamily="18" charset="0"/>
            </a:rPr>
            <a:t> </a:t>
          </a:r>
          <a:r>
            <a:rPr lang="en-US" sz="2000" dirty="0" err="1">
              <a:effectLst/>
              <a:latin typeface="Bahnschrift" panose="020B0502040204020203" pitchFamily="34" charset="0"/>
              <a:ea typeface="TimesNewRomanPSMT"/>
              <a:cs typeface="Times New Roman" panose="02020603050405020304" pitchFamily="18" charset="0"/>
            </a:rPr>
            <a:t>thành</a:t>
          </a:r>
          <a:r>
            <a:rPr lang="en-US" sz="2000" dirty="0">
              <a:effectLst/>
              <a:latin typeface="Bahnschrift" panose="020B0502040204020203" pitchFamily="34" charset="0"/>
              <a:ea typeface="TimesNewRomanPSMT"/>
              <a:cs typeface="Times New Roman" panose="02020603050405020304" pitchFamily="18" charset="0"/>
            </a:rPr>
            <a:t> </a:t>
          </a:r>
          <a:r>
            <a:rPr lang="en-US" sz="2000" dirty="0" err="1">
              <a:effectLst/>
              <a:latin typeface="Bahnschrift" panose="020B0502040204020203" pitchFamily="34" charset="0"/>
              <a:ea typeface="TimesNewRomanPSMT"/>
              <a:cs typeface="Times New Roman" panose="02020603050405020304" pitchFamily="18" charset="0"/>
            </a:rPr>
            <a:t>của</a:t>
          </a:r>
          <a:r>
            <a:rPr lang="en-US" sz="2000" dirty="0">
              <a:effectLst/>
              <a:latin typeface="Bahnschrift" panose="020B0502040204020203" pitchFamily="34" charset="0"/>
              <a:ea typeface="TimesNewRomanPSMT"/>
              <a:cs typeface="Times New Roman" panose="02020603050405020304" pitchFamily="18" charset="0"/>
            </a:rPr>
            <a:t> </a:t>
          </a:r>
          <a:r>
            <a:rPr lang="en-US" sz="2000" dirty="0" err="1">
              <a:effectLst/>
              <a:latin typeface="Bahnschrift" panose="020B0502040204020203" pitchFamily="34" charset="0"/>
              <a:ea typeface="TimesNewRomanPSMT"/>
              <a:cs typeface="Times New Roman" panose="02020603050405020304" pitchFamily="18" charset="0"/>
            </a:rPr>
            <a:t>nội</a:t>
          </a:r>
          <a:r>
            <a:rPr lang="en-US" sz="2000" dirty="0">
              <a:effectLst/>
              <a:latin typeface="Bahnschrift" panose="020B0502040204020203" pitchFamily="34" charset="0"/>
              <a:ea typeface="TimesNewRomanPSMT"/>
              <a:cs typeface="Times New Roman" panose="02020603050405020304" pitchFamily="18" charset="0"/>
            </a:rPr>
            <a:t> dung </a:t>
          </a:r>
          <a:r>
            <a:rPr lang="en-US" sz="2000" dirty="0" err="1">
              <a:effectLst/>
              <a:latin typeface="Bahnschrift" panose="020B0502040204020203" pitchFamily="34" charset="0"/>
              <a:ea typeface="TimesNewRomanPSMT"/>
              <a:cs typeface="Times New Roman" panose="02020603050405020304" pitchFamily="18" charset="0"/>
            </a:rPr>
            <a:t>giáo</a:t>
          </a:r>
          <a:r>
            <a:rPr lang="en-US" sz="2000" dirty="0">
              <a:effectLst/>
              <a:latin typeface="Bahnschrift" panose="020B0502040204020203" pitchFamily="34" charset="0"/>
              <a:ea typeface="TimesNewRomanPSMT"/>
              <a:cs typeface="Times New Roman" panose="02020603050405020304" pitchFamily="18" charset="0"/>
            </a:rPr>
            <a:t> </a:t>
          </a:r>
          <a:r>
            <a:rPr lang="en-US" sz="2000" dirty="0" err="1">
              <a:effectLst/>
              <a:latin typeface="Bahnschrift" panose="020B0502040204020203" pitchFamily="34" charset="0"/>
              <a:ea typeface="TimesNewRomanPSMT"/>
              <a:cs typeface="Times New Roman" panose="02020603050405020304" pitchFamily="18" charset="0"/>
            </a:rPr>
            <a:t>dục</a:t>
          </a:r>
          <a:r>
            <a:rPr lang="en-US" sz="2000" dirty="0">
              <a:effectLst/>
              <a:latin typeface="Bahnschrift" panose="020B0502040204020203" pitchFamily="34" charset="0"/>
              <a:ea typeface="TimesNewRomanPSMT"/>
              <a:cs typeface="Times New Roman" panose="02020603050405020304" pitchFamily="18" charset="0"/>
            </a:rPr>
            <a:t>, </a:t>
          </a:r>
          <a:r>
            <a:rPr lang="en-US" sz="2000" dirty="0" err="1">
              <a:effectLst/>
              <a:latin typeface="Bahnschrift" panose="020B0502040204020203" pitchFamily="34" charset="0"/>
              <a:ea typeface="TimesNewRomanPSMT"/>
              <a:cs typeface="Times New Roman" panose="02020603050405020304" pitchFamily="18" charset="0"/>
            </a:rPr>
            <a:t>góp</a:t>
          </a:r>
          <a:r>
            <a:rPr lang="en-US" sz="2000" dirty="0">
              <a:effectLst/>
              <a:latin typeface="Bahnschrift" panose="020B0502040204020203" pitchFamily="34" charset="0"/>
              <a:ea typeface="TimesNewRomanPSMT"/>
              <a:cs typeface="Times New Roman" panose="02020603050405020304" pitchFamily="18" charset="0"/>
            </a:rPr>
            <a:t> </a:t>
          </a:r>
          <a:r>
            <a:rPr lang="en-US" sz="2000" dirty="0" err="1">
              <a:effectLst/>
              <a:latin typeface="Bahnschrift" panose="020B0502040204020203" pitchFamily="34" charset="0"/>
              <a:ea typeface="TimesNewRomanPSMT"/>
              <a:cs typeface="Times New Roman" panose="02020603050405020304" pitchFamily="18" charset="0"/>
            </a:rPr>
            <a:t>phần</a:t>
          </a:r>
          <a:r>
            <a:rPr lang="en-US" sz="2000" dirty="0">
              <a:effectLst/>
              <a:latin typeface="Bahnschrift" panose="020B0502040204020203" pitchFamily="34" charset="0"/>
              <a:ea typeface="TimesNewRomanPSMT"/>
              <a:cs typeface="Times New Roman" panose="02020603050405020304" pitchFamily="18" charset="0"/>
            </a:rPr>
            <a:t> </a:t>
          </a:r>
          <a:r>
            <a:rPr lang="en-US" sz="2000" dirty="0" err="1">
              <a:effectLst/>
              <a:latin typeface="Bahnschrift" panose="020B0502040204020203" pitchFamily="34" charset="0"/>
              <a:ea typeface="TimesNewRomanPSMT"/>
              <a:cs typeface="Times New Roman" panose="02020603050405020304" pitchFamily="18" charset="0"/>
            </a:rPr>
            <a:t>hình</a:t>
          </a:r>
          <a:r>
            <a:rPr lang="en-US" sz="2000" dirty="0">
              <a:effectLst/>
              <a:latin typeface="Bahnschrift" panose="020B0502040204020203" pitchFamily="34" charset="0"/>
              <a:ea typeface="TimesNewRomanPSMT"/>
              <a:cs typeface="Times New Roman" panose="02020603050405020304" pitchFamily="18" charset="0"/>
            </a:rPr>
            <a:t> </a:t>
          </a:r>
          <a:r>
            <a:rPr lang="en-US" sz="2000" dirty="0" err="1">
              <a:effectLst/>
              <a:latin typeface="Bahnschrift" panose="020B0502040204020203" pitchFamily="34" charset="0"/>
              <a:ea typeface="TimesNewRomanPSMT"/>
              <a:cs typeface="Times New Roman" panose="02020603050405020304" pitchFamily="18" charset="0"/>
            </a:rPr>
            <a:t>thành</a:t>
          </a:r>
          <a:r>
            <a:rPr lang="en-US" sz="2000" dirty="0">
              <a:effectLst/>
              <a:latin typeface="Bahnschrift" panose="020B0502040204020203" pitchFamily="34" charset="0"/>
              <a:ea typeface="TimesNewRomanPSMT"/>
              <a:cs typeface="Times New Roman" panose="02020603050405020304" pitchFamily="18" charset="0"/>
            </a:rPr>
            <a:t>, </a:t>
          </a:r>
          <a:r>
            <a:rPr lang="en-US" sz="2000" dirty="0" err="1">
              <a:effectLst/>
              <a:latin typeface="Bahnschrift" panose="020B0502040204020203" pitchFamily="34" charset="0"/>
              <a:ea typeface="TimesNewRomanPSMT"/>
              <a:cs typeface="Times New Roman" panose="02020603050405020304" pitchFamily="18" charset="0"/>
            </a:rPr>
            <a:t>phát</a:t>
          </a:r>
          <a:r>
            <a:rPr lang="en-US" sz="2000" dirty="0">
              <a:effectLst/>
              <a:latin typeface="Bahnschrift" panose="020B0502040204020203" pitchFamily="34" charset="0"/>
              <a:ea typeface="TimesNewRomanPSMT"/>
              <a:cs typeface="Times New Roman" panose="02020603050405020304" pitchFamily="18" charset="0"/>
            </a:rPr>
            <a:t> </a:t>
          </a:r>
          <a:r>
            <a:rPr lang="en-US" sz="2000" dirty="0" err="1">
              <a:effectLst/>
              <a:latin typeface="Bahnschrift" panose="020B0502040204020203" pitchFamily="34" charset="0"/>
              <a:ea typeface="TimesNewRomanPSMT"/>
              <a:cs typeface="Times New Roman" panose="02020603050405020304" pitchFamily="18" charset="0"/>
            </a:rPr>
            <a:t>triển</a:t>
          </a:r>
          <a:r>
            <a:rPr lang="en-US" sz="2000" dirty="0">
              <a:effectLst/>
              <a:latin typeface="Bahnschrift" panose="020B0502040204020203" pitchFamily="34" charset="0"/>
              <a:ea typeface="TimesNewRomanPSMT"/>
              <a:cs typeface="Times New Roman" panose="02020603050405020304" pitchFamily="18" charset="0"/>
            </a:rPr>
            <a:t> </a:t>
          </a:r>
          <a:r>
            <a:rPr lang="en-US" sz="2000" dirty="0" err="1">
              <a:effectLst/>
              <a:latin typeface="Bahnschrift" panose="020B0502040204020203" pitchFamily="34" charset="0"/>
              <a:ea typeface="TimesNewRomanPSMT"/>
              <a:cs typeface="Times New Roman" panose="02020603050405020304" pitchFamily="18" charset="0"/>
            </a:rPr>
            <a:t>phẩm</a:t>
          </a:r>
          <a:r>
            <a:rPr lang="en-US" sz="2000" dirty="0">
              <a:effectLst/>
              <a:latin typeface="Bahnschrift" panose="020B0502040204020203" pitchFamily="34" charset="0"/>
              <a:ea typeface="TimesNewRomanPSMT"/>
              <a:cs typeface="Times New Roman" panose="02020603050405020304" pitchFamily="18" charset="0"/>
            </a:rPr>
            <a:t> </a:t>
          </a:r>
          <a:r>
            <a:rPr lang="en-US" sz="2000" dirty="0" err="1">
              <a:effectLst/>
              <a:latin typeface="Bahnschrift" panose="020B0502040204020203" pitchFamily="34" charset="0"/>
              <a:ea typeface="TimesNewRomanPSMT"/>
              <a:cs typeface="Times New Roman" panose="02020603050405020304" pitchFamily="18" charset="0"/>
            </a:rPr>
            <a:t>chất</a:t>
          </a:r>
          <a:r>
            <a:rPr lang="en-US" sz="2000" dirty="0">
              <a:effectLst/>
              <a:latin typeface="Bahnschrift" panose="020B0502040204020203" pitchFamily="34" charset="0"/>
              <a:ea typeface="TimesNewRomanPSMT"/>
              <a:cs typeface="Times New Roman" panose="02020603050405020304" pitchFamily="18" charset="0"/>
            </a:rPr>
            <a:t> </a:t>
          </a:r>
          <a:r>
            <a:rPr lang="en-US" sz="2000" dirty="0" err="1">
              <a:effectLst/>
              <a:latin typeface="Bahnschrift" panose="020B0502040204020203" pitchFamily="34" charset="0"/>
              <a:ea typeface="TimesNewRomanPSMT"/>
              <a:cs typeface="Times New Roman" panose="02020603050405020304" pitchFamily="18" charset="0"/>
            </a:rPr>
            <a:t>va</a:t>
          </a:r>
          <a:r>
            <a:rPr lang="en-US" sz="2000" dirty="0">
              <a:effectLst/>
              <a:latin typeface="Bahnschrift" panose="020B0502040204020203" pitchFamily="34" charset="0"/>
              <a:ea typeface="TimesNewRomanPSMT"/>
              <a:cs typeface="Times New Roman" panose="02020603050405020304" pitchFamily="18" charset="0"/>
            </a:rPr>
            <a:t>̀ </a:t>
          </a:r>
          <a:r>
            <a:rPr lang="en-US" sz="2000" dirty="0" err="1">
              <a:effectLst/>
              <a:latin typeface="Bahnschrift" panose="020B0502040204020203" pitchFamily="34" charset="0"/>
              <a:ea typeface="TimesNewRomanPSMT"/>
              <a:cs typeface="Times New Roman" panose="02020603050405020304" pitchFamily="18" charset="0"/>
            </a:rPr>
            <a:t>năng</a:t>
          </a:r>
          <a:r>
            <a:rPr lang="en-US" sz="2000" dirty="0">
              <a:effectLst/>
              <a:latin typeface="Bahnschrift" panose="020B0502040204020203" pitchFamily="34" charset="0"/>
              <a:ea typeface="TimesNewRomanPSMT"/>
              <a:cs typeface="Times New Roman" panose="02020603050405020304" pitchFamily="18" charset="0"/>
            </a:rPr>
            <a:t> </a:t>
          </a:r>
          <a:r>
            <a:rPr lang="en-US" sz="2000" dirty="0" err="1">
              <a:effectLst/>
              <a:latin typeface="Bahnschrift" panose="020B0502040204020203" pitchFamily="34" charset="0"/>
              <a:ea typeface="TimesNewRomanPSMT"/>
              <a:cs typeface="Times New Roman" panose="02020603050405020304" pitchFamily="18" charset="0"/>
            </a:rPr>
            <a:t>lực</a:t>
          </a:r>
          <a:r>
            <a:rPr lang="en-US" sz="2000" dirty="0">
              <a:effectLst/>
              <a:latin typeface="Bahnschrift" panose="020B0502040204020203" pitchFamily="34" charset="0"/>
              <a:ea typeface="TimesNewRomanPSMT"/>
              <a:cs typeface="Times New Roman" panose="02020603050405020304" pitchFamily="18" charset="0"/>
            </a:rPr>
            <a:t> </a:t>
          </a:r>
          <a:r>
            <a:rPr lang="en-US" sz="2000" dirty="0" err="1">
              <a:effectLst/>
              <a:latin typeface="Bahnschrift" panose="020B0502040204020203" pitchFamily="34" charset="0"/>
              <a:ea typeface="TimesNewRomanPSMT"/>
              <a:cs typeface="Times New Roman" panose="02020603050405020304" pitchFamily="18" charset="0"/>
            </a:rPr>
            <a:t>cho</a:t>
          </a:r>
          <a:r>
            <a:rPr lang="en-US" sz="2000" dirty="0">
              <a:effectLst/>
              <a:latin typeface="Bahnschrift" panose="020B0502040204020203" pitchFamily="34" charset="0"/>
              <a:ea typeface="TimesNewRomanPSMT"/>
              <a:cs typeface="Times New Roman" panose="02020603050405020304" pitchFamily="18" charset="0"/>
            </a:rPr>
            <a:t> HS</a:t>
          </a:r>
          <a:r>
            <a:rPr lang="vi-VN" sz="2000" dirty="0">
              <a:effectLst/>
              <a:latin typeface="Bahnschrift" panose="020B0502040204020203" pitchFamily="34" charset="0"/>
              <a:ea typeface="TimesNewRomanPSMT"/>
              <a:cs typeface="Times New Roman" panose="02020603050405020304" pitchFamily="18" charset="0"/>
            </a:rPr>
            <a:t>.</a:t>
          </a:r>
          <a:endParaRPr lang="en-US" sz="2000" dirty="0">
            <a:latin typeface="Bahnschrift" panose="020B0502040204020203" pitchFamily="34" charset="0"/>
          </a:endParaRPr>
        </a:p>
      </dgm:t>
    </dgm:pt>
    <dgm:pt modelId="{8088D312-9E77-4583-B13F-23C2E5D1A9B3}" type="parTrans" cxnId="{0BA1A94B-A898-4E28-9D48-B2BB0B611119}">
      <dgm:prSet/>
      <dgm:spPr/>
      <dgm:t>
        <a:bodyPr/>
        <a:lstStyle/>
        <a:p>
          <a:endParaRPr lang="en-US">
            <a:latin typeface="Bahnschrift" panose="020B0502040204020203" pitchFamily="34" charset="0"/>
          </a:endParaRPr>
        </a:p>
      </dgm:t>
    </dgm:pt>
    <dgm:pt modelId="{B9A27875-1892-49A2-93DA-51F7AA4EF466}" type="sibTrans" cxnId="{0BA1A94B-A898-4E28-9D48-B2BB0B611119}">
      <dgm:prSet/>
      <dgm:spPr/>
      <dgm:t>
        <a:bodyPr/>
        <a:lstStyle/>
        <a:p>
          <a:endParaRPr lang="en-US">
            <a:latin typeface="Bahnschrift" panose="020B0502040204020203" pitchFamily="34" charset="0"/>
          </a:endParaRPr>
        </a:p>
      </dgm:t>
    </dgm:pt>
    <dgm:pt modelId="{B904B840-6C46-4280-924B-887CDABA02CA}">
      <dgm:prSet custT="1"/>
      <dgm:spPr/>
      <dgm:t>
        <a:bodyPr/>
        <a:lstStyle/>
        <a:p>
          <a:pPr>
            <a:lnSpc>
              <a:spcPct val="150000"/>
            </a:lnSpc>
          </a:pPr>
          <a:r>
            <a:rPr lang="vi-VN" sz="2000" dirty="0">
              <a:effectLst/>
              <a:latin typeface="Bahnschrift" panose="020B0502040204020203" pitchFamily="34" charset="0"/>
              <a:ea typeface="TimesNewRomanPSMT"/>
              <a:cs typeface="Times New Roman" panose="02020603050405020304" pitchFamily="18" charset="0"/>
            </a:rPr>
            <a:t>N</a:t>
          </a:r>
          <a:r>
            <a:rPr lang="en-US" sz="2000" dirty="0" err="1">
              <a:effectLst/>
              <a:latin typeface="Bahnschrift" panose="020B0502040204020203" pitchFamily="34" charset="0"/>
              <a:ea typeface="Calibri" panose="020F0502020204030204" pitchFamily="34" charset="0"/>
              <a:cs typeface="Times New Roman" panose="02020603050405020304" pitchFamily="18" charset="0"/>
            </a:rPr>
            <a:t>gữ</a:t>
          </a:r>
          <a:r>
            <a:rPr lang="en-US" sz="2000" dirty="0">
              <a:effectLst/>
              <a:latin typeface="Bahnschrift" panose="020B0502040204020203" pitchFamily="34" charset="0"/>
              <a:ea typeface="Calibri" panose="020F0502020204030204" pitchFamily="34" charset="0"/>
              <a:cs typeface="Times New Roman" panose="02020603050405020304" pitchFamily="18" charset="0"/>
            </a:rPr>
            <a:t> </a:t>
          </a:r>
          <a:r>
            <a:rPr lang="en-US" sz="2000" dirty="0" err="1">
              <a:effectLst/>
              <a:latin typeface="Bahnschrift" panose="020B0502040204020203" pitchFamily="34" charset="0"/>
              <a:ea typeface="Calibri" panose="020F0502020204030204" pitchFamily="34" charset="0"/>
              <a:cs typeface="Times New Roman" panose="02020603050405020304" pitchFamily="18" charset="0"/>
            </a:rPr>
            <a:t>liệu</a:t>
          </a:r>
          <a:r>
            <a:rPr lang="vi-VN" sz="2000" dirty="0">
              <a:effectLst/>
              <a:latin typeface="Bahnschrift" panose="020B0502040204020203" pitchFamily="34" charset="0"/>
              <a:ea typeface="Calibri" panose="020F0502020204030204" pitchFamily="34" charset="0"/>
              <a:cs typeface="Times New Roman" panose="02020603050405020304" pitchFamily="18" charset="0"/>
            </a:rPr>
            <a:t> là “xương sống”, “hồn cốt”, góp phần tạo nên diện mạo của từng bộ sách, là căn cứ để tổ chức các hoạt động dạy học và đánh giá.</a:t>
          </a:r>
          <a:endParaRPr lang="en-US" sz="2000" dirty="0">
            <a:effectLst/>
            <a:latin typeface="Bahnschrift" panose="020B0502040204020203" pitchFamily="34" charset="0"/>
            <a:ea typeface="Calibri" panose="020F0502020204030204" pitchFamily="34" charset="0"/>
            <a:cs typeface="Times New Roman" panose="02020603050405020304" pitchFamily="18" charset="0"/>
          </a:endParaRPr>
        </a:p>
      </dgm:t>
    </dgm:pt>
    <dgm:pt modelId="{B466468A-6D70-4BE8-81FC-EE0E1DFFD0F1}" type="parTrans" cxnId="{37242455-5254-49C0-BC1B-A1360870CC73}">
      <dgm:prSet/>
      <dgm:spPr/>
      <dgm:t>
        <a:bodyPr/>
        <a:lstStyle/>
        <a:p>
          <a:endParaRPr lang="en-US">
            <a:latin typeface="Bahnschrift" panose="020B0502040204020203" pitchFamily="34" charset="0"/>
          </a:endParaRPr>
        </a:p>
      </dgm:t>
    </dgm:pt>
    <dgm:pt modelId="{B09CF599-DE19-4508-A755-C5599784BA96}" type="sibTrans" cxnId="{37242455-5254-49C0-BC1B-A1360870CC73}">
      <dgm:prSet/>
      <dgm:spPr/>
      <dgm:t>
        <a:bodyPr/>
        <a:lstStyle/>
        <a:p>
          <a:endParaRPr lang="en-US">
            <a:latin typeface="Bahnschrift" panose="020B0502040204020203" pitchFamily="34" charset="0"/>
          </a:endParaRPr>
        </a:p>
      </dgm:t>
    </dgm:pt>
    <dgm:pt modelId="{21EFBB36-8B8F-4598-9C4A-74720046F6FA}">
      <dgm:prSet custT="1"/>
      <dgm:spPr/>
      <dgm:t>
        <a:bodyPr/>
        <a:lstStyle/>
        <a:p>
          <a:pPr>
            <a:lnSpc>
              <a:spcPct val="150000"/>
            </a:lnSpc>
          </a:pPr>
          <a:r>
            <a:rPr lang="vi-VN" sz="2000" dirty="0">
              <a:effectLst/>
              <a:latin typeface="Bahnschrift" panose="020B0502040204020203" pitchFamily="34" charset="0"/>
              <a:ea typeface="Calibri" panose="020F0502020204030204" pitchFamily="34" charset="0"/>
            </a:rPr>
            <a:t>Ngữ liệu </a:t>
          </a:r>
          <a:r>
            <a:rPr lang="en-US" sz="2000" dirty="0" err="1">
              <a:effectLst/>
              <a:latin typeface="Bahnschrift" panose="020B0502040204020203" pitchFamily="34" charset="0"/>
              <a:ea typeface="Calibri" panose="020F0502020204030204" pitchFamily="34" charset="0"/>
            </a:rPr>
            <a:t>là</a:t>
          </a:r>
          <a:r>
            <a:rPr lang="en-US" sz="2000" dirty="0">
              <a:effectLst/>
              <a:latin typeface="Bahnschrift" panose="020B0502040204020203" pitchFamily="34" charset="0"/>
              <a:ea typeface="Calibri" panose="020F0502020204030204" pitchFamily="34" charset="0"/>
            </a:rPr>
            <a:t> </a:t>
          </a:r>
          <a:r>
            <a:rPr lang="en-US" sz="2000" dirty="0" err="1">
              <a:effectLst/>
              <a:latin typeface="Bahnschrift" panose="020B0502040204020203" pitchFamily="34" charset="0"/>
              <a:ea typeface="Calibri" panose="020F0502020204030204" pitchFamily="34" charset="0"/>
            </a:rPr>
            <a:t>đối</a:t>
          </a:r>
          <a:r>
            <a:rPr lang="en-US" sz="2000" dirty="0">
              <a:effectLst/>
              <a:latin typeface="Bahnschrift" panose="020B0502040204020203" pitchFamily="34" charset="0"/>
              <a:ea typeface="Calibri" panose="020F0502020204030204" pitchFamily="34" charset="0"/>
            </a:rPr>
            <a:t> </a:t>
          </a:r>
          <a:r>
            <a:rPr lang="en-US" sz="2000" dirty="0" err="1">
              <a:effectLst/>
              <a:latin typeface="Bahnschrift" panose="020B0502040204020203" pitchFamily="34" charset="0"/>
              <a:ea typeface="Calibri" panose="020F0502020204030204" pitchFamily="34" charset="0"/>
            </a:rPr>
            <a:t>tượng</a:t>
          </a:r>
          <a:r>
            <a:rPr lang="en-US" sz="2000" dirty="0">
              <a:effectLst/>
              <a:latin typeface="Bahnschrift" panose="020B0502040204020203" pitchFamily="34" charset="0"/>
              <a:ea typeface="Calibri" panose="020F0502020204030204" pitchFamily="34" charset="0"/>
            </a:rPr>
            <a:t> </a:t>
          </a:r>
          <a:r>
            <a:rPr lang="en-US" sz="2000" dirty="0" err="1">
              <a:effectLst/>
              <a:latin typeface="Bahnschrift" panose="020B0502040204020203" pitchFamily="34" charset="0"/>
              <a:ea typeface="Calibri" panose="020F0502020204030204" pitchFamily="34" charset="0"/>
            </a:rPr>
            <a:t>trực</a:t>
          </a:r>
          <a:r>
            <a:rPr lang="vi-VN" sz="2000" dirty="0">
              <a:effectLst/>
              <a:latin typeface="Bahnschrift" panose="020B0502040204020203" pitchFamily="34" charset="0"/>
              <a:ea typeface="Calibri" panose="020F0502020204030204" pitchFamily="34" charset="0"/>
            </a:rPr>
            <a:t> tiếp của hoạt động </a:t>
          </a:r>
          <a:r>
            <a:rPr lang="en-US" sz="2000" dirty="0" err="1">
              <a:effectLst/>
              <a:latin typeface="Bahnschrift" panose="020B0502040204020203" pitchFamily="34" charset="0"/>
              <a:ea typeface="Calibri" panose="020F0502020204030204" pitchFamily="34" charset="0"/>
            </a:rPr>
            <a:t>đọc</a:t>
          </a:r>
          <a:r>
            <a:rPr lang="en-US" sz="2000" dirty="0">
              <a:effectLst/>
              <a:latin typeface="Bahnschrift" panose="020B0502040204020203" pitchFamily="34" charset="0"/>
              <a:ea typeface="Calibri" panose="020F0502020204030204" pitchFamily="34" charset="0"/>
            </a:rPr>
            <a:t> </a:t>
          </a:r>
          <a:r>
            <a:rPr lang="en-US" sz="2000" dirty="0" err="1">
              <a:effectLst/>
              <a:latin typeface="Bahnschrift" panose="020B0502040204020203" pitchFamily="34" charset="0"/>
              <a:ea typeface="Calibri" panose="020F0502020204030204" pitchFamily="34" charset="0"/>
            </a:rPr>
            <a:t>hiểu</a:t>
          </a:r>
          <a:r>
            <a:rPr lang="vi-VN" sz="2000" dirty="0">
              <a:effectLst/>
              <a:latin typeface="Bahnschrift" panose="020B0502040204020203" pitchFamily="34" charset="0"/>
              <a:ea typeface="Calibri" panose="020F0502020204030204" pitchFamily="34" charset="0"/>
            </a:rPr>
            <a:t>, </a:t>
          </a:r>
          <a:r>
            <a:rPr lang="en-US" sz="2000" dirty="0" err="1">
              <a:effectLst/>
              <a:latin typeface="Bahnschrift" panose="020B0502040204020203" pitchFamily="34" charset="0"/>
              <a:ea typeface="Calibri" panose="020F0502020204030204" pitchFamily="34" charset="0"/>
            </a:rPr>
            <a:t>là</a:t>
          </a:r>
          <a:r>
            <a:rPr lang="en-US" sz="2000" dirty="0">
              <a:effectLst/>
              <a:latin typeface="Bahnschrift" panose="020B0502040204020203" pitchFamily="34" charset="0"/>
              <a:ea typeface="Calibri" panose="020F0502020204030204" pitchFamily="34" charset="0"/>
            </a:rPr>
            <a:t> </a:t>
          </a:r>
          <a:r>
            <a:rPr lang="en-US" sz="2000" dirty="0" err="1">
              <a:effectLst/>
              <a:latin typeface="Bahnschrift" panose="020B0502040204020203" pitchFamily="34" charset="0"/>
              <a:ea typeface="Calibri" panose="020F0502020204030204" pitchFamily="34" charset="0"/>
            </a:rPr>
            <a:t>phương</a:t>
          </a:r>
          <a:r>
            <a:rPr lang="en-US" sz="2000" dirty="0">
              <a:effectLst/>
              <a:latin typeface="Bahnschrift" panose="020B0502040204020203" pitchFamily="34" charset="0"/>
              <a:ea typeface="Calibri" panose="020F0502020204030204" pitchFamily="34" charset="0"/>
            </a:rPr>
            <a:t> </a:t>
          </a:r>
          <a:r>
            <a:rPr lang="en-US" sz="2000" dirty="0" err="1">
              <a:effectLst/>
              <a:latin typeface="Bahnschrift" panose="020B0502040204020203" pitchFamily="34" charset="0"/>
              <a:ea typeface="Calibri" panose="020F0502020204030204" pitchFamily="34" charset="0"/>
            </a:rPr>
            <a:t>tiện</a:t>
          </a:r>
          <a:r>
            <a:rPr lang="en-US" sz="2000" dirty="0">
              <a:effectLst/>
              <a:latin typeface="Bahnschrift" panose="020B0502040204020203" pitchFamily="34" charset="0"/>
              <a:ea typeface="Calibri" panose="020F0502020204030204" pitchFamily="34" charset="0"/>
            </a:rPr>
            <a:t> </a:t>
          </a:r>
          <a:r>
            <a:rPr lang="en-US" sz="2000" dirty="0" err="1">
              <a:effectLst/>
              <a:latin typeface="Bahnschrift" panose="020B0502040204020203" pitchFamily="34" charset="0"/>
              <a:ea typeface="Calibri" panose="020F0502020204030204" pitchFamily="34" charset="0"/>
            </a:rPr>
            <a:t>để</a:t>
          </a:r>
          <a:r>
            <a:rPr lang="en-US" sz="2000" dirty="0">
              <a:effectLst/>
              <a:latin typeface="Bahnschrift" panose="020B0502040204020203" pitchFamily="34" charset="0"/>
              <a:ea typeface="Calibri" panose="020F0502020204030204" pitchFamily="34" charset="0"/>
            </a:rPr>
            <a:t> GV </a:t>
          </a:r>
          <a:r>
            <a:rPr lang="en-US" sz="2000" dirty="0" err="1">
              <a:effectLst/>
              <a:latin typeface="Bahnschrift" panose="020B0502040204020203" pitchFamily="34" charset="0"/>
              <a:ea typeface="Calibri" panose="020F0502020204030204" pitchFamily="34" charset="0"/>
            </a:rPr>
            <a:t>kiểm</a:t>
          </a:r>
          <a:r>
            <a:rPr lang="en-US" sz="2000" dirty="0">
              <a:effectLst/>
              <a:latin typeface="Bahnschrift" panose="020B0502040204020203" pitchFamily="34" charset="0"/>
              <a:ea typeface="Calibri" panose="020F0502020204030204" pitchFamily="34" charset="0"/>
            </a:rPr>
            <a:t> </a:t>
          </a:r>
          <a:r>
            <a:rPr lang="en-US" sz="2000" dirty="0" err="1">
              <a:effectLst/>
              <a:latin typeface="Bahnschrift" panose="020B0502040204020203" pitchFamily="34" charset="0"/>
              <a:ea typeface="Calibri" panose="020F0502020204030204" pitchFamily="34" charset="0"/>
            </a:rPr>
            <a:t>tra</a:t>
          </a:r>
          <a:r>
            <a:rPr lang="en-US" sz="2000" dirty="0">
              <a:effectLst/>
              <a:latin typeface="Bahnschrift" panose="020B0502040204020203" pitchFamily="34" charset="0"/>
              <a:ea typeface="Calibri" panose="020F0502020204030204" pitchFamily="34" charset="0"/>
            </a:rPr>
            <a:t> </a:t>
          </a:r>
          <a:r>
            <a:rPr lang="vi-VN" sz="2000" dirty="0">
              <a:effectLst/>
              <a:latin typeface="Bahnschrift" panose="020B0502040204020203" pitchFamily="34" charset="0"/>
              <a:ea typeface="Calibri" panose="020F0502020204030204" pitchFamily="34" charset="0"/>
            </a:rPr>
            <a:t>kĩ năng ĐỌC - VIẾT – NÓI – NGHE của HS.</a:t>
          </a:r>
          <a:endParaRPr lang="en-US" sz="2000" dirty="0">
            <a:latin typeface="Bahnschrift" panose="020B0502040204020203" pitchFamily="34" charset="0"/>
          </a:endParaRPr>
        </a:p>
      </dgm:t>
    </dgm:pt>
    <dgm:pt modelId="{9484952A-0B2E-4180-AFBC-4E4F8E013C87}" type="parTrans" cxnId="{9D95EB1A-1379-4C31-A7ED-A691DA36E84A}">
      <dgm:prSet/>
      <dgm:spPr/>
      <dgm:t>
        <a:bodyPr/>
        <a:lstStyle/>
        <a:p>
          <a:endParaRPr lang="en-US">
            <a:latin typeface="Bahnschrift" panose="020B0502040204020203" pitchFamily="34" charset="0"/>
          </a:endParaRPr>
        </a:p>
      </dgm:t>
    </dgm:pt>
    <dgm:pt modelId="{ABAD12FB-D111-423A-9B4C-849BC4EADEA2}" type="sibTrans" cxnId="{9D95EB1A-1379-4C31-A7ED-A691DA36E84A}">
      <dgm:prSet/>
      <dgm:spPr/>
      <dgm:t>
        <a:bodyPr/>
        <a:lstStyle/>
        <a:p>
          <a:endParaRPr lang="en-US">
            <a:latin typeface="Bahnschrift" panose="020B0502040204020203" pitchFamily="34" charset="0"/>
          </a:endParaRPr>
        </a:p>
      </dgm:t>
    </dgm:pt>
    <dgm:pt modelId="{5D18AEDD-9158-4C24-9E18-12307BEDDA33}" type="pres">
      <dgm:prSet presAssocID="{9EAADE19-6283-46BA-8541-5F64E9A0D81F}" presName="Name0" presStyleCnt="0">
        <dgm:presLayoutVars>
          <dgm:chMax/>
          <dgm:chPref val="3"/>
          <dgm:dir/>
          <dgm:animOne val="branch"/>
          <dgm:animLvl val="lvl"/>
        </dgm:presLayoutVars>
      </dgm:prSet>
      <dgm:spPr/>
    </dgm:pt>
    <dgm:pt modelId="{6D81C1DC-768F-4F60-8BF9-AC53D9D260DA}" type="pres">
      <dgm:prSet presAssocID="{67702BE4-67D1-4C34-9400-794B593022F5}" presName="composite" presStyleCnt="0"/>
      <dgm:spPr/>
    </dgm:pt>
    <dgm:pt modelId="{DD07FD8C-DBEF-4F7C-A4EF-D271A1038895}" type="pres">
      <dgm:prSet presAssocID="{67702BE4-67D1-4C34-9400-794B593022F5}" presName="FirstChild" presStyleLbl="revTx" presStyleIdx="0" presStyleCnt="3">
        <dgm:presLayoutVars>
          <dgm:chMax val="0"/>
          <dgm:chPref val="0"/>
          <dgm:bulletEnabled val="1"/>
        </dgm:presLayoutVars>
      </dgm:prSet>
      <dgm:spPr/>
    </dgm:pt>
    <dgm:pt modelId="{0567A3AC-67FA-4645-BBF2-300685006E3A}" type="pres">
      <dgm:prSet presAssocID="{67702BE4-67D1-4C34-9400-794B593022F5}" presName="Parent" presStyleLbl="alignNode1" presStyleIdx="0" presStyleCnt="3">
        <dgm:presLayoutVars>
          <dgm:chMax val="3"/>
          <dgm:chPref val="3"/>
          <dgm:bulletEnabled val="1"/>
        </dgm:presLayoutVars>
      </dgm:prSet>
      <dgm:spPr/>
    </dgm:pt>
    <dgm:pt modelId="{A1CD8172-59FD-481A-963E-B3755ED3ED72}" type="pres">
      <dgm:prSet presAssocID="{67702BE4-67D1-4C34-9400-794B593022F5}" presName="Accent" presStyleLbl="parChTrans1D1" presStyleIdx="0" presStyleCnt="3"/>
      <dgm:spPr/>
    </dgm:pt>
    <dgm:pt modelId="{88AF4CB1-9DBA-47AE-A02A-EACD4BFC8E17}" type="pres">
      <dgm:prSet presAssocID="{D832DC10-BCA9-421C-BD05-71389EA4B833}" presName="sibTrans" presStyleCnt="0"/>
      <dgm:spPr/>
    </dgm:pt>
    <dgm:pt modelId="{CBA0B2F0-214E-405E-89B8-BA67578AD725}" type="pres">
      <dgm:prSet presAssocID="{AE5358B0-E6FA-4B16-972E-AE0CBC88E7E1}" presName="composite" presStyleCnt="0"/>
      <dgm:spPr/>
    </dgm:pt>
    <dgm:pt modelId="{9D821993-0595-4B3F-BC89-D7D9DA317A8E}" type="pres">
      <dgm:prSet presAssocID="{AE5358B0-E6FA-4B16-972E-AE0CBC88E7E1}" presName="FirstChild" presStyleLbl="revTx" presStyleIdx="1" presStyleCnt="3">
        <dgm:presLayoutVars>
          <dgm:chMax val="0"/>
          <dgm:chPref val="0"/>
          <dgm:bulletEnabled val="1"/>
        </dgm:presLayoutVars>
      </dgm:prSet>
      <dgm:spPr/>
    </dgm:pt>
    <dgm:pt modelId="{BFB3F588-30F3-49B0-AFEE-2A62B223C49A}" type="pres">
      <dgm:prSet presAssocID="{AE5358B0-E6FA-4B16-972E-AE0CBC88E7E1}" presName="Parent" presStyleLbl="alignNode1" presStyleIdx="1" presStyleCnt="3">
        <dgm:presLayoutVars>
          <dgm:chMax val="3"/>
          <dgm:chPref val="3"/>
          <dgm:bulletEnabled val="1"/>
        </dgm:presLayoutVars>
      </dgm:prSet>
      <dgm:spPr/>
    </dgm:pt>
    <dgm:pt modelId="{8DB829FD-DD48-467D-BF58-B518AE663E8B}" type="pres">
      <dgm:prSet presAssocID="{AE5358B0-E6FA-4B16-972E-AE0CBC88E7E1}" presName="Accent" presStyleLbl="parChTrans1D1" presStyleIdx="1" presStyleCnt="3"/>
      <dgm:spPr/>
    </dgm:pt>
    <dgm:pt modelId="{5BFB1FD9-D343-4DE3-AAE5-E571E6DEC526}" type="pres">
      <dgm:prSet presAssocID="{E83C6E37-6D1A-4C99-8F4F-EDDC7BF1DFFD}" presName="sibTrans" presStyleCnt="0"/>
      <dgm:spPr/>
    </dgm:pt>
    <dgm:pt modelId="{34FC646D-08F9-44C2-A562-D8BBF6690AE2}" type="pres">
      <dgm:prSet presAssocID="{B21DEF46-CE48-424F-B2B1-7D31A8E7591D}" presName="composite" presStyleCnt="0"/>
      <dgm:spPr/>
    </dgm:pt>
    <dgm:pt modelId="{3A36E4C4-FFFA-4064-9567-A45A31AE93E0}" type="pres">
      <dgm:prSet presAssocID="{B21DEF46-CE48-424F-B2B1-7D31A8E7591D}" presName="FirstChild" presStyleLbl="revTx" presStyleIdx="2" presStyleCnt="3">
        <dgm:presLayoutVars>
          <dgm:chMax val="0"/>
          <dgm:chPref val="0"/>
          <dgm:bulletEnabled val="1"/>
        </dgm:presLayoutVars>
      </dgm:prSet>
      <dgm:spPr/>
    </dgm:pt>
    <dgm:pt modelId="{2A1B8B64-B5A9-437D-AD15-A7EAC75AF7BD}" type="pres">
      <dgm:prSet presAssocID="{B21DEF46-CE48-424F-B2B1-7D31A8E7591D}" presName="Parent" presStyleLbl="alignNode1" presStyleIdx="2" presStyleCnt="3">
        <dgm:presLayoutVars>
          <dgm:chMax val="3"/>
          <dgm:chPref val="3"/>
          <dgm:bulletEnabled val="1"/>
        </dgm:presLayoutVars>
      </dgm:prSet>
      <dgm:spPr/>
    </dgm:pt>
    <dgm:pt modelId="{A174787A-6145-4FF1-BC88-F75637DB40CC}" type="pres">
      <dgm:prSet presAssocID="{B21DEF46-CE48-424F-B2B1-7D31A8E7591D}" presName="Accent" presStyleLbl="parChTrans1D1" presStyleIdx="2" presStyleCnt="3"/>
      <dgm:spPr/>
    </dgm:pt>
  </dgm:ptLst>
  <dgm:cxnLst>
    <dgm:cxn modelId="{9D95EB1A-1379-4C31-A7ED-A691DA36E84A}" srcId="{B21DEF46-CE48-424F-B2B1-7D31A8E7591D}" destId="{21EFBB36-8B8F-4598-9C4A-74720046F6FA}" srcOrd="0" destOrd="0" parTransId="{9484952A-0B2E-4180-AFBC-4E4F8E013C87}" sibTransId="{ABAD12FB-D111-423A-9B4C-849BC4EADEA2}"/>
    <dgm:cxn modelId="{322B141D-4201-4FDC-985F-02F100B56D8C}" type="presOf" srcId="{67702BE4-67D1-4C34-9400-794B593022F5}" destId="{0567A3AC-67FA-4645-BBF2-300685006E3A}" srcOrd="0" destOrd="0" presId="urn:microsoft.com/office/officeart/2011/layout/TabList"/>
    <dgm:cxn modelId="{773CF33A-9470-439C-8376-B3AE4A712E0C}" srcId="{9EAADE19-6283-46BA-8541-5F64E9A0D81F}" destId="{AE5358B0-E6FA-4B16-972E-AE0CBC88E7E1}" srcOrd="1" destOrd="0" parTransId="{86223DEA-73E7-4BD0-8F4C-3CF002E854D7}" sibTransId="{E83C6E37-6D1A-4C99-8F4F-EDDC7BF1DFFD}"/>
    <dgm:cxn modelId="{5434A949-7F25-438F-8C0F-B366D9F939AB}" type="presOf" srcId="{B904B840-6C46-4280-924B-887CDABA02CA}" destId="{9D821993-0595-4B3F-BC89-D7D9DA317A8E}" srcOrd="0" destOrd="0" presId="urn:microsoft.com/office/officeart/2011/layout/TabList"/>
    <dgm:cxn modelId="{0BA1A94B-A898-4E28-9D48-B2BB0B611119}" srcId="{67702BE4-67D1-4C34-9400-794B593022F5}" destId="{2287CDB5-4A3D-4D81-854A-A96B923464F7}" srcOrd="0" destOrd="0" parTransId="{8088D312-9E77-4583-B13F-23C2E5D1A9B3}" sibTransId="{B9A27875-1892-49A2-93DA-51F7AA4EF466}"/>
    <dgm:cxn modelId="{37242455-5254-49C0-BC1B-A1360870CC73}" srcId="{AE5358B0-E6FA-4B16-972E-AE0CBC88E7E1}" destId="{B904B840-6C46-4280-924B-887CDABA02CA}" srcOrd="0" destOrd="0" parTransId="{B466468A-6D70-4BE8-81FC-EE0E1DFFD0F1}" sibTransId="{B09CF599-DE19-4508-A755-C5599784BA96}"/>
    <dgm:cxn modelId="{BEA69488-16A0-4FE2-BE1F-1B92FF9DD105}" srcId="{9EAADE19-6283-46BA-8541-5F64E9A0D81F}" destId="{67702BE4-67D1-4C34-9400-794B593022F5}" srcOrd="0" destOrd="0" parTransId="{AA5BA530-90D3-4F85-B6FD-73B52A64154F}" sibTransId="{D832DC10-BCA9-421C-BD05-71389EA4B833}"/>
    <dgm:cxn modelId="{B6126A97-BD5B-424F-AD26-2D9339D1C720}" type="presOf" srcId="{AE5358B0-E6FA-4B16-972E-AE0CBC88E7E1}" destId="{BFB3F588-30F3-49B0-AFEE-2A62B223C49A}" srcOrd="0" destOrd="0" presId="urn:microsoft.com/office/officeart/2011/layout/TabList"/>
    <dgm:cxn modelId="{104066AE-9791-4244-8C50-D8A6B1BA48BD}" srcId="{9EAADE19-6283-46BA-8541-5F64E9A0D81F}" destId="{B21DEF46-CE48-424F-B2B1-7D31A8E7591D}" srcOrd="2" destOrd="0" parTransId="{6440B15C-1339-4D25-BFE9-9B76005B0005}" sibTransId="{4924FAAF-BB9B-41E2-AFE6-4B93586B0B26}"/>
    <dgm:cxn modelId="{35EC73B6-9116-4DFE-9BC1-ECE9395739D8}" type="presOf" srcId="{21EFBB36-8B8F-4598-9C4A-74720046F6FA}" destId="{3A36E4C4-FFFA-4064-9567-A45A31AE93E0}" srcOrd="0" destOrd="0" presId="urn:microsoft.com/office/officeart/2011/layout/TabList"/>
    <dgm:cxn modelId="{371176CC-1A6E-4FEB-ABD9-E11C28E1A3F9}" type="presOf" srcId="{2287CDB5-4A3D-4D81-854A-A96B923464F7}" destId="{DD07FD8C-DBEF-4F7C-A4EF-D271A1038895}" srcOrd="0" destOrd="0" presId="urn:microsoft.com/office/officeart/2011/layout/TabList"/>
    <dgm:cxn modelId="{AA34A0E5-38A5-4B3B-AFC7-ABF56858919C}" type="presOf" srcId="{B21DEF46-CE48-424F-B2B1-7D31A8E7591D}" destId="{2A1B8B64-B5A9-437D-AD15-A7EAC75AF7BD}" srcOrd="0" destOrd="0" presId="urn:microsoft.com/office/officeart/2011/layout/TabList"/>
    <dgm:cxn modelId="{3B2AFAFB-852A-4F2D-93A2-EC2F9F8892A9}" type="presOf" srcId="{9EAADE19-6283-46BA-8541-5F64E9A0D81F}" destId="{5D18AEDD-9158-4C24-9E18-12307BEDDA33}" srcOrd="0" destOrd="0" presId="urn:microsoft.com/office/officeart/2011/layout/TabList"/>
    <dgm:cxn modelId="{8A77DDF9-8A92-4D14-A0B7-2E57226F6BF5}" type="presParOf" srcId="{5D18AEDD-9158-4C24-9E18-12307BEDDA33}" destId="{6D81C1DC-768F-4F60-8BF9-AC53D9D260DA}" srcOrd="0" destOrd="0" presId="urn:microsoft.com/office/officeart/2011/layout/TabList"/>
    <dgm:cxn modelId="{EC92402D-549B-40CB-B7B8-46E0E43CBE4F}" type="presParOf" srcId="{6D81C1DC-768F-4F60-8BF9-AC53D9D260DA}" destId="{DD07FD8C-DBEF-4F7C-A4EF-D271A1038895}" srcOrd="0" destOrd="0" presId="urn:microsoft.com/office/officeart/2011/layout/TabList"/>
    <dgm:cxn modelId="{1FF89F54-BB76-4ADD-86AE-A28E9AE1E07D}" type="presParOf" srcId="{6D81C1DC-768F-4F60-8BF9-AC53D9D260DA}" destId="{0567A3AC-67FA-4645-BBF2-300685006E3A}" srcOrd="1" destOrd="0" presId="urn:microsoft.com/office/officeart/2011/layout/TabList"/>
    <dgm:cxn modelId="{9E00AE39-6D80-49FD-A8ED-F9EDCA6F1343}" type="presParOf" srcId="{6D81C1DC-768F-4F60-8BF9-AC53D9D260DA}" destId="{A1CD8172-59FD-481A-963E-B3755ED3ED72}" srcOrd="2" destOrd="0" presId="urn:microsoft.com/office/officeart/2011/layout/TabList"/>
    <dgm:cxn modelId="{E96FC0F1-A904-4D2D-8BAE-F42C60B20DC0}" type="presParOf" srcId="{5D18AEDD-9158-4C24-9E18-12307BEDDA33}" destId="{88AF4CB1-9DBA-47AE-A02A-EACD4BFC8E17}" srcOrd="1" destOrd="0" presId="urn:microsoft.com/office/officeart/2011/layout/TabList"/>
    <dgm:cxn modelId="{E4D15DEA-FB73-4948-A75B-D7F77763A294}" type="presParOf" srcId="{5D18AEDD-9158-4C24-9E18-12307BEDDA33}" destId="{CBA0B2F0-214E-405E-89B8-BA67578AD725}" srcOrd="2" destOrd="0" presId="urn:microsoft.com/office/officeart/2011/layout/TabList"/>
    <dgm:cxn modelId="{B3D6193B-0BB9-4E33-B04D-DCE9213024FC}" type="presParOf" srcId="{CBA0B2F0-214E-405E-89B8-BA67578AD725}" destId="{9D821993-0595-4B3F-BC89-D7D9DA317A8E}" srcOrd="0" destOrd="0" presId="urn:microsoft.com/office/officeart/2011/layout/TabList"/>
    <dgm:cxn modelId="{00597ED8-72A9-4359-AD76-D88B25BED043}" type="presParOf" srcId="{CBA0B2F0-214E-405E-89B8-BA67578AD725}" destId="{BFB3F588-30F3-49B0-AFEE-2A62B223C49A}" srcOrd="1" destOrd="0" presId="urn:microsoft.com/office/officeart/2011/layout/TabList"/>
    <dgm:cxn modelId="{81EF749D-0996-482D-83C1-B57583BB7F0F}" type="presParOf" srcId="{CBA0B2F0-214E-405E-89B8-BA67578AD725}" destId="{8DB829FD-DD48-467D-BF58-B518AE663E8B}" srcOrd="2" destOrd="0" presId="urn:microsoft.com/office/officeart/2011/layout/TabList"/>
    <dgm:cxn modelId="{8CFBE059-B3ED-4A2E-9A1B-75E7ADF12C65}" type="presParOf" srcId="{5D18AEDD-9158-4C24-9E18-12307BEDDA33}" destId="{5BFB1FD9-D343-4DE3-AAE5-E571E6DEC526}" srcOrd="3" destOrd="0" presId="urn:microsoft.com/office/officeart/2011/layout/TabList"/>
    <dgm:cxn modelId="{ED47342D-03C9-4CBD-9B02-372726D39D2B}" type="presParOf" srcId="{5D18AEDD-9158-4C24-9E18-12307BEDDA33}" destId="{34FC646D-08F9-44C2-A562-D8BBF6690AE2}" srcOrd="4" destOrd="0" presId="urn:microsoft.com/office/officeart/2011/layout/TabList"/>
    <dgm:cxn modelId="{4FCBA2C7-EE98-44A2-AC4B-91A56F2BA559}" type="presParOf" srcId="{34FC646D-08F9-44C2-A562-D8BBF6690AE2}" destId="{3A36E4C4-FFFA-4064-9567-A45A31AE93E0}" srcOrd="0" destOrd="0" presId="urn:microsoft.com/office/officeart/2011/layout/TabList"/>
    <dgm:cxn modelId="{A1FA5876-B27A-473B-B6A1-CC48E5DAC0BD}" type="presParOf" srcId="{34FC646D-08F9-44C2-A562-D8BBF6690AE2}" destId="{2A1B8B64-B5A9-437D-AD15-A7EAC75AF7BD}" srcOrd="1" destOrd="0" presId="urn:microsoft.com/office/officeart/2011/layout/TabList"/>
    <dgm:cxn modelId="{8630198A-D9F9-4DF2-B8EA-402222F7A2E8}" type="presParOf" srcId="{34FC646D-08F9-44C2-A562-D8BBF6690AE2}" destId="{A174787A-6145-4FF1-BC88-F75637DB40CC}" srcOrd="2"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3777FD2-7483-4D34-A7E8-15E6130ED6D4}"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9FB30424-5437-4CB6-A87B-A929CBB5F5F0}">
      <dgm:prSet phldrT="[Text]" custT="1"/>
      <dgm:spPr>
        <a:solidFill>
          <a:srgbClr val="005446"/>
        </a:solidFill>
      </dgm:spPr>
      <dgm:t>
        <a:bodyPr/>
        <a:lstStyle/>
        <a:p>
          <a:pPr algn="ctr"/>
          <a:r>
            <a:rPr lang="en-US" sz="2400" b="1" u="sng" dirty="0">
              <a:latin typeface="Bahnschrift" panose="020B0502040204020203" pitchFamily="34" charset="0"/>
            </a:rPr>
            <a:t>THÔNG TƯ 22 – CTGDPT-CÔNG VĂN</a:t>
          </a:r>
        </a:p>
        <a:p>
          <a:pPr algn="just"/>
          <a:r>
            <a:rPr lang="en-US" sz="2400" dirty="0" err="1">
              <a:latin typeface="Bahnschrift" panose="020B0502040204020203" pitchFamily="34" charset="0"/>
            </a:rPr>
            <a:t>Không</a:t>
          </a:r>
          <a:r>
            <a:rPr lang="en-US" sz="2400" dirty="0">
              <a:latin typeface="Bahnschrift" panose="020B0502040204020203" pitchFamily="34" charset="0"/>
            </a:rPr>
            <a:t> </a:t>
          </a:r>
          <a:r>
            <a:rPr lang="en-US" sz="2400" dirty="0" err="1">
              <a:latin typeface="Bahnschrift" panose="020B0502040204020203" pitchFamily="34" charset="0"/>
            </a:rPr>
            <a:t>đặt</a:t>
          </a:r>
          <a:r>
            <a:rPr lang="en-US" sz="2400" dirty="0">
              <a:latin typeface="Bahnschrift" panose="020B0502040204020203" pitchFamily="34" charset="0"/>
            </a:rPr>
            <a:t> </a:t>
          </a:r>
          <a:r>
            <a:rPr lang="en-US" sz="2400" dirty="0" err="1">
              <a:latin typeface="Bahnschrift" panose="020B0502040204020203" pitchFamily="34" charset="0"/>
            </a:rPr>
            <a:t>ra</a:t>
          </a:r>
          <a:r>
            <a:rPr lang="en-US" sz="2400" dirty="0">
              <a:latin typeface="Bahnschrift" panose="020B0502040204020203" pitchFamily="34" charset="0"/>
            </a:rPr>
            <a:t> </a:t>
          </a:r>
          <a:r>
            <a:rPr lang="en-US" sz="2400" dirty="0" err="1">
              <a:latin typeface="Bahnschrift" panose="020B0502040204020203" pitchFamily="34" charset="0"/>
            </a:rPr>
            <a:t>những</a:t>
          </a:r>
          <a:r>
            <a:rPr lang="en-US" sz="2400" dirty="0">
              <a:latin typeface="Bahnschrift" panose="020B0502040204020203" pitchFamily="34" charset="0"/>
            </a:rPr>
            <a:t> qui </a:t>
          </a:r>
          <a:r>
            <a:rPr lang="en-US" sz="2400" dirty="0" err="1">
              <a:latin typeface="Bahnschrift" panose="020B0502040204020203" pitchFamily="34" charset="0"/>
            </a:rPr>
            <a:t>chuẩn</a:t>
          </a:r>
          <a:r>
            <a:rPr lang="en-US" sz="2400" dirty="0">
              <a:latin typeface="Bahnschrift" panose="020B0502040204020203" pitchFamily="34" charset="0"/>
            </a:rPr>
            <a:t> </a:t>
          </a:r>
          <a:r>
            <a:rPr lang="en-US" sz="2400" dirty="0" err="1">
              <a:latin typeface="Bahnschrift" panose="020B0502040204020203" pitchFamily="34" charset="0"/>
            </a:rPr>
            <a:t>về</a:t>
          </a:r>
          <a:r>
            <a:rPr lang="en-US" sz="2400" dirty="0">
              <a:latin typeface="Bahnschrift" panose="020B0502040204020203" pitchFamily="34" charset="0"/>
            </a:rPr>
            <a:t> </a:t>
          </a:r>
          <a:r>
            <a:rPr lang="en-US" sz="2400" b="1" dirty="0">
              <a:latin typeface="Bahnschrift" panose="020B0502040204020203" pitchFamily="34" charset="0"/>
            </a:rPr>
            <a:t>CẤU TRÚC </a:t>
          </a:r>
          <a:r>
            <a:rPr lang="vi-VN" sz="2400" b="1" dirty="0">
              <a:latin typeface="Bahnschrift" panose="020B0502040204020203" pitchFamily="34" charset="0"/>
            </a:rPr>
            <a:t>-</a:t>
          </a:r>
          <a:r>
            <a:rPr lang="en-US" sz="2400" b="1" dirty="0">
              <a:latin typeface="Bahnschrift" panose="020B0502040204020203" pitchFamily="34" charset="0"/>
            </a:rPr>
            <a:t> ĐỊNH DẠNG </a:t>
          </a:r>
          <a:r>
            <a:rPr lang="vi-VN" sz="2400" b="1" dirty="0">
              <a:latin typeface="Bahnschrift" panose="020B0502040204020203" pitchFamily="34" charset="0"/>
            </a:rPr>
            <a:t>-</a:t>
          </a:r>
          <a:r>
            <a:rPr lang="en-US" sz="2400" b="1" dirty="0">
              <a:latin typeface="Bahnschrift" panose="020B0502040204020203" pitchFamily="34" charset="0"/>
            </a:rPr>
            <a:t> HÌNH THỨC ĐÁNH GIÁ ĐỊNH KÌ </a:t>
          </a:r>
        </a:p>
      </dgm:t>
    </dgm:pt>
    <dgm:pt modelId="{B7D2AEFB-82B7-4A6F-B0D6-B5E5B645716E}" type="parTrans" cxnId="{714F4EDF-87D7-49CC-8729-DFA37ADF83C8}">
      <dgm:prSet/>
      <dgm:spPr/>
      <dgm:t>
        <a:bodyPr/>
        <a:lstStyle/>
        <a:p>
          <a:endParaRPr lang="en-US" sz="1800">
            <a:latin typeface="Bahnschrift" panose="020B0502040204020203" pitchFamily="34" charset="0"/>
          </a:endParaRPr>
        </a:p>
      </dgm:t>
    </dgm:pt>
    <dgm:pt modelId="{2C6ED6E3-12FC-4249-B4C4-569E735C4DED}" type="sibTrans" cxnId="{714F4EDF-87D7-49CC-8729-DFA37ADF83C8}">
      <dgm:prSet/>
      <dgm:spPr/>
      <dgm:t>
        <a:bodyPr/>
        <a:lstStyle/>
        <a:p>
          <a:endParaRPr lang="en-US" sz="1800">
            <a:latin typeface="Bahnschrift" panose="020B0502040204020203" pitchFamily="34" charset="0"/>
          </a:endParaRPr>
        </a:p>
      </dgm:t>
    </dgm:pt>
    <dgm:pt modelId="{5599A35F-F366-4F12-9C17-4512C6853912}">
      <dgm:prSet phldrT="[Text]" custT="1"/>
      <dgm:spPr>
        <a:solidFill>
          <a:srgbClr val="005446"/>
        </a:solidFill>
      </dgm:spPr>
      <dgm:t>
        <a:bodyPr/>
        <a:lstStyle/>
        <a:p>
          <a:pPr algn="just"/>
          <a:r>
            <a:rPr lang="vi-VN" sz="2800" dirty="0">
              <a:latin typeface="Bahnschrift" panose="020B0502040204020203" pitchFamily="34" charset="0"/>
            </a:rPr>
            <a:t>K</a:t>
          </a:r>
          <a:r>
            <a:rPr lang="en-US" sz="2800" dirty="0">
              <a:latin typeface="Bahnschrift" panose="020B0502040204020203" pitchFamily="34" charset="0"/>
            </a:rPr>
            <a:t>HÔNG </a:t>
          </a:r>
          <a:r>
            <a:rPr lang="en-US" sz="2800" dirty="0" err="1">
              <a:latin typeface="Bahnschrift" panose="020B0502040204020203" pitchFamily="34" charset="0"/>
            </a:rPr>
            <a:t>nhất</a:t>
          </a:r>
          <a:r>
            <a:rPr lang="en-US" sz="2800" dirty="0">
              <a:latin typeface="Bahnschrift" panose="020B0502040204020203" pitchFamily="34" charset="0"/>
            </a:rPr>
            <a:t> </a:t>
          </a:r>
          <a:r>
            <a:rPr lang="en-US" sz="2800" dirty="0" err="1">
              <a:latin typeface="Bahnschrift" panose="020B0502040204020203" pitchFamily="34" charset="0"/>
            </a:rPr>
            <a:t>thiết</a:t>
          </a:r>
          <a:r>
            <a:rPr lang="en-US" sz="2800" dirty="0">
              <a:latin typeface="Bahnschrift" panose="020B0502040204020203" pitchFamily="34" charset="0"/>
            </a:rPr>
            <a:t> </a:t>
          </a:r>
          <a:r>
            <a:rPr lang="en-US" sz="2800" dirty="0" err="1">
              <a:latin typeface="Bahnschrift" panose="020B0502040204020203" pitchFamily="34" charset="0"/>
            </a:rPr>
            <a:t>phải</a:t>
          </a:r>
          <a:r>
            <a:rPr lang="en-US" sz="2800" dirty="0">
              <a:latin typeface="Bahnschrift" panose="020B0502040204020203" pitchFamily="34" charset="0"/>
            </a:rPr>
            <a:t> </a:t>
          </a:r>
          <a:r>
            <a:rPr lang="en-US" sz="2800" dirty="0" err="1">
              <a:latin typeface="Bahnschrift" panose="020B0502040204020203" pitchFamily="34" charset="0"/>
            </a:rPr>
            <a:t>theo</a:t>
          </a:r>
          <a:r>
            <a:rPr lang="en-US" sz="2800" dirty="0">
              <a:latin typeface="Bahnschrift" panose="020B0502040204020203" pitchFamily="34" charset="0"/>
            </a:rPr>
            <a:t> </a:t>
          </a:r>
          <a:r>
            <a:rPr lang="vi-VN" sz="2800" dirty="0">
              <a:latin typeface="Bahnschrift" panose="020B0502040204020203" pitchFamily="34" charset="0"/>
            </a:rPr>
            <a:t>cấu trúc</a:t>
          </a:r>
          <a:r>
            <a:rPr lang="en-US" sz="2800" dirty="0">
              <a:latin typeface="Bahnschrift" panose="020B0502040204020203" pitchFamily="34" charset="0"/>
            </a:rPr>
            <a:t> </a:t>
          </a:r>
          <a:r>
            <a:rPr lang="en-US" sz="2800" dirty="0" err="1">
              <a:latin typeface="Bahnschrift" panose="020B0502040204020203" pitchFamily="34" charset="0"/>
            </a:rPr>
            <a:t>đề</a:t>
          </a:r>
          <a:r>
            <a:rPr lang="en-US" sz="2800" dirty="0">
              <a:latin typeface="Bahnschrift" panose="020B0502040204020203" pitchFamily="34" charset="0"/>
            </a:rPr>
            <a:t> </a:t>
          </a:r>
          <a:r>
            <a:rPr lang="en-US" sz="2800" dirty="0" err="1">
              <a:latin typeface="Bahnschrift" panose="020B0502040204020203" pitchFamily="34" charset="0"/>
            </a:rPr>
            <a:t>thi</a:t>
          </a:r>
          <a:r>
            <a:rPr lang="en-US" sz="2800" dirty="0">
              <a:latin typeface="Bahnschrift" panose="020B0502040204020203" pitchFamily="34" charset="0"/>
            </a:rPr>
            <a:t> </a:t>
          </a:r>
          <a:r>
            <a:rPr lang="en-US" sz="2800" dirty="0" err="1">
              <a:latin typeface="Bahnschrift" panose="020B0502040204020203" pitchFamily="34" charset="0"/>
            </a:rPr>
            <a:t>trên</a:t>
          </a:r>
          <a:r>
            <a:rPr lang="vi-VN" sz="2800" dirty="0">
              <a:latin typeface="Bahnschrift" panose="020B0502040204020203" pitchFamily="34" charset="0"/>
            </a:rPr>
            <a:t> diện rộng</a:t>
          </a:r>
          <a:endParaRPr lang="en-US" sz="2800" dirty="0">
            <a:latin typeface="Bahnschrift" panose="020B0502040204020203" pitchFamily="34" charset="0"/>
          </a:endParaRPr>
        </a:p>
      </dgm:t>
    </dgm:pt>
    <dgm:pt modelId="{99F244CE-7794-4EF9-A56D-85C54F2E871A}" type="parTrans" cxnId="{3B36615E-5F04-4593-982B-7C64D67822BD}">
      <dgm:prSet/>
      <dgm:spPr/>
      <dgm:t>
        <a:bodyPr/>
        <a:lstStyle/>
        <a:p>
          <a:endParaRPr lang="en-US" sz="1800">
            <a:latin typeface="Bahnschrift" panose="020B0502040204020203" pitchFamily="34" charset="0"/>
          </a:endParaRPr>
        </a:p>
      </dgm:t>
    </dgm:pt>
    <dgm:pt modelId="{BAD4FB3C-C873-40C3-A3BD-163BF5191E69}" type="sibTrans" cxnId="{3B36615E-5F04-4593-982B-7C64D67822BD}">
      <dgm:prSet/>
      <dgm:spPr/>
      <dgm:t>
        <a:bodyPr/>
        <a:lstStyle/>
        <a:p>
          <a:endParaRPr lang="en-US" sz="1800">
            <a:latin typeface="Bahnschrift" panose="020B0502040204020203" pitchFamily="34" charset="0"/>
          </a:endParaRPr>
        </a:p>
      </dgm:t>
    </dgm:pt>
    <dgm:pt modelId="{73A346D8-FF88-4B2A-873D-23A5E7CE805C}">
      <dgm:prSet phldrT="[Text]" custT="1"/>
      <dgm:spPr>
        <a:solidFill>
          <a:srgbClr val="005446"/>
        </a:solidFill>
      </dgm:spPr>
      <dgm:t>
        <a:bodyPr/>
        <a:lstStyle/>
        <a:p>
          <a:pPr algn="just"/>
          <a:r>
            <a:rPr lang="vi-VN" sz="2400" b="1" u="sng" dirty="0">
              <a:latin typeface="Bahnschrift" panose="020B0502040204020203" pitchFamily="34" charset="0"/>
            </a:rPr>
            <a:t>ĐỔI MỚI:</a:t>
          </a:r>
          <a:endParaRPr lang="en-US" sz="2400" b="1" u="sng" dirty="0">
            <a:latin typeface="Bahnschrift" panose="020B0502040204020203" pitchFamily="34" charset="0"/>
          </a:endParaRPr>
        </a:p>
        <a:p>
          <a:pPr algn="just"/>
          <a:r>
            <a:rPr lang="vi-VN" sz="2400" dirty="0">
              <a:latin typeface="Bahnschrift" panose="020B0502040204020203" pitchFamily="34" charset="0"/>
            </a:rPr>
            <a:t>H</a:t>
          </a:r>
          <a:r>
            <a:rPr lang="en-US" sz="2400" dirty="0" err="1">
              <a:latin typeface="Bahnschrift" panose="020B0502040204020203" pitchFamily="34" charset="0"/>
            </a:rPr>
            <a:t>ình</a:t>
          </a:r>
          <a:r>
            <a:rPr lang="en-US" sz="2400" dirty="0">
              <a:latin typeface="Bahnschrift" panose="020B0502040204020203" pitchFamily="34" charset="0"/>
            </a:rPr>
            <a:t> </a:t>
          </a:r>
          <a:r>
            <a:rPr lang="en-US" sz="2400" dirty="0" err="1">
              <a:latin typeface="Bahnschrift" panose="020B0502040204020203" pitchFamily="34" charset="0"/>
            </a:rPr>
            <a:t>thành</a:t>
          </a:r>
          <a:r>
            <a:rPr lang="en-US" sz="2400" dirty="0">
              <a:latin typeface="Bahnschrift" panose="020B0502040204020203" pitchFamily="34" charset="0"/>
            </a:rPr>
            <a:t> </a:t>
          </a:r>
          <a:r>
            <a:rPr lang="en-US" sz="2400" b="1" dirty="0">
              <a:latin typeface="Bahnschrift" panose="020B0502040204020203" pitchFamily="34" charset="0"/>
            </a:rPr>
            <a:t>KHẢ NĂNG TƯ DUY CHIỀU SÂU </a:t>
          </a:r>
          <a:r>
            <a:rPr lang="en-US" sz="2400" dirty="0" err="1">
              <a:latin typeface="Bahnschrift" panose="020B0502040204020203" pitchFamily="34" charset="0"/>
            </a:rPr>
            <a:t>để</a:t>
          </a:r>
          <a:r>
            <a:rPr lang="en-US" sz="2400" dirty="0">
              <a:latin typeface="Bahnschrift" panose="020B0502040204020203" pitchFamily="34" charset="0"/>
            </a:rPr>
            <a:t> </a:t>
          </a:r>
          <a:r>
            <a:rPr lang="en-US" sz="2400" dirty="0" err="1">
              <a:latin typeface="Bahnschrift" panose="020B0502040204020203" pitchFamily="34" charset="0"/>
            </a:rPr>
            <a:t>đánh</a:t>
          </a:r>
          <a:r>
            <a:rPr lang="en-US" sz="2400" dirty="0">
              <a:latin typeface="Bahnschrift" panose="020B0502040204020203" pitchFamily="34" charset="0"/>
            </a:rPr>
            <a:t> </a:t>
          </a:r>
          <a:r>
            <a:rPr lang="en-US" sz="2400" dirty="0" err="1">
              <a:latin typeface="Bahnschrift" panose="020B0502040204020203" pitchFamily="34" charset="0"/>
            </a:rPr>
            <a:t>giá</a:t>
          </a:r>
          <a:r>
            <a:rPr lang="en-US" sz="2400" dirty="0">
              <a:latin typeface="Bahnschrift" panose="020B0502040204020203" pitchFamily="34" charset="0"/>
            </a:rPr>
            <a:t> </a:t>
          </a:r>
          <a:r>
            <a:rPr lang="en-US" sz="2400" dirty="0" err="1">
              <a:latin typeface="Bahnschrift" panose="020B0502040204020203" pitchFamily="34" charset="0"/>
            </a:rPr>
            <a:t>giá</a:t>
          </a:r>
          <a:r>
            <a:rPr lang="en-US" sz="2400" dirty="0">
              <a:latin typeface="Bahnschrift" panose="020B0502040204020203" pitchFamily="34" charset="0"/>
            </a:rPr>
            <a:t> </a:t>
          </a:r>
          <a:r>
            <a:rPr lang="en-US" sz="2400" dirty="0" err="1">
              <a:latin typeface="Bahnschrift" panose="020B0502040204020203" pitchFamily="34" charset="0"/>
            </a:rPr>
            <a:t>trị</a:t>
          </a:r>
          <a:r>
            <a:rPr lang="en-US" sz="2400" dirty="0">
              <a:latin typeface="Bahnschrift" panose="020B0502040204020203" pitchFamily="34" charset="0"/>
            </a:rPr>
            <a:t> </a:t>
          </a:r>
          <a:r>
            <a:rPr lang="en-US" sz="2400" dirty="0" err="1">
              <a:latin typeface="Bahnschrift" panose="020B0502040204020203" pitchFamily="34" charset="0"/>
            </a:rPr>
            <a:t>đa</a:t>
          </a:r>
          <a:r>
            <a:rPr lang="en-US" sz="2400" dirty="0">
              <a:latin typeface="Bahnschrift" panose="020B0502040204020203" pitchFamily="34" charset="0"/>
            </a:rPr>
            <a:t> </a:t>
          </a:r>
          <a:r>
            <a:rPr lang="en-US" sz="2400" dirty="0" err="1">
              <a:latin typeface="Bahnschrift" panose="020B0502040204020203" pitchFamily="34" charset="0"/>
            </a:rPr>
            <a:t>chiều</a:t>
          </a:r>
          <a:r>
            <a:rPr lang="en-US" sz="2400" dirty="0">
              <a:latin typeface="Bahnschrift" panose="020B0502040204020203" pitchFamily="34" charset="0"/>
            </a:rPr>
            <a:t> </a:t>
          </a:r>
          <a:r>
            <a:rPr lang="vi-VN" sz="2400" dirty="0">
              <a:latin typeface="Bahnschrift" panose="020B0502040204020203" pitchFamily="34" charset="0"/>
            </a:rPr>
            <a:t>của tác phẩm.</a:t>
          </a:r>
          <a:endParaRPr lang="en-US" sz="2400" dirty="0">
            <a:latin typeface="Bahnschrift" panose="020B0502040204020203" pitchFamily="34" charset="0"/>
          </a:endParaRPr>
        </a:p>
      </dgm:t>
    </dgm:pt>
    <dgm:pt modelId="{72B81B9E-A2A3-4B32-A282-CF295108B8FA}" type="parTrans" cxnId="{FF32AE8D-69B2-4131-809E-EB28E5298041}">
      <dgm:prSet/>
      <dgm:spPr/>
      <dgm:t>
        <a:bodyPr/>
        <a:lstStyle/>
        <a:p>
          <a:endParaRPr lang="en-US" sz="1800">
            <a:latin typeface="Bahnschrift" panose="020B0502040204020203" pitchFamily="34" charset="0"/>
          </a:endParaRPr>
        </a:p>
      </dgm:t>
    </dgm:pt>
    <dgm:pt modelId="{C5BAD272-71C2-4482-8F8C-9EBA909F01C6}" type="sibTrans" cxnId="{FF32AE8D-69B2-4131-809E-EB28E5298041}">
      <dgm:prSet/>
      <dgm:spPr/>
      <dgm:t>
        <a:bodyPr/>
        <a:lstStyle/>
        <a:p>
          <a:endParaRPr lang="en-US" sz="1800">
            <a:latin typeface="Bahnschrift" panose="020B0502040204020203" pitchFamily="34" charset="0"/>
          </a:endParaRPr>
        </a:p>
      </dgm:t>
    </dgm:pt>
    <dgm:pt modelId="{FA970FF5-CA6F-4166-B78D-089C85D8A8CC}" type="pres">
      <dgm:prSet presAssocID="{13777FD2-7483-4D34-A7E8-15E6130ED6D4}" presName="CompostProcess" presStyleCnt="0">
        <dgm:presLayoutVars>
          <dgm:dir/>
          <dgm:resizeHandles val="exact"/>
        </dgm:presLayoutVars>
      </dgm:prSet>
      <dgm:spPr/>
    </dgm:pt>
    <dgm:pt modelId="{23D810BA-99E5-41D5-8D0B-6D69FD863320}" type="pres">
      <dgm:prSet presAssocID="{13777FD2-7483-4D34-A7E8-15E6130ED6D4}" presName="arrow" presStyleLbl="bgShp" presStyleIdx="0" presStyleCnt="1"/>
      <dgm:spPr/>
    </dgm:pt>
    <dgm:pt modelId="{B397B8CF-2242-493D-A03A-3EE562903D9D}" type="pres">
      <dgm:prSet presAssocID="{13777FD2-7483-4D34-A7E8-15E6130ED6D4}" presName="linearProcess" presStyleCnt="0"/>
      <dgm:spPr/>
    </dgm:pt>
    <dgm:pt modelId="{520E4194-6203-4C52-B9A6-DCB779A201DF}" type="pres">
      <dgm:prSet presAssocID="{9FB30424-5437-4CB6-A87B-A929CBB5F5F0}" presName="textNode" presStyleLbl="node1" presStyleIdx="0" presStyleCnt="3" custScaleX="122191">
        <dgm:presLayoutVars>
          <dgm:bulletEnabled val="1"/>
        </dgm:presLayoutVars>
      </dgm:prSet>
      <dgm:spPr/>
    </dgm:pt>
    <dgm:pt modelId="{245A497F-C452-456A-AD14-9289349C3DD8}" type="pres">
      <dgm:prSet presAssocID="{2C6ED6E3-12FC-4249-B4C4-569E735C4DED}" presName="sibTrans" presStyleCnt="0"/>
      <dgm:spPr/>
    </dgm:pt>
    <dgm:pt modelId="{437D764B-B9E8-41A5-B438-05D681BE4E6E}" type="pres">
      <dgm:prSet presAssocID="{5599A35F-F366-4F12-9C17-4512C6853912}" presName="textNode" presStyleLbl="node1" presStyleIdx="1" presStyleCnt="3">
        <dgm:presLayoutVars>
          <dgm:bulletEnabled val="1"/>
        </dgm:presLayoutVars>
      </dgm:prSet>
      <dgm:spPr/>
    </dgm:pt>
    <dgm:pt modelId="{2A4B4DCE-C0FB-4FEB-9883-13421BECF7A4}" type="pres">
      <dgm:prSet presAssocID="{BAD4FB3C-C873-40C3-A3BD-163BF5191E69}" presName="sibTrans" presStyleCnt="0"/>
      <dgm:spPr/>
    </dgm:pt>
    <dgm:pt modelId="{BE7BFC10-C5FD-4175-9DC1-9DE2FDDF09BE}" type="pres">
      <dgm:prSet presAssocID="{73A346D8-FF88-4B2A-873D-23A5E7CE805C}" presName="textNode" presStyleLbl="node1" presStyleIdx="2" presStyleCnt="3">
        <dgm:presLayoutVars>
          <dgm:bulletEnabled val="1"/>
        </dgm:presLayoutVars>
      </dgm:prSet>
      <dgm:spPr/>
    </dgm:pt>
  </dgm:ptLst>
  <dgm:cxnLst>
    <dgm:cxn modelId="{FADF370D-90BF-4F80-BAAF-9402C5B1DBAF}" type="presOf" srcId="{13777FD2-7483-4D34-A7E8-15E6130ED6D4}" destId="{FA970FF5-CA6F-4166-B78D-089C85D8A8CC}" srcOrd="0" destOrd="0" presId="urn:microsoft.com/office/officeart/2005/8/layout/hProcess9"/>
    <dgm:cxn modelId="{37F1EF30-03F2-4370-A646-39441A06D62A}" type="presOf" srcId="{9FB30424-5437-4CB6-A87B-A929CBB5F5F0}" destId="{520E4194-6203-4C52-B9A6-DCB779A201DF}" srcOrd="0" destOrd="0" presId="urn:microsoft.com/office/officeart/2005/8/layout/hProcess9"/>
    <dgm:cxn modelId="{F8364347-33D9-490F-8817-FFF188667124}" type="presOf" srcId="{73A346D8-FF88-4B2A-873D-23A5E7CE805C}" destId="{BE7BFC10-C5FD-4175-9DC1-9DE2FDDF09BE}" srcOrd="0" destOrd="0" presId="urn:microsoft.com/office/officeart/2005/8/layout/hProcess9"/>
    <dgm:cxn modelId="{3B36615E-5F04-4593-982B-7C64D67822BD}" srcId="{13777FD2-7483-4D34-A7E8-15E6130ED6D4}" destId="{5599A35F-F366-4F12-9C17-4512C6853912}" srcOrd="1" destOrd="0" parTransId="{99F244CE-7794-4EF9-A56D-85C54F2E871A}" sibTransId="{BAD4FB3C-C873-40C3-A3BD-163BF5191E69}"/>
    <dgm:cxn modelId="{7237546E-D0D9-4115-8CE2-4CC07A1D6156}" type="presOf" srcId="{5599A35F-F366-4F12-9C17-4512C6853912}" destId="{437D764B-B9E8-41A5-B438-05D681BE4E6E}" srcOrd="0" destOrd="0" presId="urn:microsoft.com/office/officeart/2005/8/layout/hProcess9"/>
    <dgm:cxn modelId="{FF32AE8D-69B2-4131-809E-EB28E5298041}" srcId="{13777FD2-7483-4D34-A7E8-15E6130ED6D4}" destId="{73A346D8-FF88-4B2A-873D-23A5E7CE805C}" srcOrd="2" destOrd="0" parTransId="{72B81B9E-A2A3-4B32-A282-CF295108B8FA}" sibTransId="{C5BAD272-71C2-4482-8F8C-9EBA909F01C6}"/>
    <dgm:cxn modelId="{714F4EDF-87D7-49CC-8729-DFA37ADF83C8}" srcId="{13777FD2-7483-4D34-A7E8-15E6130ED6D4}" destId="{9FB30424-5437-4CB6-A87B-A929CBB5F5F0}" srcOrd="0" destOrd="0" parTransId="{B7D2AEFB-82B7-4A6F-B0D6-B5E5B645716E}" sibTransId="{2C6ED6E3-12FC-4249-B4C4-569E735C4DED}"/>
    <dgm:cxn modelId="{5840705B-CEC4-4EDD-B43E-41AE0D91E6DC}" type="presParOf" srcId="{FA970FF5-CA6F-4166-B78D-089C85D8A8CC}" destId="{23D810BA-99E5-41D5-8D0B-6D69FD863320}" srcOrd="0" destOrd="0" presId="urn:microsoft.com/office/officeart/2005/8/layout/hProcess9"/>
    <dgm:cxn modelId="{DA2FD2AF-FCBD-4ED6-AE54-A3B581176B3B}" type="presParOf" srcId="{FA970FF5-CA6F-4166-B78D-089C85D8A8CC}" destId="{B397B8CF-2242-493D-A03A-3EE562903D9D}" srcOrd="1" destOrd="0" presId="urn:microsoft.com/office/officeart/2005/8/layout/hProcess9"/>
    <dgm:cxn modelId="{5EC85A74-B2EB-45B2-9899-8DF431AE4B88}" type="presParOf" srcId="{B397B8CF-2242-493D-A03A-3EE562903D9D}" destId="{520E4194-6203-4C52-B9A6-DCB779A201DF}" srcOrd="0" destOrd="0" presId="urn:microsoft.com/office/officeart/2005/8/layout/hProcess9"/>
    <dgm:cxn modelId="{BC5092CE-4107-4ED1-8E72-EA12F2728259}" type="presParOf" srcId="{B397B8CF-2242-493D-A03A-3EE562903D9D}" destId="{245A497F-C452-456A-AD14-9289349C3DD8}" srcOrd="1" destOrd="0" presId="urn:microsoft.com/office/officeart/2005/8/layout/hProcess9"/>
    <dgm:cxn modelId="{80F694D9-3F9E-4DE4-9AA7-061EEA711EBC}" type="presParOf" srcId="{B397B8CF-2242-493D-A03A-3EE562903D9D}" destId="{437D764B-B9E8-41A5-B438-05D681BE4E6E}" srcOrd="2" destOrd="0" presId="urn:microsoft.com/office/officeart/2005/8/layout/hProcess9"/>
    <dgm:cxn modelId="{484827BE-E338-40D4-829C-842060948B53}" type="presParOf" srcId="{B397B8CF-2242-493D-A03A-3EE562903D9D}" destId="{2A4B4DCE-C0FB-4FEB-9883-13421BECF7A4}" srcOrd="3" destOrd="0" presId="urn:microsoft.com/office/officeart/2005/8/layout/hProcess9"/>
    <dgm:cxn modelId="{74B6761C-5B64-4981-9832-F39628349F56}" type="presParOf" srcId="{B397B8CF-2242-493D-A03A-3EE562903D9D}" destId="{BE7BFC10-C5FD-4175-9DC1-9DE2FDDF09BE}"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43D2704-0DF2-4EF7-BF91-9D0D0DCC638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6CD9ED9-9A0F-4E22-AEB0-A982F90EA9C1}">
      <dgm:prSet phldrT="[Text]" custT="1"/>
      <dgm:spPr/>
      <dgm:t>
        <a:bodyPr/>
        <a:lstStyle/>
        <a:p>
          <a:pPr>
            <a:lnSpc>
              <a:spcPct val="150000"/>
            </a:lnSpc>
          </a:pPr>
          <a:r>
            <a:rPr lang="en-US" sz="2800" dirty="0" err="1">
              <a:latin typeface="Bahnschrift" panose="020B0502040204020203" pitchFamily="34" charset="0"/>
            </a:rPr>
            <a:t>Chương</a:t>
          </a:r>
          <a:r>
            <a:rPr lang="vi-VN" sz="2800" dirty="0">
              <a:latin typeface="Bahnschrift" panose="020B0502040204020203" pitchFamily="34" charset="0"/>
            </a:rPr>
            <a:t> trình Ngữ văn 2018 và các </a:t>
          </a:r>
          <a:r>
            <a:rPr lang="en-US" sz="2800" dirty="0">
              <a:latin typeface="Bahnschrift" panose="020B0502040204020203" pitchFamily="34" charset="0"/>
            </a:rPr>
            <a:t>VB</a:t>
          </a:r>
          <a:r>
            <a:rPr lang="vi-VN" sz="2800" dirty="0">
              <a:latin typeface="Bahnschrift" panose="020B0502040204020203" pitchFamily="34" charset="0"/>
            </a:rPr>
            <a:t> chỉ đạo của Bộ nêu</a:t>
          </a:r>
          <a:r>
            <a:rPr lang="en-US" sz="2800" dirty="0">
              <a:latin typeface="Bahnschrift" panose="020B0502040204020203" pitchFamily="34" charset="0"/>
            </a:rPr>
            <a:t> </a:t>
          </a:r>
          <a:r>
            <a:rPr lang="en-US" sz="2800" dirty="0" err="1">
              <a:latin typeface="Bahnschrift" panose="020B0502040204020203" pitchFamily="34" charset="0"/>
            </a:rPr>
            <a:t>chủ</a:t>
          </a:r>
          <a:r>
            <a:rPr lang="en-US" sz="2800" dirty="0">
              <a:latin typeface="Bahnschrift" panose="020B0502040204020203" pitchFamily="34" charset="0"/>
            </a:rPr>
            <a:t> </a:t>
          </a:r>
          <a:r>
            <a:rPr lang="en-US" sz="2800" dirty="0" err="1">
              <a:latin typeface="Bahnschrift" panose="020B0502040204020203" pitchFamily="34" charset="0"/>
            </a:rPr>
            <a:t>trương</a:t>
          </a:r>
          <a:r>
            <a:rPr lang="en-US" sz="2800" dirty="0">
              <a:latin typeface="Bahnschrift" panose="020B0502040204020203" pitchFamily="34" charset="0"/>
            </a:rPr>
            <a:t> “</a:t>
          </a:r>
          <a:r>
            <a:rPr lang="en-US" sz="2800" dirty="0" err="1">
              <a:latin typeface="Bahnschrift" panose="020B0502040204020203" pitchFamily="34" charset="0"/>
            </a:rPr>
            <a:t>tránh</a:t>
          </a:r>
          <a:r>
            <a:rPr lang="en-US" sz="2800" dirty="0">
              <a:latin typeface="Bahnschrift" panose="020B0502040204020203" pitchFamily="34" charset="0"/>
            </a:rPr>
            <a:t>”, </a:t>
          </a:r>
          <a:r>
            <a:rPr lang="en-US" sz="2800" dirty="0" err="1">
              <a:latin typeface="Bahnschrift" panose="020B0502040204020203" pitchFamily="34" charset="0"/>
            </a:rPr>
            <a:t>khuyến</a:t>
          </a:r>
          <a:r>
            <a:rPr lang="en-US" sz="2800" dirty="0">
              <a:latin typeface="Bahnschrift" panose="020B0502040204020203" pitchFamily="34" charset="0"/>
            </a:rPr>
            <a:t> </a:t>
          </a:r>
          <a:r>
            <a:rPr lang="en-US" sz="2800" dirty="0" err="1">
              <a:latin typeface="Bahnschrift" panose="020B0502040204020203" pitchFamily="34" charset="0"/>
            </a:rPr>
            <a:t>khích</a:t>
          </a:r>
          <a:r>
            <a:rPr lang="en-US" sz="2800" dirty="0">
              <a:latin typeface="Bahnschrift" panose="020B0502040204020203" pitchFamily="34" charset="0"/>
            </a:rPr>
            <a:t> </a:t>
          </a:r>
          <a:r>
            <a:rPr lang="en-US" sz="2800" dirty="0" err="1">
              <a:latin typeface="Bahnschrift" panose="020B0502040204020203" pitchFamily="34" charset="0"/>
            </a:rPr>
            <a:t>xây</a:t>
          </a:r>
          <a:r>
            <a:rPr lang="en-US" sz="2800" dirty="0">
              <a:latin typeface="Bahnschrift" panose="020B0502040204020203" pitchFamily="34" charset="0"/>
            </a:rPr>
            <a:t> </a:t>
          </a:r>
          <a:r>
            <a:rPr lang="en-US" sz="2800" dirty="0" err="1">
              <a:latin typeface="Bahnschrift" panose="020B0502040204020203" pitchFamily="34" charset="0"/>
            </a:rPr>
            <a:t>dựng</a:t>
          </a:r>
          <a:r>
            <a:rPr lang="en-US" sz="2800" dirty="0">
              <a:latin typeface="Bahnschrift" panose="020B0502040204020203" pitchFamily="34" charset="0"/>
            </a:rPr>
            <a:t> </a:t>
          </a:r>
          <a:r>
            <a:rPr lang="en-US" sz="2800" dirty="0" err="1">
              <a:latin typeface="Bahnschrift" panose="020B0502040204020203" pitchFamily="34" charset="0"/>
            </a:rPr>
            <a:t>các</a:t>
          </a:r>
          <a:r>
            <a:rPr lang="en-US" sz="2800" dirty="0">
              <a:latin typeface="Bahnschrift" panose="020B0502040204020203" pitchFamily="34" charset="0"/>
            </a:rPr>
            <a:t> </a:t>
          </a:r>
          <a:r>
            <a:rPr lang="en-US" sz="2800" dirty="0" err="1">
              <a:latin typeface="Bahnschrift" panose="020B0502040204020203" pitchFamily="34" charset="0"/>
            </a:rPr>
            <a:t>đề</a:t>
          </a:r>
          <a:r>
            <a:rPr lang="en-US" sz="2800" dirty="0">
              <a:latin typeface="Bahnschrift" panose="020B0502040204020203" pitchFamily="34" charset="0"/>
            </a:rPr>
            <a:t> </a:t>
          </a:r>
          <a:r>
            <a:rPr lang="en-US" sz="2800" dirty="0" err="1">
              <a:latin typeface="Bahnschrift" panose="020B0502040204020203" pitchFamily="34" charset="0"/>
            </a:rPr>
            <a:t>mở</a:t>
          </a:r>
          <a:r>
            <a:rPr lang="en-US" sz="2800" dirty="0">
              <a:latin typeface="Bahnschrift" panose="020B0502040204020203" pitchFamily="34" charset="0"/>
            </a:rPr>
            <a:t> </a:t>
          </a:r>
          <a:r>
            <a:rPr lang="en-US" sz="2800" dirty="0" err="1">
              <a:latin typeface="Bahnschrift" panose="020B0502040204020203" pitchFamily="34" charset="0"/>
            </a:rPr>
            <a:t>để</a:t>
          </a:r>
          <a:r>
            <a:rPr lang="en-US" sz="2800" dirty="0">
              <a:latin typeface="Bahnschrift" panose="020B0502040204020203" pitchFamily="34" charset="0"/>
            </a:rPr>
            <a:t> </a:t>
          </a:r>
          <a:r>
            <a:rPr lang="en-US" sz="2800" dirty="0" err="1">
              <a:latin typeface="Bahnschrift" panose="020B0502040204020203" pitchFamily="34" charset="0"/>
            </a:rPr>
            <a:t>phát</a:t>
          </a:r>
          <a:r>
            <a:rPr lang="en-US" sz="2800" dirty="0">
              <a:latin typeface="Bahnschrift" panose="020B0502040204020203" pitchFamily="34" charset="0"/>
            </a:rPr>
            <a:t> </a:t>
          </a:r>
          <a:r>
            <a:rPr lang="en-US" sz="2800" dirty="0" err="1">
              <a:latin typeface="Bahnschrift" panose="020B0502040204020203" pitchFamily="34" charset="0"/>
            </a:rPr>
            <a:t>huy</a:t>
          </a:r>
          <a:r>
            <a:rPr lang="en-US" sz="2800" dirty="0">
              <a:latin typeface="Bahnschrift" panose="020B0502040204020203" pitchFamily="34" charset="0"/>
            </a:rPr>
            <a:t> </a:t>
          </a:r>
          <a:r>
            <a:rPr lang="en-US" sz="2800" dirty="0" err="1">
              <a:latin typeface="Bahnschrift" panose="020B0502040204020203" pitchFamily="34" charset="0"/>
            </a:rPr>
            <a:t>khả</a:t>
          </a:r>
          <a:r>
            <a:rPr lang="en-US" sz="2800" dirty="0">
              <a:latin typeface="Bahnschrift" panose="020B0502040204020203" pitchFamily="34" charset="0"/>
            </a:rPr>
            <a:t> </a:t>
          </a:r>
          <a:r>
            <a:rPr lang="en-US" sz="2800" dirty="0" err="1">
              <a:latin typeface="Bahnschrift" panose="020B0502040204020203" pitchFamily="34" charset="0"/>
            </a:rPr>
            <a:t>năng</a:t>
          </a:r>
          <a:r>
            <a:rPr lang="en-US" sz="2800" dirty="0">
              <a:latin typeface="Bahnschrift" panose="020B0502040204020203" pitchFamily="34" charset="0"/>
            </a:rPr>
            <a:t> </a:t>
          </a:r>
          <a:r>
            <a:rPr lang="en-US" sz="2800" dirty="0" err="1">
              <a:latin typeface="Bahnschrift" panose="020B0502040204020203" pitchFamily="34" charset="0"/>
            </a:rPr>
            <a:t>sáng</a:t>
          </a:r>
          <a:r>
            <a:rPr lang="en-US" sz="2800" dirty="0">
              <a:latin typeface="Bahnschrift" panose="020B0502040204020203" pitchFamily="34" charset="0"/>
            </a:rPr>
            <a:t> </a:t>
          </a:r>
          <a:r>
            <a:rPr lang="en-US" sz="2800" dirty="0" err="1">
              <a:latin typeface="Bahnschrift" panose="020B0502040204020203" pitchFamily="34" charset="0"/>
            </a:rPr>
            <a:t>tạo</a:t>
          </a:r>
          <a:r>
            <a:rPr lang="en-US" sz="2800" dirty="0">
              <a:latin typeface="Bahnschrift" panose="020B0502040204020203" pitchFamily="34" charset="0"/>
            </a:rPr>
            <a:t> </a:t>
          </a:r>
          <a:r>
            <a:rPr lang="en-US" sz="2800" dirty="0" err="1">
              <a:latin typeface="Bahnschrift" panose="020B0502040204020203" pitchFamily="34" charset="0"/>
            </a:rPr>
            <a:t>của</a:t>
          </a:r>
          <a:r>
            <a:rPr lang="en-US" sz="2800" dirty="0">
              <a:latin typeface="Bahnschrift" panose="020B0502040204020203" pitchFamily="34" charset="0"/>
            </a:rPr>
            <a:t> HS</a:t>
          </a:r>
          <a:r>
            <a:rPr lang="vi-VN" sz="2800" dirty="0">
              <a:latin typeface="Bahnschrift" panose="020B0502040204020203" pitchFamily="34" charset="0"/>
            </a:rPr>
            <a:t>.</a:t>
          </a:r>
          <a:endParaRPr lang="en-US" sz="2800" dirty="0">
            <a:latin typeface="Bahnschrift" panose="020B0502040204020203" pitchFamily="34" charset="0"/>
          </a:endParaRPr>
        </a:p>
      </dgm:t>
    </dgm:pt>
    <dgm:pt modelId="{C25A9756-3C3C-4ACA-845E-20FB0BB1A2FC}" type="parTrans" cxnId="{2CDF3AFC-DB11-49F8-B1B3-FDBE73DD1C25}">
      <dgm:prSet/>
      <dgm:spPr/>
      <dgm:t>
        <a:bodyPr/>
        <a:lstStyle/>
        <a:p>
          <a:pPr>
            <a:lnSpc>
              <a:spcPct val="150000"/>
            </a:lnSpc>
          </a:pPr>
          <a:endParaRPr lang="en-US" sz="2000"/>
        </a:p>
      </dgm:t>
    </dgm:pt>
    <dgm:pt modelId="{23BB085A-02D1-45D3-8504-7C5FF178FE75}" type="sibTrans" cxnId="{2CDF3AFC-DB11-49F8-B1B3-FDBE73DD1C25}">
      <dgm:prSet/>
      <dgm:spPr/>
      <dgm:t>
        <a:bodyPr/>
        <a:lstStyle/>
        <a:p>
          <a:pPr>
            <a:lnSpc>
              <a:spcPct val="150000"/>
            </a:lnSpc>
          </a:pPr>
          <a:endParaRPr lang="en-US" sz="2000"/>
        </a:p>
      </dgm:t>
    </dgm:pt>
    <dgm:pt modelId="{B52C61A9-EE21-48F3-B6DF-CCED83037066}">
      <dgm:prSet custT="1"/>
      <dgm:spPr/>
      <dgm:t>
        <a:bodyPr/>
        <a:lstStyle/>
        <a:p>
          <a:pPr>
            <a:lnSpc>
              <a:spcPct val="150000"/>
            </a:lnSpc>
          </a:pPr>
          <a:r>
            <a:rPr lang="vi-VN" sz="2800" dirty="0">
              <a:latin typeface="Bahnschrift" panose="020B0502040204020203" pitchFamily="34" charset="0"/>
            </a:rPr>
            <a:t>Có thể </a:t>
          </a:r>
          <a:r>
            <a:rPr lang="en-US" sz="2800" dirty="0" err="1">
              <a:latin typeface="Bahnschrift" panose="020B0502040204020203" pitchFamily="34" charset="0"/>
            </a:rPr>
            <a:t>dùng</a:t>
          </a:r>
          <a:r>
            <a:rPr lang="en-US" sz="2800" dirty="0">
              <a:latin typeface="Bahnschrift" panose="020B0502040204020203" pitchFamily="34" charset="0"/>
            </a:rPr>
            <a:t> </a:t>
          </a:r>
          <a:r>
            <a:rPr lang="en-US" sz="2800" dirty="0" err="1">
              <a:latin typeface="Bahnschrift" panose="020B0502040204020203" pitchFamily="34" charset="0"/>
            </a:rPr>
            <a:t>lại</a:t>
          </a:r>
          <a:r>
            <a:rPr lang="en-US" sz="2800" dirty="0">
              <a:latin typeface="Bahnschrift" panose="020B0502040204020203" pitchFamily="34" charset="0"/>
            </a:rPr>
            <a:t> </a:t>
          </a:r>
          <a:r>
            <a:rPr lang="en-US" sz="2800" dirty="0" err="1">
              <a:latin typeface="Bahnschrift" panose="020B0502040204020203" pitchFamily="34" charset="0"/>
            </a:rPr>
            <a:t>các</a:t>
          </a:r>
          <a:r>
            <a:rPr lang="en-US" sz="2800" dirty="0">
              <a:latin typeface="Bahnschrift" panose="020B0502040204020203" pitchFamily="34" charset="0"/>
            </a:rPr>
            <a:t> VB </a:t>
          </a:r>
          <a:r>
            <a:rPr lang="en-US" sz="2800" dirty="0" err="1">
              <a:latin typeface="Bahnschrift" panose="020B0502040204020203" pitchFamily="34" charset="0"/>
            </a:rPr>
            <a:t>đã</a:t>
          </a:r>
          <a:r>
            <a:rPr lang="en-US" sz="2800" dirty="0">
              <a:latin typeface="Bahnschrift" panose="020B0502040204020203" pitchFamily="34" charset="0"/>
            </a:rPr>
            <a:t> </a:t>
          </a:r>
          <a:r>
            <a:rPr lang="en-US" sz="2800" dirty="0" err="1">
              <a:latin typeface="Bahnschrift" panose="020B0502040204020203" pitchFamily="34" charset="0"/>
            </a:rPr>
            <a:t>học</a:t>
          </a:r>
          <a:r>
            <a:rPr lang="en-US" sz="2800" dirty="0">
              <a:latin typeface="Bahnschrift" panose="020B0502040204020203" pitchFamily="34" charset="0"/>
            </a:rPr>
            <a:t> (</a:t>
          </a:r>
          <a:r>
            <a:rPr lang="en-US" sz="2800" dirty="0" err="1">
              <a:latin typeface="Bahnschrift" panose="020B0502040204020203" pitchFamily="34" charset="0"/>
            </a:rPr>
            <a:t>trong</a:t>
          </a:r>
          <a:r>
            <a:rPr lang="en-US" sz="2800" dirty="0">
              <a:latin typeface="Bahnschrift" panose="020B0502040204020203" pitchFamily="34" charset="0"/>
            </a:rPr>
            <a:t> </a:t>
          </a:r>
          <a:r>
            <a:rPr lang="en-US" sz="2800" dirty="0" err="1">
              <a:latin typeface="Bahnschrift" panose="020B0502040204020203" pitchFamily="34" charset="0"/>
            </a:rPr>
            <a:t>kiểm</a:t>
          </a:r>
          <a:r>
            <a:rPr lang="en-US" sz="2800" dirty="0">
              <a:latin typeface="Bahnschrift" panose="020B0502040204020203" pitchFamily="34" charset="0"/>
            </a:rPr>
            <a:t> </a:t>
          </a:r>
          <a:r>
            <a:rPr lang="en-US" sz="2800" dirty="0" err="1">
              <a:latin typeface="Bahnschrift" panose="020B0502040204020203" pitchFamily="34" charset="0"/>
            </a:rPr>
            <a:t>tra</a:t>
          </a:r>
          <a:r>
            <a:rPr lang="en-US" sz="2800" dirty="0">
              <a:latin typeface="Bahnschrift" panose="020B0502040204020203" pitchFamily="34" charset="0"/>
            </a:rPr>
            <a:t> </a:t>
          </a:r>
          <a:r>
            <a:rPr lang="en-US" sz="2800" dirty="0" err="1">
              <a:latin typeface="Bahnschrift" panose="020B0502040204020203" pitchFamily="34" charset="0"/>
            </a:rPr>
            <a:t>thường</a:t>
          </a:r>
          <a:r>
            <a:rPr lang="en-US" sz="2800" dirty="0">
              <a:latin typeface="Bahnschrift" panose="020B0502040204020203" pitchFamily="34" charset="0"/>
            </a:rPr>
            <a:t> </a:t>
          </a:r>
          <a:r>
            <a:rPr lang="en-US" sz="2800" dirty="0" err="1">
              <a:latin typeface="Bahnschrift" panose="020B0502040204020203" pitchFamily="34" charset="0"/>
            </a:rPr>
            <a:t>xuyên</a:t>
          </a:r>
          <a:r>
            <a:rPr lang="en-US" sz="2800" dirty="0">
              <a:latin typeface="Bahnschrift" panose="020B0502040204020203" pitchFamily="34" charset="0"/>
            </a:rPr>
            <a:t> </a:t>
          </a:r>
          <a:r>
            <a:rPr lang="en-US" sz="2800" dirty="0" err="1">
              <a:latin typeface="Bahnschrift" panose="020B0502040204020203" pitchFamily="34" charset="0"/>
            </a:rPr>
            <a:t>hoặc</a:t>
          </a:r>
          <a:r>
            <a:rPr lang="en-US" sz="2800" dirty="0">
              <a:latin typeface="Bahnschrift" panose="020B0502040204020203" pitchFamily="34" charset="0"/>
            </a:rPr>
            <a:t> </a:t>
          </a:r>
          <a:r>
            <a:rPr lang="en-US" sz="2800" dirty="0" err="1">
              <a:latin typeface="Bahnschrift" panose="020B0502040204020203" pitchFamily="34" charset="0"/>
            </a:rPr>
            <a:t>giữa</a:t>
          </a:r>
          <a:r>
            <a:rPr lang="en-US" sz="2800" dirty="0">
              <a:latin typeface="Bahnschrift" panose="020B0502040204020203" pitchFamily="34" charset="0"/>
            </a:rPr>
            <a:t> </a:t>
          </a:r>
          <a:r>
            <a:rPr lang="en-US" sz="2800" dirty="0" err="1">
              <a:latin typeface="Bahnschrift" panose="020B0502040204020203" pitchFamily="34" charset="0"/>
            </a:rPr>
            <a:t>kì</a:t>
          </a:r>
          <a:r>
            <a:rPr lang="en-US" sz="2800" dirty="0">
              <a:latin typeface="Bahnschrift" panose="020B0502040204020203" pitchFamily="34" charset="0"/>
            </a:rPr>
            <a:t>) </a:t>
          </a:r>
          <a:r>
            <a:rPr lang="en-US" sz="2800" dirty="0" err="1">
              <a:latin typeface="Bahnschrift" panose="020B0502040204020203" pitchFamily="34" charset="0"/>
            </a:rPr>
            <a:t>dưới</a:t>
          </a:r>
          <a:r>
            <a:rPr lang="en-US" sz="2800" dirty="0">
              <a:latin typeface="Bahnschrift" panose="020B0502040204020203" pitchFamily="34" charset="0"/>
            </a:rPr>
            <a:t> </a:t>
          </a:r>
          <a:r>
            <a:rPr lang="en-US" sz="2800" dirty="0" err="1">
              <a:latin typeface="Bahnschrift" panose="020B0502040204020203" pitchFamily="34" charset="0"/>
            </a:rPr>
            <a:t>các</a:t>
          </a:r>
          <a:r>
            <a:rPr lang="en-US" sz="2800" dirty="0">
              <a:latin typeface="Bahnschrift" panose="020B0502040204020203" pitchFamily="34" charset="0"/>
            </a:rPr>
            <a:t> HÌNH THỨC LINH HOẠT (</a:t>
          </a:r>
          <a:r>
            <a:rPr lang="en-US" sz="2800" dirty="0" err="1">
              <a:latin typeface="Bahnschrift" panose="020B0502040204020203" pitchFamily="34" charset="0"/>
            </a:rPr>
            <a:t>dự</a:t>
          </a:r>
          <a:r>
            <a:rPr lang="en-US" sz="2800" dirty="0">
              <a:latin typeface="Bahnschrift" panose="020B0502040204020203" pitchFamily="34" charset="0"/>
            </a:rPr>
            <a:t> </a:t>
          </a:r>
          <a:r>
            <a:rPr lang="en-US" sz="2800" dirty="0" err="1">
              <a:latin typeface="Bahnschrift" panose="020B0502040204020203" pitchFamily="34" charset="0"/>
            </a:rPr>
            <a:t>án</a:t>
          </a:r>
          <a:r>
            <a:rPr lang="en-US" sz="2800" dirty="0">
              <a:latin typeface="Bahnschrift" panose="020B0502040204020203" pitchFamily="34" charset="0"/>
            </a:rPr>
            <a:t> </a:t>
          </a:r>
          <a:r>
            <a:rPr lang="en-US" sz="2800" dirty="0" err="1">
              <a:latin typeface="Bahnschrift" panose="020B0502040204020203" pitchFamily="34" charset="0"/>
            </a:rPr>
            <a:t>học</a:t>
          </a:r>
          <a:r>
            <a:rPr lang="en-US" sz="2800" dirty="0">
              <a:latin typeface="Bahnschrift" panose="020B0502040204020203" pitchFamily="34" charset="0"/>
            </a:rPr>
            <a:t> </a:t>
          </a:r>
          <a:r>
            <a:rPr lang="en-US" sz="2800" dirty="0" err="1">
              <a:latin typeface="Bahnschrift" panose="020B0502040204020203" pitchFamily="34" charset="0"/>
            </a:rPr>
            <a:t>tập</a:t>
          </a:r>
          <a:r>
            <a:rPr lang="en-US" sz="2800" dirty="0">
              <a:latin typeface="Bahnschrift" panose="020B0502040204020203" pitchFamily="34" charset="0"/>
            </a:rPr>
            <a:t>, </a:t>
          </a:r>
          <a:r>
            <a:rPr lang="en-US" sz="2800" dirty="0" err="1">
              <a:latin typeface="Bahnschrift" panose="020B0502040204020203" pitchFamily="34" charset="0"/>
            </a:rPr>
            <a:t>bài</a:t>
          </a:r>
          <a:r>
            <a:rPr lang="en-US" sz="2800" dirty="0">
              <a:latin typeface="Bahnschrift" panose="020B0502040204020203" pitchFamily="34" charset="0"/>
            </a:rPr>
            <a:t> </a:t>
          </a:r>
          <a:r>
            <a:rPr lang="en-US" sz="2800" dirty="0" err="1">
              <a:latin typeface="Bahnschrift" panose="020B0502040204020203" pitchFamily="34" charset="0"/>
            </a:rPr>
            <a:t>tập</a:t>
          </a:r>
          <a:r>
            <a:rPr lang="en-US" sz="2800" dirty="0">
              <a:latin typeface="Bahnschrift" panose="020B0502040204020203" pitchFamily="34" charset="0"/>
            </a:rPr>
            <a:t> </a:t>
          </a:r>
          <a:r>
            <a:rPr lang="en-US" sz="2800" dirty="0" err="1">
              <a:latin typeface="Bahnschrift" panose="020B0502040204020203" pitchFamily="34" charset="0"/>
            </a:rPr>
            <a:t>nghiên</a:t>
          </a:r>
          <a:r>
            <a:rPr lang="en-US" sz="2800" dirty="0">
              <a:latin typeface="Bahnschrift" panose="020B0502040204020203" pitchFamily="34" charset="0"/>
            </a:rPr>
            <a:t> </a:t>
          </a:r>
          <a:r>
            <a:rPr lang="en-US" sz="2800" dirty="0" err="1">
              <a:latin typeface="Bahnschrift" panose="020B0502040204020203" pitchFamily="34" charset="0"/>
            </a:rPr>
            <a:t>cứu</a:t>
          </a:r>
          <a:r>
            <a:rPr lang="en-US" sz="2800" dirty="0">
              <a:latin typeface="Bahnschrift" panose="020B0502040204020203" pitchFamily="34" charset="0"/>
            </a:rPr>
            <a:t> khoa </a:t>
          </a:r>
          <a:r>
            <a:rPr lang="en-US" sz="2800" dirty="0" err="1">
              <a:latin typeface="Bahnschrift" panose="020B0502040204020203" pitchFamily="34" charset="0"/>
            </a:rPr>
            <a:t>học</a:t>
          </a:r>
          <a:r>
            <a:rPr lang="en-US" sz="2800" dirty="0">
              <a:latin typeface="Bahnschrift" panose="020B0502040204020203" pitchFamily="34" charset="0"/>
            </a:rPr>
            <a:t>, </a:t>
          </a:r>
          <a:r>
            <a:rPr lang="en-US" sz="2800" dirty="0" err="1">
              <a:latin typeface="Bahnschrift" panose="020B0502040204020203" pitchFamily="34" charset="0"/>
            </a:rPr>
            <a:t>thảo</a:t>
          </a:r>
          <a:r>
            <a:rPr lang="en-US" sz="2800" dirty="0">
              <a:latin typeface="Bahnschrift" panose="020B0502040204020203" pitchFamily="34" charset="0"/>
            </a:rPr>
            <a:t> </a:t>
          </a:r>
          <a:r>
            <a:rPr lang="en-US" sz="2800" dirty="0" err="1">
              <a:latin typeface="Bahnschrift" panose="020B0502040204020203" pitchFamily="34" charset="0"/>
            </a:rPr>
            <a:t>luận</a:t>
          </a:r>
          <a:r>
            <a:rPr lang="en-US" sz="2800" dirty="0">
              <a:latin typeface="Bahnschrift" panose="020B0502040204020203" pitchFamily="34" charset="0"/>
            </a:rPr>
            <a:t>, </a:t>
          </a:r>
          <a:r>
            <a:rPr lang="en-US" sz="2800" dirty="0" err="1">
              <a:latin typeface="Bahnschrift" panose="020B0502040204020203" pitchFamily="34" charset="0"/>
            </a:rPr>
            <a:t>tranh</a:t>
          </a:r>
          <a:r>
            <a:rPr lang="en-US" sz="2800" dirty="0">
              <a:latin typeface="Bahnschrift" panose="020B0502040204020203" pitchFamily="34" charset="0"/>
            </a:rPr>
            <a:t> </a:t>
          </a:r>
          <a:r>
            <a:rPr lang="en-US" sz="2800" dirty="0" err="1">
              <a:latin typeface="Bahnschrift" panose="020B0502040204020203" pitchFamily="34" charset="0"/>
            </a:rPr>
            <a:t>biện</a:t>
          </a:r>
          <a:r>
            <a:rPr lang="en-US" sz="2800" dirty="0">
              <a:latin typeface="Bahnschrift" panose="020B0502040204020203" pitchFamily="34" charset="0"/>
            </a:rPr>
            <a:t>,…).</a:t>
          </a:r>
        </a:p>
      </dgm:t>
    </dgm:pt>
    <dgm:pt modelId="{690C2E00-67FF-41F1-AF2C-4F813F128209}" type="parTrans" cxnId="{0540946E-765A-43B6-88D0-30C178E0B556}">
      <dgm:prSet/>
      <dgm:spPr/>
      <dgm:t>
        <a:bodyPr/>
        <a:lstStyle/>
        <a:p>
          <a:pPr>
            <a:lnSpc>
              <a:spcPct val="150000"/>
            </a:lnSpc>
          </a:pPr>
          <a:endParaRPr lang="en-US" sz="2000"/>
        </a:p>
      </dgm:t>
    </dgm:pt>
    <dgm:pt modelId="{8406F4DA-CE22-497C-96A2-A628C915E4B9}" type="sibTrans" cxnId="{0540946E-765A-43B6-88D0-30C178E0B556}">
      <dgm:prSet/>
      <dgm:spPr/>
      <dgm:t>
        <a:bodyPr/>
        <a:lstStyle/>
        <a:p>
          <a:pPr>
            <a:lnSpc>
              <a:spcPct val="150000"/>
            </a:lnSpc>
          </a:pPr>
          <a:endParaRPr lang="en-US" sz="2000"/>
        </a:p>
      </dgm:t>
    </dgm:pt>
    <dgm:pt modelId="{AC75BCC7-1181-403C-94DE-CE9BD80578EE}" type="pres">
      <dgm:prSet presAssocID="{E43D2704-0DF2-4EF7-BF91-9D0D0DCC638D}" presName="linear" presStyleCnt="0">
        <dgm:presLayoutVars>
          <dgm:animLvl val="lvl"/>
          <dgm:resizeHandles val="exact"/>
        </dgm:presLayoutVars>
      </dgm:prSet>
      <dgm:spPr/>
    </dgm:pt>
    <dgm:pt modelId="{5FA9BE25-3E73-4940-824A-1E0C74B3C061}" type="pres">
      <dgm:prSet presAssocID="{A6CD9ED9-9A0F-4E22-AEB0-A982F90EA9C1}" presName="parentText" presStyleLbl="node1" presStyleIdx="0" presStyleCnt="2" custScaleY="117730">
        <dgm:presLayoutVars>
          <dgm:chMax val="0"/>
          <dgm:bulletEnabled val="1"/>
        </dgm:presLayoutVars>
      </dgm:prSet>
      <dgm:spPr/>
    </dgm:pt>
    <dgm:pt modelId="{BD54F10C-B122-44DA-9A64-E5C9D186E170}" type="pres">
      <dgm:prSet presAssocID="{23BB085A-02D1-45D3-8504-7C5FF178FE75}" presName="spacer" presStyleCnt="0"/>
      <dgm:spPr/>
    </dgm:pt>
    <dgm:pt modelId="{7BB5433B-4BDF-42A7-9317-41316046CAEA}" type="pres">
      <dgm:prSet presAssocID="{B52C61A9-EE21-48F3-B6DF-CCED83037066}" presName="parentText" presStyleLbl="node1" presStyleIdx="1" presStyleCnt="2">
        <dgm:presLayoutVars>
          <dgm:chMax val="0"/>
          <dgm:bulletEnabled val="1"/>
        </dgm:presLayoutVars>
      </dgm:prSet>
      <dgm:spPr/>
    </dgm:pt>
  </dgm:ptLst>
  <dgm:cxnLst>
    <dgm:cxn modelId="{D82F2450-4413-4B3B-959A-6F84AEA21F22}" type="presOf" srcId="{E43D2704-0DF2-4EF7-BF91-9D0D0DCC638D}" destId="{AC75BCC7-1181-403C-94DE-CE9BD80578EE}" srcOrd="0" destOrd="0" presId="urn:microsoft.com/office/officeart/2005/8/layout/vList2"/>
    <dgm:cxn modelId="{0540946E-765A-43B6-88D0-30C178E0B556}" srcId="{E43D2704-0DF2-4EF7-BF91-9D0D0DCC638D}" destId="{B52C61A9-EE21-48F3-B6DF-CCED83037066}" srcOrd="1" destOrd="0" parTransId="{690C2E00-67FF-41F1-AF2C-4F813F128209}" sibTransId="{8406F4DA-CE22-497C-96A2-A628C915E4B9}"/>
    <dgm:cxn modelId="{EE72ECA6-3A2C-4A81-9E30-9ABD3C9AA257}" type="presOf" srcId="{B52C61A9-EE21-48F3-B6DF-CCED83037066}" destId="{7BB5433B-4BDF-42A7-9317-41316046CAEA}" srcOrd="0" destOrd="0" presId="urn:microsoft.com/office/officeart/2005/8/layout/vList2"/>
    <dgm:cxn modelId="{2C3F71CD-BA43-4F4B-96A7-EFA284C06BE4}" type="presOf" srcId="{A6CD9ED9-9A0F-4E22-AEB0-A982F90EA9C1}" destId="{5FA9BE25-3E73-4940-824A-1E0C74B3C061}" srcOrd="0" destOrd="0" presId="urn:microsoft.com/office/officeart/2005/8/layout/vList2"/>
    <dgm:cxn modelId="{2CDF3AFC-DB11-49F8-B1B3-FDBE73DD1C25}" srcId="{E43D2704-0DF2-4EF7-BF91-9D0D0DCC638D}" destId="{A6CD9ED9-9A0F-4E22-AEB0-A982F90EA9C1}" srcOrd="0" destOrd="0" parTransId="{C25A9756-3C3C-4ACA-845E-20FB0BB1A2FC}" sibTransId="{23BB085A-02D1-45D3-8504-7C5FF178FE75}"/>
    <dgm:cxn modelId="{81205C1E-7B41-44C1-B5A0-C7B8D28A9A5A}" type="presParOf" srcId="{AC75BCC7-1181-403C-94DE-CE9BD80578EE}" destId="{5FA9BE25-3E73-4940-824A-1E0C74B3C061}" srcOrd="0" destOrd="0" presId="urn:microsoft.com/office/officeart/2005/8/layout/vList2"/>
    <dgm:cxn modelId="{C0F7DC6D-822C-486E-9037-F7DDAFAB902A}" type="presParOf" srcId="{AC75BCC7-1181-403C-94DE-CE9BD80578EE}" destId="{BD54F10C-B122-44DA-9A64-E5C9D186E170}" srcOrd="1" destOrd="0" presId="urn:microsoft.com/office/officeart/2005/8/layout/vList2"/>
    <dgm:cxn modelId="{9AB9138D-33D0-49E5-9D3E-D4D889A2B923}" type="presParOf" srcId="{AC75BCC7-1181-403C-94DE-CE9BD80578EE}" destId="{7BB5433B-4BDF-42A7-9317-41316046CAEA}"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EAADE19-6283-46BA-8541-5F64E9A0D81F}" type="doc">
      <dgm:prSet loTypeId="urn:microsoft.com/office/officeart/2008/layout/PictureStrips" loCatId="list" qsTypeId="urn:microsoft.com/office/officeart/2005/8/quickstyle/simple1" qsCatId="simple" csTypeId="urn:microsoft.com/office/officeart/2005/8/colors/colorful1" csCatId="colorful" phldr="1"/>
      <dgm:spPr/>
      <dgm:t>
        <a:bodyPr/>
        <a:lstStyle/>
        <a:p>
          <a:endParaRPr lang="en-US"/>
        </a:p>
      </dgm:t>
    </dgm:pt>
    <dgm:pt modelId="{366B1F3C-9207-42DE-8849-6A31F313B7A3}">
      <dgm:prSet custT="1"/>
      <dgm:spPr/>
      <dgm:t>
        <a:bodyPr/>
        <a:lstStyle/>
        <a:p>
          <a:r>
            <a:rPr lang="en-US" sz="2000" dirty="0" err="1">
              <a:solidFill>
                <a:schemeClr val="tx1"/>
              </a:solidFill>
              <a:latin typeface="Bahnschrift" panose="020B0502040204020203" pitchFamily="34" charset="0"/>
            </a:rPr>
            <a:t>Lựa</a:t>
          </a:r>
          <a:r>
            <a:rPr lang="en-US" sz="2000" dirty="0">
              <a:solidFill>
                <a:schemeClr val="tx1"/>
              </a:solidFill>
              <a:latin typeface="Bahnschrift" panose="020B0502040204020203" pitchFamily="34" charset="0"/>
            </a:rPr>
            <a:t> </a:t>
          </a:r>
          <a:r>
            <a:rPr lang="en-US" sz="2000" dirty="0" err="1">
              <a:solidFill>
                <a:schemeClr val="tx1"/>
              </a:solidFill>
              <a:latin typeface="Bahnschrift" panose="020B0502040204020203" pitchFamily="34" charset="0"/>
            </a:rPr>
            <a:t>chọn</a:t>
          </a:r>
          <a:r>
            <a:rPr lang="en-US" sz="2000" dirty="0">
              <a:solidFill>
                <a:schemeClr val="tx1"/>
              </a:solidFill>
              <a:latin typeface="Bahnschrift" panose="020B0502040204020203" pitchFamily="34" charset="0"/>
            </a:rPr>
            <a:t> </a:t>
          </a:r>
          <a:r>
            <a:rPr lang="en-US" sz="2000" dirty="0" err="1">
              <a:solidFill>
                <a:schemeClr val="tx1"/>
              </a:solidFill>
              <a:latin typeface="Bahnschrift" panose="020B0502040204020203" pitchFamily="34" charset="0"/>
            </a:rPr>
            <a:t>các</a:t>
          </a:r>
          <a:r>
            <a:rPr lang="en-US" sz="2000" dirty="0">
              <a:solidFill>
                <a:schemeClr val="tx1"/>
              </a:solidFill>
              <a:latin typeface="Bahnschrift" panose="020B0502040204020203" pitchFamily="34" charset="0"/>
            </a:rPr>
            <a:t> VB </a:t>
          </a:r>
          <a:r>
            <a:rPr lang="en-US" sz="2000" dirty="0" err="1">
              <a:solidFill>
                <a:schemeClr val="tx1"/>
              </a:solidFill>
              <a:latin typeface="Bahnschrift" panose="020B0502040204020203" pitchFamily="34" charset="0"/>
            </a:rPr>
            <a:t>ngữ</a:t>
          </a:r>
          <a:r>
            <a:rPr lang="en-US" sz="2000" dirty="0">
              <a:solidFill>
                <a:schemeClr val="tx1"/>
              </a:solidFill>
              <a:latin typeface="Bahnschrift" panose="020B0502040204020203" pitchFamily="34" charset="0"/>
            </a:rPr>
            <a:t> </a:t>
          </a:r>
          <a:r>
            <a:rPr lang="en-US" sz="2000" dirty="0" err="1">
              <a:solidFill>
                <a:schemeClr val="tx1"/>
              </a:solidFill>
              <a:latin typeface="Bahnschrift" panose="020B0502040204020203" pitchFamily="34" charset="0"/>
            </a:rPr>
            <a:t>liệu</a:t>
          </a:r>
          <a:r>
            <a:rPr lang="en-US" sz="2000" dirty="0">
              <a:solidFill>
                <a:schemeClr val="tx1"/>
              </a:solidFill>
              <a:latin typeface="Bahnschrift" panose="020B0502040204020203" pitchFamily="34" charset="0"/>
            </a:rPr>
            <a:t> </a:t>
          </a:r>
          <a:r>
            <a:rPr lang="en-US" sz="2000" dirty="0" err="1">
              <a:solidFill>
                <a:schemeClr val="tx1"/>
              </a:solidFill>
              <a:latin typeface="Bahnschrift" panose="020B0502040204020203" pitchFamily="34" charset="0"/>
            </a:rPr>
            <a:t>tương</a:t>
          </a:r>
          <a:r>
            <a:rPr lang="en-US" sz="2000" dirty="0">
              <a:solidFill>
                <a:schemeClr val="tx1"/>
              </a:solidFill>
              <a:latin typeface="Bahnschrift" panose="020B0502040204020203" pitchFamily="34" charset="0"/>
            </a:rPr>
            <a:t> </a:t>
          </a:r>
          <a:r>
            <a:rPr lang="en-US" sz="2000" dirty="0" err="1">
              <a:solidFill>
                <a:schemeClr val="tx1"/>
              </a:solidFill>
              <a:latin typeface="Bahnschrift" panose="020B0502040204020203" pitchFamily="34" charset="0"/>
            </a:rPr>
            <a:t>đương</a:t>
          </a:r>
          <a:r>
            <a:rPr lang="vi-VN" sz="2000" dirty="0">
              <a:solidFill>
                <a:schemeClr val="tx1"/>
              </a:solidFill>
              <a:latin typeface="Bahnschrift" panose="020B0502040204020203" pitchFamily="34" charset="0"/>
            </a:rPr>
            <a:t> (</a:t>
          </a:r>
          <a:r>
            <a:rPr lang="en-US" sz="2000" dirty="0" err="1">
              <a:solidFill>
                <a:schemeClr val="tx1"/>
              </a:solidFill>
              <a:latin typeface="Bahnschrift" panose="020B0502040204020203" pitchFamily="34" charset="0"/>
            </a:rPr>
            <a:t>thể</a:t>
          </a:r>
          <a:r>
            <a:rPr lang="en-US" sz="2000" dirty="0">
              <a:solidFill>
                <a:schemeClr val="tx1"/>
              </a:solidFill>
              <a:latin typeface="Bahnschrift" panose="020B0502040204020203" pitchFamily="34" charset="0"/>
            </a:rPr>
            <a:t> </a:t>
          </a:r>
          <a:r>
            <a:rPr lang="en-US" sz="2000" dirty="0" err="1">
              <a:solidFill>
                <a:schemeClr val="tx1"/>
              </a:solidFill>
              <a:latin typeface="Bahnschrift" panose="020B0502040204020203" pitchFamily="34" charset="0"/>
            </a:rPr>
            <a:t>loại</a:t>
          </a:r>
          <a:r>
            <a:rPr lang="en-US" sz="2000" dirty="0">
              <a:solidFill>
                <a:schemeClr val="tx1"/>
              </a:solidFill>
              <a:latin typeface="Bahnschrift" panose="020B0502040204020203" pitchFamily="34" charset="0"/>
            </a:rPr>
            <a:t> </a:t>
          </a:r>
          <a:r>
            <a:rPr lang="en-US" sz="2000" dirty="0" err="1">
              <a:solidFill>
                <a:schemeClr val="tx1"/>
              </a:solidFill>
              <a:latin typeface="Bahnschrift" panose="020B0502040204020203" pitchFamily="34" charset="0"/>
            </a:rPr>
            <a:t>và</a:t>
          </a:r>
          <a:r>
            <a:rPr lang="en-US" sz="2000" dirty="0">
              <a:solidFill>
                <a:schemeClr val="tx1"/>
              </a:solidFill>
              <a:latin typeface="Bahnschrift" panose="020B0502040204020203" pitchFamily="34" charset="0"/>
            </a:rPr>
            <a:t> </a:t>
          </a:r>
          <a:r>
            <a:rPr lang="en-US" sz="2000" dirty="0" err="1">
              <a:solidFill>
                <a:schemeClr val="tx1"/>
              </a:solidFill>
              <a:latin typeface="Bahnschrift" panose="020B0502040204020203" pitchFamily="34" charset="0"/>
            </a:rPr>
            <a:t>độ</a:t>
          </a:r>
          <a:r>
            <a:rPr lang="en-US" sz="2000" dirty="0">
              <a:solidFill>
                <a:schemeClr val="tx1"/>
              </a:solidFill>
              <a:latin typeface="Bahnschrift" panose="020B0502040204020203" pitchFamily="34" charset="0"/>
            </a:rPr>
            <a:t> </a:t>
          </a:r>
          <a:r>
            <a:rPr lang="en-US" sz="2000" dirty="0" err="1">
              <a:solidFill>
                <a:schemeClr val="tx1"/>
              </a:solidFill>
              <a:latin typeface="Bahnschrift" panose="020B0502040204020203" pitchFamily="34" charset="0"/>
            </a:rPr>
            <a:t>dài</a:t>
          </a:r>
          <a:r>
            <a:rPr lang="vi-VN" sz="2000" dirty="0">
              <a:solidFill>
                <a:schemeClr val="tx1"/>
              </a:solidFill>
              <a:latin typeface="Bahnschrift" panose="020B0502040204020203" pitchFamily="34" charset="0"/>
            </a:rPr>
            <a:t>)</a:t>
          </a:r>
          <a:r>
            <a:rPr lang="en-US" sz="2000" dirty="0">
              <a:solidFill>
                <a:schemeClr val="tx1"/>
              </a:solidFill>
              <a:latin typeface="Bahnschrift" panose="020B0502040204020203" pitchFamily="34" charset="0"/>
            </a:rPr>
            <a:t>.</a:t>
          </a:r>
        </a:p>
      </dgm:t>
    </dgm:pt>
    <dgm:pt modelId="{D13071CF-B50B-4413-9D65-9B99ACF0B056}" type="parTrans" cxnId="{2F772644-FE6F-4971-84C1-0EEAB38BC876}">
      <dgm:prSet/>
      <dgm:spPr/>
      <dgm:t>
        <a:bodyPr/>
        <a:lstStyle/>
        <a:p>
          <a:endParaRPr lang="en-US" sz="1500">
            <a:latin typeface="Bahnschrift" panose="020B0502040204020203" pitchFamily="34" charset="0"/>
          </a:endParaRPr>
        </a:p>
      </dgm:t>
    </dgm:pt>
    <dgm:pt modelId="{8D8DEB99-3C38-4E3D-902E-0400248EA548}" type="sibTrans" cxnId="{2F772644-FE6F-4971-84C1-0EEAB38BC876}">
      <dgm:prSet/>
      <dgm:spPr/>
      <dgm:t>
        <a:bodyPr/>
        <a:lstStyle/>
        <a:p>
          <a:endParaRPr lang="en-US" sz="1500">
            <a:latin typeface="Bahnschrift" panose="020B0502040204020203" pitchFamily="34" charset="0"/>
          </a:endParaRPr>
        </a:p>
      </dgm:t>
    </dgm:pt>
    <dgm:pt modelId="{F8972CD1-24C4-4E64-8B91-F09151D59EA6}">
      <dgm:prSet custT="1"/>
      <dgm:spPr/>
      <dgm:t>
        <a:bodyPr/>
        <a:lstStyle/>
        <a:p>
          <a:r>
            <a:rPr lang="en-US" sz="2000" dirty="0" err="1">
              <a:solidFill>
                <a:schemeClr val="tx1"/>
              </a:solidFill>
              <a:latin typeface="Bahnschrift" panose="020B0502040204020203" pitchFamily="34" charset="0"/>
            </a:rPr>
            <a:t>Không</a:t>
          </a:r>
          <a:r>
            <a:rPr lang="en-US" sz="2000" dirty="0">
              <a:solidFill>
                <a:schemeClr val="tx1"/>
              </a:solidFill>
              <a:latin typeface="Bahnschrift" panose="020B0502040204020203" pitchFamily="34" charset="0"/>
            </a:rPr>
            <a:t> </a:t>
          </a:r>
          <a:r>
            <a:rPr lang="en-US" sz="2000" dirty="0" err="1">
              <a:solidFill>
                <a:schemeClr val="tx1"/>
              </a:solidFill>
              <a:latin typeface="Bahnschrift" panose="020B0502040204020203" pitchFamily="34" charset="0"/>
            </a:rPr>
            <a:t>trùng</a:t>
          </a:r>
          <a:r>
            <a:rPr lang="en-US" sz="2000" dirty="0">
              <a:solidFill>
                <a:schemeClr val="tx1"/>
              </a:solidFill>
              <a:latin typeface="Bahnschrift" panose="020B0502040204020203" pitchFamily="34" charset="0"/>
            </a:rPr>
            <a:t> </a:t>
          </a:r>
          <a:r>
            <a:rPr lang="en-US" sz="2000" dirty="0" err="1">
              <a:solidFill>
                <a:schemeClr val="tx1"/>
              </a:solidFill>
              <a:latin typeface="Bahnschrift" panose="020B0502040204020203" pitchFamily="34" charset="0"/>
            </a:rPr>
            <a:t>lặp</a:t>
          </a:r>
          <a:r>
            <a:rPr lang="en-US" sz="2000" dirty="0">
              <a:solidFill>
                <a:schemeClr val="tx1"/>
              </a:solidFill>
              <a:latin typeface="Bahnschrift" panose="020B0502040204020203" pitchFamily="34" charset="0"/>
            </a:rPr>
            <a:t> </a:t>
          </a:r>
          <a:r>
            <a:rPr lang="en-US" sz="2000" dirty="0" err="1">
              <a:solidFill>
                <a:schemeClr val="tx1"/>
              </a:solidFill>
              <a:latin typeface="Bahnschrift" panose="020B0502040204020203" pitchFamily="34" charset="0"/>
            </a:rPr>
            <a:t>với</a:t>
          </a:r>
          <a:r>
            <a:rPr lang="en-US" sz="2000" dirty="0">
              <a:solidFill>
                <a:schemeClr val="tx1"/>
              </a:solidFill>
              <a:latin typeface="Bahnschrift" panose="020B0502040204020203" pitchFamily="34" charset="0"/>
            </a:rPr>
            <a:t> </a:t>
          </a:r>
          <a:r>
            <a:rPr lang="en-US" sz="2000" dirty="0" err="1">
              <a:solidFill>
                <a:schemeClr val="tx1"/>
              </a:solidFill>
              <a:latin typeface="Bahnschrift" panose="020B0502040204020203" pitchFamily="34" charset="0"/>
            </a:rPr>
            <a:t>đoạn</a:t>
          </a:r>
          <a:r>
            <a:rPr lang="en-US" sz="2000" dirty="0">
              <a:solidFill>
                <a:schemeClr val="tx1"/>
              </a:solidFill>
              <a:latin typeface="Bahnschrift" panose="020B0502040204020203" pitchFamily="34" charset="0"/>
            </a:rPr>
            <a:t> </a:t>
          </a:r>
          <a:r>
            <a:rPr lang="en-US" sz="2000" dirty="0" err="1">
              <a:solidFill>
                <a:schemeClr val="tx1"/>
              </a:solidFill>
              <a:latin typeface="Bahnschrift" panose="020B0502040204020203" pitchFamily="34" charset="0"/>
            </a:rPr>
            <a:t>trích</a:t>
          </a:r>
          <a:r>
            <a:rPr lang="en-US" sz="2000" dirty="0">
              <a:solidFill>
                <a:schemeClr val="tx1"/>
              </a:solidFill>
              <a:latin typeface="Bahnschrift" panose="020B0502040204020203" pitchFamily="34" charset="0"/>
            </a:rPr>
            <a:t>/VB </a:t>
          </a:r>
          <a:r>
            <a:rPr lang="en-US" sz="2000" dirty="0" err="1">
              <a:solidFill>
                <a:schemeClr val="tx1"/>
              </a:solidFill>
              <a:latin typeface="Bahnschrift" panose="020B0502040204020203" pitchFamily="34" charset="0"/>
            </a:rPr>
            <a:t>đã</a:t>
          </a:r>
          <a:r>
            <a:rPr lang="en-US" sz="2000" dirty="0">
              <a:solidFill>
                <a:schemeClr val="tx1"/>
              </a:solidFill>
              <a:latin typeface="Bahnschrift" panose="020B0502040204020203" pitchFamily="34" charset="0"/>
            </a:rPr>
            <a:t> </a:t>
          </a:r>
          <a:r>
            <a:rPr lang="en-US" sz="2000" dirty="0" err="1">
              <a:solidFill>
                <a:schemeClr val="tx1"/>
              </a:solidFill>
              <a:latin typeface="Bahnschrift" panose="020B0502040204020203" pitchFamily="34" charset="0"/>
            </a:rPr>
            <a:t>học</a:t>
          </a:r>
          <a:r>
            <a:rPr lang="en-US" sz="2000" dirty="0">
              <a:solidFill>
                <a:schemeClr val="tx1"/>
              </a:solidFill>
              <a:latin typeface="Bahnschrift" panose="020B0502040204020203" pitchFamily="34" charset="0"/>
            </a:rPr>
            <a:t> </a:t>
          </a:r>
          <a:r>
            <a:rPr lang="en-US" sz="2000" dirty="0" err="1">
              <a:solidFill>
                <a:schemeClr val="tx1"/>
              </a:solidFill>
              <a:latin typeface="Bahnschrift" panose="020B0502040204020203" pitchFamily="34" charset="0"/>
            </a:rPr>
            <a:t>trong</a:t>
          </a:r>
          <a:r>
            <a:rPr lang="en-US" sz="2000" dirty="0">
              <a:solidFill>
                <a:schemeClr val="tx1"/>
              </a:solidFill>
              <a:latin typeface="Bahnschrift" panose="020B0502040204020203" pitchFamily="34" charset="0"/>
            </a:rPr>
            <a:t> SGK</a:t>
          </a:r>
        </a:p>
      </dgm:t>
    </dgm:pt>
    <dgm:pt modelId="{18A048B8-F6E3-41B0-A99B-932BEFFD316D}" type="parTrans" cxnId="{C459A085-B05A-4CE2-9C96-893642804111}">
      <dgm:prSet/>
      <dgm:spPr/>
      <dgm:t>
        <a:bodyPr/>
        <a:lstStyle/>
        <a:p>
          <a:endParaRPr lang="en-US" sz="1500">
            <a:latin typeface="Bahnschrift" panose="020B0502040204020203" pitchFamily="34" charset="0"/>
          </a:endParaRPr>
        </a:p>
      </dgm:t>
    </dgm:pt>
    <dgm:pt modelId="{FDF83252-541C-4C4B-B055-34E0BEEC0A3D}" type="sibTrans" cxnId="{C459A085-B05A-4CE2-9C96-893642804111}">
      <dgm:prSet/>
      <dgm:spPr/>
      <dgm:t>
        <a:bodyPr/>
        <a:lstStyle/>
        <a:p>
          <a:endParaRPr lang="en-US" sz="1500">
            <a:latin typeface="Bahnschrift" panose="020B0502040204020203" pitchFamily="34" charset="0"/>
          </a:endParaRPr>
        </a:p>
      </dgm:t>
    </dgm:pt>
    <dgm:pt modelId="{01C0990C-73F2-4426-946F-DCD4D3C8719F}">
      <dgm:prSet custT="1"/>
      <dgm:spPr/>
      <dgm:t>
        <a:bodyPr/>
        <a:lstStyle/>
        <a:p>
          <a:r>
            <a:rPr lang="en-US" sz="2000" dirty="0" err="1">
              <a:solidFill>
                <a:schemeClr val="tx1"/>
              </a:solidFill>
              <a:latin typeface="Bahnschrift" panose="020B0502040204020203" pitchFamily="34" charset="0"/>
            </a:rPr>
            <a:t>Đúng</a:t>
          </a:r>
          <a:r>
            <a:rPr lang="en-US" sz="2000" dirty="0">
              <a:solidFill>
                <a:schemeClr val="tx1"/>
              </a:solidFill>
              <a:latin typeface="Bahnschrift" panose="020B0502040204020203" pitchFamily="34" charset="0"/>
            </a:rPr>
            <a:t> </a:t>
          </a:r>
          <a:r>
            <a:rPr lang="en-US" sz="2000" dirty="0" err="1">
              <a:solidFill>
                <a:schemeClr val="tx1"/>
              </a:solidFill>
              <a:latin typeface="Bahnschrift" panose="020B0502040204020203" pitchFamily="34" charset="0"/>
            </a:rPr>
            <a:t>loại</a:t>
          </a:r>
          <a:r>
            <a:rPr lang="en-US" sz="2000" dirty="0">
              <a:solidFill>
                <a:schemeClr val="tx1"/>
              </a:solidFill>
              <a:latin typeface="Bahnschrift" panose="020B0502040204020203" pitchFamily="34" charset="0"/>
            </a:rPr>
            <a:t>/ </a:t>
          </a:r>
          <a:r>
            <a:rPr lang="en-US" sz="2000" dirty="0" err="1">
              <a:solidFill>
                <a:schemeClr val="tx1"/>
              </a:solidFill>
              <a:latin typeface="Bahnschrift" panose="020B0502040204020203" pitchFamily="34" charset="0"/>
            </a:rPr>
            <a:t>thể</a:t>
          </a:r>
          <a:r>
            <a:rPr lang="en-US" sz="2000" dirty="0">
              <a:solidFill>
                <a:schemeClr val="tx1"/>
              </a:solidFill>
              <a:latin typeface="Bahnschrift" panose="020B0502040204020203" pitchFamily="34" charset="0"/>
            </a:rPr>
            <a:t> </a:t>
          </a:r>
          <a:r>
            <a:rPr lang="en-US" sz="2000" dirty="0" err="1">
              <a:solidFill>
                <a:schemeClr val="tx1"/>
              </a:solidFill>
              <a:latin typeface="Bahnschrift" panose="020B0502040204020203" pitchFamily="34" charset="0"/>
            </a:rPr>
            <a:t>loại</a:t>
          </a:r>
          <a:r>
            <a:rPr lang="en-US" sz="2000" dirty="0">
              <a:solidFill>
                <a:schemeClr val="tx1"/>
              </a:solidFill>
              <a:latin typeface="Bahnschrift" panose="020B0502040204020203" pitchFamily="34" charset="0"/>
            </a:rPr>
            <a:t> </a:t>
          </a:r>
          <a:r>
            <a:rPr lang="en-US" sz="2000" dirty="0" err="1">
              <a:solidFill>
                <a:schemeClr val="tx1"/>
              </a:solidFill>
              <a:latin typeface="Bahnschrift" panose="020B0502040204020203" pitchFamily="34" charset="0"/>
            </a:rPr>
            <a:t>đã</a:t>
          </a:r>
          <a:r>
            <a:rPr lang="en-US" sz="2000" dirty="0">
              <a:solidFill>
                <a:schemeClr val="tx1"/>
              </a:solidFill>
              <a:latin typeface="Bahnschrift" panose="020B0502040204020203" pitchFamily="34" charset="0"/>
            </a:rPr>
            <a:t> </a:t>
          </a:r>
          <a:r>
            <a:rPr lang="en-US" sz="2000" dirty="0" err="1">
              <a:solidFill>
                <a:schemeClr val="tx1"/>
              </a:solidFill>
              <a:latin typeface="Bahnschrift" panose="020B0502040204020203" pitchFamily="34" charset="0"/>
            </a:rPr>
            <a:t>được</a:t>
          </a:r>
          <a:r>
            <a:rPr lang="en-US" sz="2000" dirty="0">
              <a:solidFill>
                <a:schemeClr val="tx1"/>
              </a:solidFill>
              <a:latin typeface="Bahnschrift" panose="020B0502040204020203" pitchFamily="34" charset="0"/>
            </a:rPr>
            <a:t> </a:t>
          </a:r>
          <a:r>
            <a:rPr lang="en-US" sz="2000" dirty="0" err="1">
              <a:solidFill>
                <a:schemeClr val="tx1"/>
              </a:solidFill>
              <a:latin typeface="Bahnschrift" panose="020B0502040204020203" pitchFamily="34" charset="0"/>
            </a:rPr>
            <a:t>học</a:t>
          </a:r>
          <a:r>
            <a:rPr lang="en-US" sz="2000" dirty="0">
              <a:solidFill>
                <a:schemeClr val="tx1"/>
              </a:solidFill>
              <a:latin typeface="Bahnschrift" panose="020B0502040204020203" pitchFamily="34" charset="0"/>
            </a:rPr>
            <a:t> </a:t>
          </a:r>
          <a:r>
            <a:rPr lang="en-US" sz="2000" dirty="0" err="1">
              <a:solidFill>
                <a:schemeClr val="tx1"/>
              </a:solidFill>
              <a:latin typeface="Bahnschrift" panose="020B0502040204020203" pitchFamily="34" charset="0"/>
            </a:rPr>
            <a:t>trong</a:t>
          </a:r>
          <a:r>
            <a:rPr lang="en-US" sz="2000" dirty="0">
              <a:solidFill>
                <a:schemeClr val="tx1"/>
              </a:solidFill>
              <a:latin typeface="Bahnschrift" panose="020B0502040204020203" pitchFamily="34" charset="0"/>
            </a:rPr>
            <a:t> </a:t>
          </a:r>
          <a:r>
            <a:rPr lang="en-US" sz="2000" dirty="0" err="1">
              <a:solidFill>
                <a:schemeClr val="tx1"/>
              </a:solidFill>
              <a:latin typeface="Bahnschrift" panose="020B0502040204020203" pitchFamily="34" charset="0"/>
            </a:rPr>
            <a:t>Chương</a:t>
          </a:r>
          <a:r>
            <a:rPr lang="en-US" sz="2000" dirty="0">
              <a:solidFill>
                <a:schemeClr val="tx1"/>
              </a:solidFill>
              <a:latin typeface="Bahnschrift" panose="020B0502040204020203" pitchFamily="34" charset="0"/>
            </a:rPr>
            <a:t> </a:t>
          </a:r>
          <a:r>
            <a:rPr lang="en-US" sz="2000" dirty="0" err="1">
              <a:solidFill>
                <a:schemeClr val="tx1"/>
              </a:solidFill>
              <a:latin typeface="Bahnschrift" panose="020B0502040204020203" pitchFamily="34" charset="0"/>
            </a:rPr>
            <a:t>trình</a:t>
          </a:r>
          <a:r>
            <a:rPr lang="en-US" sz="2000" dirty="0">
              <a:solidFill>
                <a:schemeClr val="tx1"/>
              </a:solidFill>
              <a:latin typeface="Bahnschrift" panose="020B0502040204020203" pitchFamily="34" charset="0"/>
            </a:rPr>
            <a:t>.</a:t>
          </a:r>
        </a:p>
      </dgm:t>
    </dgm:pt>
    <dgm:pt modelId="{39BAB44E-A861-412B-834C-1805FE347892}" type="parTrans" cxnId="{FD34C8DC-C4C8-4535-A1D3-009DD838A478}">
      <dgm:prSet/>
      <dgm:spPr/>
      <dgm:t>
        <a:bodyPr/>
        <a:lstStyle/>
        <a:p>
          <a:endParaRPr lang="en-US" sz="1500">
            <a:latin typeface="Bahnschrift" panose="020B0502040204020203" pitchFamily="34" charset="0"/>
          </a:endParaRPr>
        </a:p>
      </dgm:t>
    </dgm:pt>
    <dgm:pt modelId="{BBD948CE-4CD9-4927-B8BB-020222C3E577}" type="sibTrans" cxnId="{FD34C8DC-C4C8-4535-A1D3-009DD838A478}">
      <dgm:prSet/>
      <dgm:spPr/>
      <dgm:t>
        <a:bodyPr/>
        <a:lstStyle/>
        <a:p>
          <a:endParaRPr lang="en-US" sz="1500">
            <a:latin typeface="Bahnschrift" panose="020B0502040204020203" pitchFamily="34" charset="0"/>
          </a:endParaRPr>
        </a:p>
      </dgm:t>
    </dgm:pt>
    <dgm:pt modelId="{B5A464CF-24D5-4C25-80DB-66A3AC850F29}">
      <dgm:prSet custT="1"/>
      <dgm:spPr/>
      <dgm:t>
        <a:bodyPr/>
        <a:lstStyle/>
        <a:p>
          <a:r>
            <a:rPr lang="en-US" sz="2000" dirty="0" err="1">
              <a:solidFill>
                <a:schemeClr val="tx1"/>
              </a:solidFill>
              <a:latin typeface="Bahnschrift" panose="020B0502040204020203" pitchFamily="34" charset="0"/>
            </a:rPr>
            <a:t>Chứa</a:t>
          </a:r>
          <a:r>
            <a:rPr lang="en-US" sz="2000" dirty="0">
              <a:solidFill>
                <a:schemeClr val="tx1"/>
              </a:solidFill>
              <a:latin typeface="Bahnschrift" panose="020B0502040204020203" pitchFamily="34" charset="0"/>
            </a:rPr>
            <a:t> </a:t>
          </a:r>
          <a:r>
            <a:rPr lang="en-US" sz="2000" dirty="0" err="1">
              <a:solidFill>
                <a:schemeClr val="tx1"/>
              </a:solidFill>
              <a:latin typeface="Bahnschrift" panose="020B0502040204020203" pitchFamily="34" charset="0"/>
            </a:rPr>
            <a:t>đựng</a:t>
          </a:r>
          <a:r>
            <a:rPr lang="en-US" sz="2000" dirty="0">
              <a:solidFill>
                <a:schemeClr val="tx1"/>
              </a:solidFill>
              <a:latin typeface="Bahnschrift" panose="020B0502040204020203" pitchFamily="34" charset="0"/>
            </a:rPr>
            <a:t> </a:t>
          </a:r>
          <a:r>
            <a:rPr lang="en-US" sz="2000" dirty="0" err="1">
              <a:solidFill>
                <a:schemeClr val="tx1"/>
              </a:solidFill>
              <a:latin typeface="Bahnschrift" panose="020B0502040204020203" pitchFamily="34" charset="0"/>
            </a:rPr>
            <a:t>các</a:t>
          </a:r>
          <a:r>
            <a:rPr lang="en-US" sz="2000" dirty="0">
              <a:solidFill>
                <a:schemeClr val="tx1"/>
              </a:solidFill>
              <a:latin typeface="Bahnschrift" panose="020B0502040204020203" pitchFamily="34" charset="0"/>
            </a:rPr>
            <a:t> </a:t>
          </a:r>
          <a:r>
            <a:rPr lang="en-US" sz="2000" dirty="0" err="1">
              <a:solidFill>
                <a:schemeClr val="tx1"/>
              </a:solidFill>
              <a:latin typeface="Bahnschrift" panose="020B0502040204020203" pitchFamily="34" charset="0"/>
            </a:rPr>
            <a:t>yếu</a:t>
          </a:r>
          <a:r>
            <a:rPr lang="en-US" sz="2000" dirty="0">
              <a:solidFill>
                <a:schemeClr val="tx1"/>
              </a:solidFill>
              <a:latin typeface="Bahnschrift" panose="020B0502040204020203" pitchFamily="34" charset="0"/>
            </a:rPr>
            <a:t> </a:t>
          </a:r>
          <a:r>
            <a:rPr lang="en-US" sz="2000" dirty="0" err="1">
              <a:solidFill>
                <a:schemeClr val="tx1"/>
              </a:solidFill>
              <a:latin typeface="Bahnschrift" panose="020B0502040204020203" pitchFamily="34" charset="0"/>
            </a:rPr>
            <a:t>tố</a:t>
          </a:r>
          <a:r>
            <a:rPr lang="en-US" sz="2000" dirty="0">
              <a:solidFill>
                <a:schemeClr val="tx1"/>
              </a:solidFill>
              <a:latin typeface="Bahnschrift" panose="020B0502040204020203" pitchFamily="34" charset="0"/>
            </a:rPr>
            <a:t> </a:t>
          </a:r>
          <a:r>
            <a:rPr lang="en-US" sz="2000" dirty="0" err="1">
              <a:solidFill>
                <a:schemeClr val="tx1"/>
              </a:solidFill>
              <a:latin typeface="Bahnschrift" panose="020B0502040204020203" pitchFamily="34" charset="0"/>
            </a:rPr>
            <a:t>tiêu</a:t>
          </a:r>
          <a:r>
            <a:rPr lang="en-US" sz="2000" dirty="0">
              <a:solidFill>
                <a:schemeClr val="tx1"/>
              </a:solidFill>
              <a:latin typeface="Bahnschrift" panose="020B0502040204020203" pitchFamily="34" charset="0"/>
            </a:rPr>
            <a:t> </a:t>
          </a:r>
          <a:r>
            <a:rPr lang="en-US" sz="2000" dirty="0" err="1">
              <a:solidFill>
                <a:schemeClr val="tx1"/>
              </a:solidFill>
              <a:latin typeface="Bahnschrift" panose="020B0502040204020203" pitchFamily="34" charset="0"/>
            </a:rPr>
            <a:t>biểu</a:t>
          </a:r>
          <a:r>
            <a:rPr lang="en-US" sz="2000" dirty="0">
              <a:solidFill>
                <a:schemeClr val="tx1"/>
              </a:solidFill>
              <a:latin typeface="Bahnschrift" panose="020B0502040204020203" pitchFamily="34" charset="0"/>
            </a:rPr>
            <a:t> </a:t>
          </a:r>
          <a:r>
            <a:rPr lang="en-US" sz="2000" dirty="0" err="1">
              <a:solidFill>
                <a:schemeClr val="tx1"/>
              </a:solidFill>
              <a:latin typeface="Bahnschrift" panose="020B0502040204020203" pitchFamily="34" charset="0"/>
            </a:rPr>
            <a:t>cho</a:t>
          </a:r>
          <a:r>
            <a:rPr lang="en-US" sz="2000" dirty="0">
              <a:solidFill>
                <a:schemeClr val="tx1"/>
              </a:solidFill>
              <a:latin typeface="Bahnschrift" panose="020B0502040204020203" pitchFamily="34" charset="0"/>
            </a:rPr>
            <a:t> </a:t>
          </a:r>
          <a:r>
            <a:rPr lang="en-US" sz="2000" dirty="0" err="1">
              <a:solidFill>
                <a:schemeClr val="tx1"/>
              </a:solidFill>
              <a:latin typeface="Bahnschrift" panose="020B0502040204020203" pitchFamily="34" charset="0"/>
            </a:rPr>
            <a:t>loại</a:t>
          </a:r>
          <a:r>
            <a:rPr lang="en-US" sz="2000" dirty="0">
              <a:solidFill>
                <a:schemeClr val="tx1"/>
              </a:solidFill>
              <a:latin typeface="Bahnschrift" panose="020B0502040204020203" pitchFamily="34" charset="0"/>
            </a:rPr>
            <a:t>/</a:t>
          </a:r>
          <a:r>
            <a:rPr lang="en-US" sz="2000" dirty="0" err="1">
              <a:solidFill>
                <a:schemeClr val="tx1"/>
              </a:solidFill>
              <a:latin typeface="Bahnschrift" panose="020B0502040204020203" pitchFamily="34" charset="0"/>
            </a:rPr>
            <a:t>thể</a:t>
          </a:r>
          <a:r>
            <a:rPr lang="en-US" sz="2000" dirty="0">
              <a:solidFill>
                <a:schemeClr val="tx1"/>
              </a:solidFill>
              <a:latin typeface="Bahnschrift" panose="020B0502040204020203" pitchFamily="34" charset="0"/>
            </a:rPr>
            <a:t> </a:t>
          </a:r>
          <a:r>
            <a:rPr lang="en-US" sz="2000" dirty="0" err="1">
              <a:solidFill>
                <a:schemeClr val="tx1"/>
              </a:solidFill>
              <a:latin typeface="Bahnschrift" panose="020B0502040204020203" pitchFamily="34" charset="0"/>
            </a:rPr>
            <a:t>loại</a:t>
          </a:r>
          <a:endParaRPr lang="en-US" sz="2000" dirty="0">
            <a:solidFill>
              <a:schemeClr val="tx1"/>
            </a:solidFill>
            <a:latin typeface="Bahnschrift" panose="020B0502040204020203" pitchFamily="34" charset="0"/>
          </a:endParaRPr>
        </a:p>
      </dgm:t>
    </dgm:pt>
    <dgm:pt modelId="{EC89469C-49A3-4430-A468-772A7B701788}" type="parTrans" cxnId="{DD6577AE-BC6A-401C-80E1-5A16137642C1}">
      <dgm:prSet/>
      <dgm:spPr/>
      <dgm:t>
        <a:bodyPr/>
        <a:lstStyle/>
        <a:p>
          <a:endParaRPr lang="en-US" sz="1500">
            <a:latin typeface="Bahnschrift" panose="020B0502040204020203" pitchFamily="34" charset="0"/>
          </a:endParaRPr>
        </a:p>
      </dgm:t>
    </dgm:pt>
    <dgm:pt modelId="{67FF71EF-D36E-4800-A734-7B04787AF061}" type="sibTrans" cxnId="{DD6577AE-BC6A-401C-80E1-5A16137642C1}">
      <dgm:prSet/>
      <dgm:spPr/>
      <dgm:t>
        <a:bodyPr/>
        <a:lstStyle/>
        <a:p>
          <a:endParaRPr lang="en-US" sz="1500">
            <a:latin typeface="Bahnschrift" panose="020B0502040204020203" pitchFamily="34" charset="0"/>
          </a:endParaRPr>
        </a:p>
      </dgm:t>
    </dgm:pt>
    <dgm:pt modelId="{289DE14B-7EE7-4DEE-944F-DC10D3C3A0BD}">
      <dgm:prSet custT="1"/>
      <dgm:spPr/>
      <dgm:t>
        <a:bodyPr/>
        <a:lstStyle/>
        <a:p>
          <a:r>
            <a:rPr lang="en-US" sz="1800" dirty="0" err="1">
              <a:solidFill>
                <a:schemeClr val="tx1"/>
              </a:solidFill>
              <a:latin typeface="Bahnschrift" panose="020B0502040204020203" pitchFamily="34" charset="0"/>
            </a:rPr>
            <a:t>Phù</a:t>
          </a:r>
          <a:r>
            <a:rPr lang="en-US" sz="1800" dirty="0">
              <a:solidFill>
                <a:schemeClr val="tx1"/>
              </a:solidFill>
              <a:latin typeface="Bahnschrift" panose="020B0502040204020203" pitchFamily="34" charset="0"/>
            </a:rPr>
            <a:t> </a:t>
          </a:r>
          <a:r>
            <a:rPr lang="en-US" sz="1800" dirty="0" err="1">
              <a:solidFill>
                <a:schemeClr val="tx1"/>
              </a:solidFill>
              <a:latin typeface="Bahnschrift" panose="020B0502040204020203" pitchFamily="34" charset="0"/>
            </a:rPr>
            <a:t>hợp</a:t>
          </a:r>
          <a:r>
            <a:rPr lang="en-US" sz="1800" dirty="0">
              <a:solidFill>
                <a:schemeClr val="tx1"/>
              </a:solidFill>
              <a:latin typeface="Bahnschrift" panose="020B0502040204020203" pitchFamily="34" charset="0"/>
            </a:rPr>
            <a:t> </a:t>
          </a:r>
          <a:r>
            <a:rPr lang="en-US" sz="1800" dirty="0" err="1">
              <a:solidFill>
                <a:schemeClr val="tx1"/>
              </a:solidFill>
              <a:latin typeface="Bahnschrift" panose="020B0502040204020203" pitchFamily="34" charset="0"/>
            </a:rPr>
            <a:t>với</a:t>
          </a:r>
          <a:r>
            <a:rPr lang="en-US" sz="1800" dirty="0">
              <a:solidFill>
                <a:schemeClr val="tx1"/>
              </a:solidFill>
              <a:latin typeface="Bahnschrift" panose="020B0502040204020203" pitchFamily="34" charset="0"/>
            </a:rPr>
            <a:t> </a:t>
          </a:r>
          <a:r>
            <a:rPr lang="en-US" sz="1800" dirty="0" err="1">
              <a:solidFill>
                <a:schemeClr val="tx1"/>
              </a:solidFill>
              <a:latin typeface="Bahnschrift" panose="020B0502040204020203" pitchFamily="34" charset="0"/>
            </a:rPr>
            <a:t>kinh</a:t>
          </a:r>
          <a:r>
            <a:rPr lang="en-US" sz="1800" dirty="0">
              <a:solidFill>
                <a:schemeClr val="tx1"/>
              </a:solidFill>
              <a:latin typeface="Bahnschrift" panose="020B0502040204020203" pitchFamily="34" charset="0"/>
            </a:rPr>
            <a:t> </a:t>
          </a:r>
          <a:r>
            <a:rPr lang="en-US" sz="1800" dirty="0" err="1">
              <a:solidFill>
                <a:schemeClr val="tx1"/>
              </a:solidFill>
              <a:latin typeface="Bahnschrift" panose="020B0502040204020203" pitchFamily="34" charset="0"/>
            </a:rPr>
            <a:t>nghiệm</a:t>
          </a:r>
          <a:r>
            <a:rPr lang="en-US" sz="1800" dirty="0">
              <a:solidFill>
                <a:schemeClr val="tx1"/>
              </a:solidFill>
              <a:latin typeface="Bahnschrift" panose="020B0502040204020203" pitchFamily="34" charset="0"/>
            </a:rPr>
            <a:t>, </a:t>
          </a:r>
          <a:r>
            <a:rPr lang="en-US" sz="1800" dirty="0" err="1">
              <a:solidFill>
                <a:schemeClr val="tx1"/>
              </a:solidFill>
              <a:latin typeface="Bahnschrift" panose="020B0502040204020203" pitchFamily="34" charset="0"/>
            </a:rPr>
            <a:t>năng</a:t>
          </a:r>
          <a:r>
            <a:rPr lang="en-US" sz="1800" dirty="0">
              <a:solidFill>
                <a:schemeClr val="tx1"/>
              </a:solidFill>
              <a:latin typeface="Bahnschrift" panose="020B0502040204020203" pitchFamily="34" charset="0"/>
            </a:rPr>
            <a:t> </a:t>
          </a:r>
          <a:r>
            <a:rPr lang="en-US" sz="1800" dirty="0" err="1">
              <a:solidFill>
                <a:schemeClr val="tx1"/>
              </a:solidFill>
              <a:latin typeface="Bahnschrift" panose="020B0502040204020203" pitchFamily="34" charset="0"/>
            </a:rPr>
            <a:t>lực</a:t>
          </a:r>
          <a:r>
            <a:rPr lang="en-US" sz="1800" dirty="0">
              <a:solidFill>
                <a:schemeClr val="tx1"/>
              </a:solidFill>
              <a:latin typeface="Bahnschrift" panose="020B0502040204020203" pitchFamily="34" charset="0"/>
            </a:rPr>
            <a:t> </a:t>
          </a:r>
          <a:r>
            <a:rPr lang="en-US" sz="1800" dirty="0" err="1">
              <a:solidFill>
                <a:schemeClr val="tx1"/>
              </a:solidFill>
              <a:latin typeface="Bahnschrift" panose="020B0502040204020203" pitchFamily="34" charset="0"/>
            </a:rPr>
            <a:t>nhận</a:t>
          </a:r>
          <a:r>
            <a:rPr lang="en-US" sz="1800" dirty="0">
              <a:solidFill>
                <a:schemeClr val="tx1"/>
              </a:solidFill>
              <a:latin typeface="Bahnschrift" panose="020B0502040204020203" pitchFamily="34" charset="0"/>
            </a:rPr>
            <a:t> </a:t>
          </a:r>
          <a:r>
            <a:rPr lang="en-US" sz="1800" dirty="0" err="1">
              <a:solidFill>
                <a:schemeClr val="tx1"/>
              </a:solidFill>
              <a:latin typeface="Bahnschrift" panose="020B0502040204020203" pitchFamily="34" charset="0"/>
            </a:rPr>
            <a:t>thức</a:t>
          </a:r>
          <a:r>
            <a:rPr lang="en-US" sz="1800" dirty="0">
              <a:solidFill>
                <a:schemeClr val="tx1"/>
              </a:solidFill>
              <a:latin typeface="Bahnschrift" panose="020B0502040204020203" pitchFamily="34" charset="0"/>
            </a:rPr>
            <a:t>, </a:t>
          </a:r>
          <a:r>
            <a:rPr lang="en-US" sz="1800" dirty="0" err="1">
              <a:solidFill>
                <a:schemeClr val="tx1"/>
              </a:solidFill>
              <a:latin typeface="Bahnschrift" panose="020B0502040204020203" pitchFamily="34" charset="0"/>
            </a:rPr>
            <a:t>đặc</a:t>
          </a:r>
          <a:r>
            <a:rPr lang="en-US" sz="1800" dirty="0">
              <a:solidFill>
                <a:schemeClr val="tx1"/>
              </a:solidFill>
              <a:latin typeface="Bahnschrift" panose="020B0502040204020203" pitchFamily="34" charset="0"/>
            </a:rPr>
            <a:t> </a:t>
          </a:r>
          <a:r>
            <a:rPr lang="en-US" sz="1800" dirty="0" err="1">
              <a:solidFill>
                <a:schemeClr val="tx1"/>
              </a:solidFill>
              <a:latin typeface="Bahnschrift" panose="020B0502040204020203" pitchFamily="34" charset="0"/>
            </a:rPr>
            <a:t>điểm</a:t>
          </a:r>
          <a:r>
            <a:rPr lang="en-US" sz="1800" dirty="0">
              <a:solidFill>
                <a:schemeClr val="tx1"/>
              </a:solidFill>
              <a:latin typeface="Bahnschrift" panose="020B0502040204020203" pitchFamily="34" charset="0"/>
            </a:rPr>
            <a:t> </a:t>
          </a:r>
          <a:r>
            <a:rPr lang="en-US" sz="1800" dirty="0" err="1">
              <a:solidFill>
                <a:schemeClr val="tx1"/>
              </a:solidFill>
              <a:latin typeface="Bahnschrift" panose="020B0502040204020203" pitchFamily="34" charset="0"/>
            </a:rPr>
            <a:t>tâm</a:t>
          </a:r>
          <a:r>
            <a:rPr lang="en-US" sz="1800" dirty="0">
              <a:solidFill>
                <a:schemeClr val="tx1"/>
              </a:solidFill>
              <a:latin typeface="Bahnschrift" panose="020B0502040204020203" pitchFamily="34" charset="0"/>
            </a:rPr>
            <a:t> – </a:t>
          </a:r>
          <a:r>
            <a:rPr lang="en-US" sz="1800" dirty="0" err="1">
              <a:solidFill>
                <a:schemeClr val="tx1"/>
              </a:solidFill>
              <a:latin typeface="Bahnschrift" panose="020B0502040204020203" pitchFamily="34" charset="0"/>
            </a:rPr>
            <a:t>sinh</a:t>
          </a:r>
          <a:r>
            <a:rPr lang="en-US" sz="1800" dirty="0">
              <a:solidFill>
                <a:schemeClr val="tx1"/>
              </a:solidFill>
              <a:latin typeface="Bahnschrift" panose="020B0502040204020203" pitchFamily="34" charset="0"/>
            </a:rPr>
            <a:t> </a:t>
          </a:r>
          <a:r>
            <a:rPr lang="en-US" sz="1800" dirty="0" err="1">
              <a:solidFill>
                <a:schemeClr val="tx1"/>
              </a:solidFill>
              <a:latin typeface="Bahnschrift" panose="020B0502040204020203" pitchFamily="34" charset="0"/>
            </a:rPr>
            <a:t>lí</a:t>
          </a:r>
          <a:r>
            <a:rPr lang="en-US" sz="1800" dirty="0">
              <a:solidFill>
                <a:schemeClr val="tx1"/>
              </a:solidFill>
              <a:latin typeface="Bahnschrift" panose="020B0502040204020203" pitchFamily="34" charset="0"/>
            </a:rPr>
            <a:t> </a:t>
          </a:r>
          <a:r>
            <a:rPr lang="en-US" sz="1800" dirty="0" err="1">
              <a:solidFill>
                <a:schemeClr val="tx1"/>
              </a:solidFill>
              <a:latin typeface="Bahnschrift" panose="020B0502040204020203" pitchFamily="34" charset="0"/>
            </a:rPr>
            <a:t>của</a:t>
          </a:r>
          <a:r>
            <a:rPr lang="en-US" sz="1800" dirty="0">
              <a:solidFill>
                <a:schemeClr val="tx1"/>
              </a:solidFill>
              <a:latin typeface="Bahnschrift" panose="020B0502040204020203" pitchFamily="34" charset="0"/>
            </a:rPr>
            <a:t> HS</a:t>
          </a:r>
          <a:r>
            <a:rPr lang="vi-VN" sz="1800" dirty="0">
              <a:solidFill>
                <a:schemeClr val="tx1"/>
              </a:solidFill>
              <a:latin typeface="Bahnschrift" panose="020B0502040204020203" pitchFamily="34" charset="0"/>
            </a:rPr>
            <a:t>, đảm bảo tính thẩm mĩ, nhân văn</a:t>
          </a:r>
          <a:endParaRPr lang="en-US" sz="1800" dirty="0">
            <a:solidFill>
              <a:schemeClr val="tx1"/>
            </a:solidFill>
            <a:latin typeface="Bahnschrift" panose="020B0502040204020203" pitchFamily="34" charset="0"/>
          </a:endParaRPr>
        </a:p>
      </dgm:t>
    </dgm:pt>
    <dgm:pt modelId="{6C56BBB3-CA02-413D-B6CA-8A852F855FF7}" type="parTrans" cxnId="{03810503-A9E4-4F1D-AF7C-5C1545D06BCB}">
      <dgm:prSet/>
      <dgm:spPr/>
      <dgm:t>
        <a:bodyPr/>
        <a:lstStyle/>
        <a:p>
          <a:endParaRPr lang="en-US" sz="1500">
            <a:latin typeface="Bahnschrift" panose="020B0502040204020203" pitchFamily="34" charset="0"/>
          </a:endParaRPr>
        </a:p>
      </dgm:t>
    </dgm:pt>
    <dgm:pt modelId="{6A9232E4-B824-4162-A300-A44F9E2C4C7E}" type="sibTrans" cxnId="{03810503-A9E4-4F1D-AF7C-5C1545D06BCB}">
      <dgm:prSet/>
      <dgm:spPr/>
      <dgm:t>
        <a:bodyPr/>
        <a:lstStyle/>
        <a:p>
          <a:endParaRPr lang="en-US" sz="1500">
            <a:latin typeface="Bahnschrift" panose="020B0502040204020203" pitchFamily="34" charset="0"/>
          </a:endParaRPr>
        </a:p>
      </dgm:t>
    </dgm:pt>
    <dgm:pt modelId="{3B095DE9-888F-4567-801E-24FB99C21819}">
      <dgm:prSet custT="1"/>
      <dgm:spPr/>
      <dgm:t>
        <a:bodyPr/>
        <a:lstStyle/>
        <a:p>
          <a:r>
            <a:rPr lang="en-US" sz="2000" dirty="0" err="1">
              <a:solidFill>
                <a:schemeClr val="tx1"/>
              </a:solidFill>
              <a:latin typeface="Bahnschrift" panose="020B0502040204020203" pitchFamily="34" charset="0"/>
            </a:rPr>
            <a:t>Hạn</a:t>
          </a:r>
          <a:r>
            <a:rPr lang="en-US" sz="2000" dirty="0">
              <a:solidFill>
                <a:schemeClr val="tx1"/>
              </a:solidFill>
              <a:latin typeface="Bahnschrift" panose="020B0502040204020203" pitchFamily="34" charset="0"/>
            </a:rPr>
            <a:t> </a:t>
          </a:r>
          <a:r>
            <a:rPr lang="en-US" sz="2000" dirty="0" err="1">
              <a:solidFill>
                <a:schemeClr val="tx1"/>
              </a:solidFill>
              <a:latin typeface="Bahnschrift" panose="020B0502040204020203" pitchFamily="34" charset="0"/>
            </a:rPr>
            <a:t>chế</a:t>
          </a:r>
          <a:r>
            <a:rPr lang="en-US" sz="2000" dirty="0">
              <a:solidFill>
                <a:schemeClr val="tx1"/>
              </a:solidFill>
              <a:latin typeface="Bahnschrift" panose="020B0502040204020203" pitchFamily="34" charset="0"/>
            </a:rPr>
            <a:t> </a:t>
          </a:r>
          <a:r>
            <a:rPr lang="en-US" sz="2000" dirty="0" err="1">
              <a:solidFill>
                <a:schemeClr val="tx1"/>
              </a:solidFill>
              <a:latin typeface="Bahnschrift" panose="020B0502040204020203" pitchFamily="34" charset="0"/>
            </a:rPr>
            <a:t>dùng</a:t>
          </a:r>
          <a:r>
            <a:rPr lang="en-US" sz="2000" dirty="0">
              <a:solidFill>
                <a:schemeClr val="tx1"/>
              </a:solidFill>
              <a:latin typeface="Bahnschrift" panose="020B0502040204020203" pitchFamily="34" charset="0"/>
            </a:rPr>
            <a:t> </a:t>
          </a:r>
          <a:r>
            <a:rPr lang="en-US" sz="2000" dirty="0" err="1">
              <a:solidFill>
                <a:schemeClr val="tx1"/>
              </a:solidFill>
              <a:latin typeface="Bahnschrift" panose="020B0502040204020203" pitchFamily="34" charset="0"/>
            </a:rPr>
            <a:t>văn</a:t>
          </a:r>
          <a:r>
            <a:rPr lang="vi-VN" sz="2000" dirty="0">
              <a:solidFill>
                <a:schemeClr val="tx1"/>
              </a:solidFill>
              <a:latin typeface="Bahnschrift" panose="020B0502040204020203" pitchFamily="34" charset="0"/>
            </a:rPr>
            <a:t> bản</a:t>
          </a:r>
          <a:r>
            <a:rPr lang="en-US" sz="2000" dirty="0">
              <a:solidFill>
                <a:schemeClr val="tx1"/>
              </a:solidFill>
              <a:latin typeface="Bahnschrift" panose="020B0502040204020203" pitchFamily="34" charset="0"/>
            </a:rPr>
            <a:t> </a:t>
          </a:r>
          <a:r>
            <a:rPr lang="en-US" sz="2000" dirty="0" err="1">
              <a:solidFill>
                <a:schemeClr val="tx1"/>
              </a:solidFill>
              <a:latin typeface="Bahnschrift" panose="020B0502040204020203" pitchFamily="34" charset="0"/>
            </a:rPr>
            <a:t>thơ</a:t>
          </a:r>
          <a:r>
            <a:rPr lang="en-US" sz="2000" dirty="0">
              <a:solidFill>
                <a:schemeClr val="tx1"/>
              </a:solidFill>
              <a:latin typeface="Bahnschrift" panose="020B0502040204020203" pitchFamily="34" charset="0"/>
            </a:rPr>
            <a:t> </a:t>
          </a:r>
          <a:r>
            <a:rPr lang="en-US" sz="2000" dirty="0" err="1">
              <a:solidFill>
                <a:schemeClr val="tx1"/>
              </a:solidFill>
              <a:latin typeface="Bahnschrift" panose="020B0502040204020203" pitchFamily="34" charset="0"/>
            </a:rPr>
            <a:t>dịch</a:t>
          </a:r>
          <a:r>
            <a:rPr lang="en-US" sz="2000" dirty="0">
              <a:solidFill>
                <a:schemeClr val="tx1"/>
              </a:solidFill>
              <a:latin typeface="Bahnschrift" panose="020B0502040204020203" pitchFamily="34" charset="0"/>
            </a:rPr>
            <a:t>.</a:t>
          </a:r>
        </a:p>
      </dgm:t>
    </dgm:pt>
    <dgm:pt modelId="{C54B6E13-C311-4177-A6D7-16E14594D170}" type="parTrans" cxnId="{FE00BFC9-8A41-4455-971C-1D6B64EADDCA}">
      <dgm:prSet/>
      <dgm:spPr/>
      <dgm:t>
        <a:bodyPr/>
        <a:lstStyle/>
        <a:p>
          <a:endParaRPr lang="en-US" sz="1500">
            <a:latin typeface="Bahnschrift" panose="020B0502040204020203" pitchFamily="34" charset="0"/>
          </a:endParaRPr>
        </a:p>
      </dgm:t>
    </dgm:pt>
    <dgm:pt modelId="{6D7384BE-5AF0-462D-B189-DB94FA48C1AA}" type="sibTrans" cxnId="{FE00BFC9-8A41-4455-971C-1D6B64EADDCA}">
      <dgm:prSet/>
      <dgm:spPr/>
      <dgm:t>
        <a:bodyPr/>
        <a:lstStyle/>
        <a:p>
          <a:endParaRPr lang="en-US" sz="1500">
            <a:latin typeface="Bahnschrift" panose="020B0502040204020203" pitchFamily="34" charset="0"/>
          </a:endParaRPr>
        </a:p>
      </dgm:t>
    </dgm:pt>
    <dgm:pt modelId="{BB7DDA15-FE8A-46BD-9B60-E1EF7ABD6F1C}">
      <dgm:prSet custT="1"/>
      <dgm:spPr/>
      <dgm:t>
        <a:bodyPr/>
        <a:lstStyle/>
        <a:p>
          <a:r>
            <a:rPr lang="en-US" sz="2000" dirty="0" err="1">
              <a:solidFill>
                <a:schemeClr val="tx1"/>
              </a:solidFill>
              <a:latin typeface="Bahnschrift" panose="020B0502040204020203" pitchFamily="34" charset="0"/>
            </a:rPr>
            <a:t>Trích</a:t>
          </a:r>
          <a:r>
            <a:rPr lang="en-US" sz="2000" dirty="0">
              <a:solidFill>
                <a:schemeClr val="tx1"/>
              </a:solidFill>
              <a:latin typeface="Bahnschrift" panose="020B0502040204020203" pitchFamily="34" charset="0"/>
            </a:rPr>
            <a:t> </a:t>
          </a:r>
          <a:r>
            <a:rPr lang="en-US" sz="2000" dirty="0" err="1">
              <a:solidFill>
                <a:schemeClr val="tx1"/>
              </a:solidFill>
              <a:latin typeface="Bahnschrift" panose="020B0502040204020203" pitchFamily="34" charset="0"/>
            </a:rPr>
            <a:t>dẫn</a:t>
          </a:r>
          <a:r>
            <a:rPr lang="en-US" sz="2000" dirty="0">
              <a:solidFill>
                <a:schemeClr val="tx1"/>
              </a:solidFill>
              <a:latin typeface="Bahnschrift" panose="020B0502040204020203" pitchFamily="34" charset="0"/>
            </a:rPr>
            <a:t> </a:t>
          </a:r>
          <a:r>
            <a:rPr lang="en-US" sz="2000" dirty="0" err="1">
              <a:solidFill>
                <a:schemeClr val="tx1"/>
              </a:solidFill>
              <a:latin typeface="Bahnschrift" panose="020B0502040204020203" pitchFamily="34" charset="0"/>
            </a:rPr>
            <a:t>đúng</a:t>
          </a:r>
          <a:r>
            <a:rPr lang="en-US" sz="2000" dirty="0">
              <a:solidFill>
                <a:schemeClr val="tx1"/>
              </a:solidFill>
              <a:latin typeface="Bahnschrift" panose="020B0502040204020203" pitchFamily="34" charset="0"/>
            </a:rPr>
            <a:t> </a:t>
          </a:r>
          <a:r>
            <a:rPr lang="en-US" sz="2000" dirty="0" err="1">
              <a:solidFill>
                <a:schemeClr val="tx1"/>
              </a:solidFill>
              <a:latin typeface="Bahnschrift" panose="020B0502040204020203" pitchFamily="34" charset="0"/>
            </a:rPr>
            <a:t>quy</a:t>
          </a:r>
          <a:r>
            <a:rPr lang="en-US" sz="2000" dirty="0">
              <a:solidFill>
                <a:schemeClr val="tx1"/>
              </a:solidFill>
              <a:latin typeface="Bahnschrift" panose="020B0502040204020203" pitchFamily="34" charset="0"/>
            </a:rPr>
            <a:t> </a:t>
          </a:r>
          <a:r>
            <a:rPr lang="en-US" sz="2000" dirty="0" err="1">
              <a:solidFill>
                <a:schemeClr val="tx1"/>
              </a:solidFill>
              <a:latin typeface="Bahnschrift" panose="020B0502040204020203" pitchFamily="34" charset="0"/>
            </a:rPr>
            <a:t>cách</a:t>
          </a:r>
          <a:r>
            <a:rPr lang="en-US" sz="2000" dirty="0">
              <a:solidFill>
                <a:schemeClr val="tx1"/>
              </a:solidFill>
              <a:latin typeface="Bahnschrift" panose="020B0502040204020203" pitchFamily="34" charset="0"/>
            </a:rPr>
            <a:t>, </a:t>
          </a:r>
          <a:r>
            <a:rPr lang="en-US" sz="2000" dirty="0" err="1">
              <a:solidFill>
                <a:schemeClr val="tx1"/>
              </a:solidFill>
              <a:latin typeface="Bahnschrift" panose="020B0502040204020203" pitchFamily="34" charset="0"/>
            </a:rPr>
            <a:t>nguồn</a:t>
          </a:r>
          <a:r>
            <a:rPr lang="en-US" sz="2000" dirty="0">
              <a:solidFill>
                <a:schemeClr val="tx1"/>
              </a:solidFill>
              <a:latin typeface="Bahnschrift" panose="020B0502040204020203" pitchFamily="34" charset="0"/>
            </a:rPr>
            <a:t> </a:t>
          </a:r>
          <a:r>
            <a:rPr lang="en-US" sz="2000" dirty="0" err="1">
              <a:solidFill>
                <a:schemeClr val="tx1"/>
              </a:solidFill>
              <a:latin typeface="Bahnschrift" panose="020B0502040204020203" pitchFamily="34" charset="0"/>
            </a:rPr>
            <a:t>rõ</a:t>
          </a:r>
          <a:r>
            <a:rPr lang="en-US" sz="2000" dirty="0">
              <a:solidFill>
                <a:schemeClr val="tx1"/>
              </a:solidFill>
              <a:latin typeface="Bahnschrift" panose="020B0502040204020203" pitchFamily="34" charset="0"/>
            </a:rPr>
            <a:t> </a:t>
          </a:r>
          <a:r>
            <a:rPr lang="en-US" sz="2000" dirty="0" err="1">
              <a:solidFill>
                <a:schemeClr val="tx1"/>
              </a:solidFill>
              <a:latin typeface="Bahnschrift" panose="020B0502040204020203" pitchFamily="34" charset="0"/>
            </a:rPr>
            <a:t>ràng</a:t>
          </a:r>
          <a:endParaRPr lang="en-US" sz="2000" dirty="0">
            <a:solidFill>
              <a:schemeClr val="tx1"/>
            </a:solidFill>
            <a:latin typeface="Bahnschrift" panose="020B0502040204020203" pitchFamily="34" charset="0"/>
          </a:endParaRPr>
        </a:p>
      </dgm:t>
    </dgm:pt>
    <dgm:pt modelId="{389AB378-97A0-489A-8BD8-F2131F5559EF}" type="parTrans" cxnId="{E45FC1C7-B332-422A-A254-2DF1994DF9C8}">
      <dgm:prSet/>
      <dgm:spPr/>
      <dgm:t>
        <a:bodyPr/>
        <a:lstStyle/>
        <a:p>
          <a:endParaRPr lang="en-US" sz="1500">
            <a:latin typeface="Bahnschrift" panose="020B0502040204020203" pitchFamily="34" charset="0"/>
          </a:endParaRPr>
        </a:p>
      </dgm:t>
    </dgm:pt>
    <dgm:pt modelId="{4DCC8841-062D-44BE-AC3F-69E0C0284506}" type="sibTrans" cxnId="{E45FC1C7-B332-422A-A254-2DF1994DF9C8}">
      <dgm:prSet/>
      <dgm:spPr/>
      <dgm:t>
        <a:bodyPr/>
        <a:lstStyle/>
        <a:p>
          <a:endParaRPr lang="en-US" sz="1500">
            <a:latin typeface="Bahnschrift" panose="020B0502040204020203" pitchFamily="34" charset="0"/>
          </a:endParaRPr>
        </a:p>
      </dgm:t>
    </dgm:pt>
    <dgm:pt modelId="{1514C40A-82CA-4E05-9942-788E2AC420FF}" type="pres">
      <dgm:prSet presAssocID="{9EAADE19-6283-46BA-8541-5F64E9A0D81F}" presName="Name0" presStyleCnt="0">
        <dgm:presLayoutVars>
          <dgm:dir/>
          <dgm:resizeHandles val="exact"/>
        </dgm:presLayoutVars>
      </dgm:prSet>
      <dgm:spPr/>
    </dgm:pt>
    <dgm:pt modelId="{FF1ED136-5D86-4FF9-9E09-BFFD035213CA}" type="pres">
      <dgm:prSet presAssocID="{366B1F3C-9207-42DE-8849-6A31F313B7A3}" presName="composite" presStyleCnt="0"/>
      <dgm:spPr/>
    </dgm:pt>
    <dgm:pt modelId="{74C6A1B5-4D1E-4597-8C06-DC2B520CEAD4}" type="pres">
      <dgm:prSet presAssocID="{366B1F3C-9207-42DE-8849-6A31F313B7A3}" presName="rect1" presStyleLbl="trAlignAcc1" presStyleIdx="0" presStyleCnt="7">
        <dgm:presLayoutVars>
          <dgm:bulletEnabled val="1"/>
        </dgm:presLayoutVars>
      </dgm:prSet>
      <dgm:spPr/>
    </dgm:pt>
    <dgm:pt modelId="{0BB39EC2-DA41-46A2-9FC9-76DCD8185ECB}" type="pres">
      <dgm:prSet presAssocID="{366B1F3C-9207-42DE-8849-6A31F313B7A3}" presName="rect2" presStyleLbl="fgImgPlace1" presStyleIdx="0" presStyleCnt="7"/>
      <dgm:spPr>
        <a:blipFill>
          <a:blip xmlns:r="http://schemas.openxmlformats.org/officeDocument/2006/relationships" r:embed="rId1">
            <a:extLst>
              <a:ext uri="{28A0092B-C50C-407E-A947-70E740481C1C}">
                <a14:useLocalDpi xmlns:a14="http://schemas.microsoft.com/office/drawing/2010/main" val="0"/>
              </a:ext>
            </a:extLst>
          </a:blip>
          <a:srcRect/>
          <a:stretch>
            <a:fillRect l="-62000" r="-62000"/>
          </a:stretch>
        </a:blipFill>
      </dgm:spPr>
      <dgm:extLst>
        <a:ext uri="{E40237B7-FDA0-4F09-8148-C483321AD2D9}">
          <dgm14:cNvPr xmlns:dgm14="http://schemas.microsoft.com/office/drawing/2010/diagram" id="0" name="" descr="Beautiful red roses"/>
        </a:ext>
      </dgm:extLst>
    </dgm:pt>
    <dgm:pt modelId="{207FF30A-172A-4F26-ACF1-6C77B1A2D9BA}" type="pres">
      <dgm:prSet presAssocID="{8D8DEB99-3C38-4E3D-902E-0400248EA548}" presName="sibTrans" presStyleCnt="0"/>
      <dgm:spPr/>
    </dgm:pt>
    <dgm:pt modelId="{6162327C-8648-48F2-98D0-8990BB873FF7}" type="pres">
      <dgm:prSet presAssocID="{F8972CD1-24C4-4E64-8B91-F09151D59EA6}" presName="composite" presStyleCnt="0"/>
      <dgm:spPr/>
    </dgm:pt>
    <dgm:pt modelId="{483D46BE-0921-44E4-9E8A-454879D12CCD}" type="pres">
      <dgm:prSet presAssocID="{F8972CD1-24C4-4E64-8B91-F09151D59EA6}" presName="rect1" presStyleLbl="trAlignAcc1" presStyleIdx="1" presStyleCnt="7">
        <dgm:presLayoutVars>
          <dgm:bulletEnabled val="1"/>
        </dgm:presLayoutVars>
      </dgm:prSet>
      <dgm:spPr/>
    </dgm:pt>
    <dgm:pt modelId="{00D57F6A-FD5A-4080-ABB5-2B45C8FA120C}" type="pres">
      <dgm:prSet presAssocID="{F8972CD1-24C4-4E64-8B91-F09151D59EA6}" presName="rect2" presStyleLbl="fgImgPlace1" presStyleIdx="1" presStyleCnt="7"/>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42870" r="-83130"/>
          </a:stretch>
        </a:blipFill>
      </dgm:spPr>
      <dgm:extLst>
        <a:ext uri="{E40237B7-FDA0-4F09-8148-C483321AD2D9}">
          <dgm14:cNvPr xmlns:dgm14="http://schemas.microsoft.com/office/drawing/2010/diagram" id="0" name="" descr="Flowers floating on the water"/>
        </a:ext>
      </dgm:extLst>
    </dgm:pt>
    <dgm:pt modelId="{46142A32-B672-4729-B434-DDF2533883D9}" type="pres">
      <dgm:prSet presAssocID="{FDF83252-541C-4C4B-B055-34E0BEEC0A3D}" presName="sibTrans" presStyleCnt="0"/>
      <dgm:spPr/>
    </dgm:pt>
    <dgm:pt modelId="{74D5EF0D-4544-4B77-8CEE-C094B3AE1246}" type="pres">
      <dgm:prSet presAssocID="{01C0990C-73F2-4426-946F-DCD4D3C8719F}" presName="composite" presStyleCnt="0"/>
      <dgm:spPr/>
    </dgm:pt>
    <dgm:pt modelId="{1C138965-0344-4845-A17D-ADDD36918141}" type="pres">
      <dgm:prSet presAssocID="{01C0990C-73F2-4426-946F-DCD4D3C8719F}" presName="rect1" presStyleLbl="trAlignAcc1" presStyleIdx="2" presStyleCnt="7">
        <dgm:presLayoutVars>
          <dgm:bulletEnabled val="1"/>
        </dgm:presLayoutVars>
      </dgm:prSet>
      <dgm:spPr/>
    </dgm:pt>
    <dgm:pt modelId="{5A084339-4B1A-4C98-8AAD-FAA2E86D32C7}" type="pres">
      <dgm:prSet presAssocID="{01C0990C-73F2-4426-946F-DCD4D3C8719F}" presName="rect2" presStyleLbl="fgImgPlace1" presStyleIdx="2" presStyleCnt="7"/>
      <dgm:spPr>
        <a:blipFill>
          <a:blip xmlns:r="http://schemas.openxmlformats.org/officeDocument/2006/relationships" r:embed="rId3">
            <a:extLst>
              <a:ext uri="{28A0092B-C50C-407E-A947-70E740481C1C}">
                <a14:useLocalDpi xmlns:a14="http://schemas.microsoft.com/office/drawing/2010/main" val="0"/>
              </a:ext>
            </a:extLst>
          </a:blip>
          <a:srcRect/>
          <a:stretch>
            <a:fillRect l="-63000" r="-63000"/>
          </a:stretch>
        </a:blipFill>
      </dgm:spPr>
      <dgm:extLst>
        <a:ext uri="{E40237B7-FDA0-4F09-8148-C483321AD2D9}">
          <dgm14:cNvPr xmlns:dgm14="http://schemas.microsoft.com/office/drawing/2010/diagram" id="0" name="" descr="Cupcakes and love letter"/>
        </a:ext>
      </dgm:extLst>
    </dgm:pt>
    <dgm:pt modelId="{8F2C21FB-FA1E-4588-9DD9-23D62787834B}" type="pres">
      <dgm:prSet presAssocID="{BBD948CE-4CD9-4927-B8BB-020222C3E577}" presName="sibTrans" presStyleCnt="0"/>
      <dgm:spPr/>
    </dgm:pt>
    <dgm:pt modelId="{AAF5B623-E5EF-4C23-853E-976B92172BEC}" type="pres">
      <dgm:prSet presAssocID="{B5A464CF-24D5-4C25-80DB-66A3AC850F29}" presName="composite" presStyleCnt="0"/>
      <dgm:spPr/>
    </dgm:pt>
    <dgm:pt modelId="{6DDF2544-AB11-4835-9E7C-C8FB562CE69E}" type="pres">
      <dgm:prSet presAssocID="{B5A464CF-24D5-4C25-80DB-66A3AC850F29}" presName="rect1" presStyleLbl="trAlignAcc1" presStyleIdx="3" presStyleCnt="7">
        <dgm:presLayoutVars>
          <dgm:bulletEnabled val="1"/>
        </dgm:presLayoutVars>
      </dgm:prSet>
      <dgm:spPr/>
    </dgm:pt>
    <dgm:pt modelId="{9E15EEB3-F02B-4AAD-A134-96D7D736E8F8}" type="pres">
      <dgm:prSet presAssocID="{B5A464CF-24D5-4C25-80DB-66A3AC850F29}" presName="rect2" presStyleLbl="fgImgPlace1" presStyleIdx="3" presStyleCnt="7"/>
      <dgm:spPr>
        <a:blipFill>
          <a:blip xmlns:r="http://schemas.openxmlformats.org/officeDocument/2006/relationships" r:embed="rId4">
            <a:extLst>
              <a:ext uri="{28A0092B-C50C-407E-A947-70E740481C1C}">
                <a14:useLocalDpi xmlns:a14="http://schemas.microsoft.com/office/drawing/2010/main" val="0"/>
              </a:ext>
            </a:extLst>
          </a:blip>
          <a:srcRect/>
          <a:stretch>
            <a:fillRect l="-55000" r="-55000"/>
          </a:stretch>
        </a:blipFill>
      </dgm:spPr>
      <dgm:extLst>
        <a:ext uri="{E40237B7-FDA0-4F09-8148-C483321AD2D9}">
          <dgm14:cNvPr xmlns:dgm14="http://schemas.microsoft.com/office/drawing/2010/diagram" id="0" name="" descr="Blossoms on a tree"/>
        </a:ext>
      </dgm:extLst>
    </dgm:pt>
    <dgm:pt modelId="{7DC11217-2B69-4D96-8E65-D6438AB77212}" type="pres">
      <dgm:prSet presAssocID="{67FF71EF-D36E-4800-A734-7B04787AF061}" presName="sibTrans" presStyleCnt="0"/>
      <dgm:spPr/>
    </dgm:pt>
    <dgm:pt modelId="{FDB0910F-710C-4208-81B3-3486B2724B4C}" type="pres">
      <dgm:prSet presAssocID="{289DE14B-7EE7-4DEE-944F-DC10D3C3A0BD}" presName="composite" presStyleCnt="0"/>
      <dgm:spPr/>
    </dgm:pt>
    <dgm:pt modelId="{BE6E6D3C-6431-4939-917B-E0B2823304EC}" type="pres">
      <dgm:prSet presAssocID="{289DE14B-7EE7-4DEE-944F-DC10D3C3A0BD}" presName="rect1" presStyleLbl="trAlignAcc1" presStyleIdx="4" presStyleCnt="7" custScaleY="124960">
        <dgm:presLayoutVars>
          <dgm:bulletEnabled val="1"/>
        </dgm:presLayoutVars>
      </dgm:prSet>
      <dgm:spPr/>
    </dgm:pt>
    <dgm:pt modelId="{B28076E8-1D42-462E-BD32-3CAB7468AA12}" type="pres">
      <dgm:prSet presAssocID="{289DE14B-7EE7-4DEE-944F-DC10D3C3A0BD}" presName="rect2" presStyleLbl="fgImgPlace1" presStyleIdx="4" presStyleCnt="7"/>
      <dgm:spPr>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102001" r="-29999"/>
          </a:stretch>
        </a:blipFill>
      </dgm:spPr>
      <dgm:extLst>
        <a:ext uri="{E40237B7-FDA0-4F09-8148-C483321AD2D9}">
          <dgm14:cNvPr xmlns:dgm14="http://schemas.microsoft.com/office/drawing/2010/diagram" id="0" name="" descr="Bubble sheet test paper and pencil"/>
        </a:ext>
      </dgm:extLst>
    </dgm:pt>
    <dgm:pt modelId="{1CE4C0CC-456B-4593-BC6B-5A84D5B1DA37}" type="pres">
      <dgm:prSet presAssocID="{6A9232E4-B824-4162-A300-A44F9E2C4C7E}" presName="sibTrans" presStyleCnt="0"/>
      <dgm:spPr/>
    </dgm:pt>
    <dgm:pt modelId="{53A51044-4D39-4E36-A54F-5557BC19F85D}" type="pres">
      <dgm:prSet presAssocID="{3B095DE9-888F-4567-801E-24FB99C21819}" presName="composite" presStyleCnt="0"/>
      <dgm:spPr/>
    </dgm:pt>
    <dgm:pt modelId="{DCBA399F-FB1A-4DF9-ABA9-76DE9DF9926E}" type="pres">
      <dgm:prSet presAssocID="{3B095DE9-888F-4567-801E-24FB99C21819}" presName="rect1" presStyleLbl="trAlignAcc1" presStyleIdx="5" presStyleCnt="7">
        <dgm:presLayoutVars>
          <dgm:bulletEnabled val="1"/>
        </dgm:presLayoutVars>
      </dgm:prSet>
      <dgm:spPr/>
    </dgm:pt>
    <dgm:pt modelId="{B94EE552-4BB4-4F4C-ABCC-7EC04C5973C2}" type="pres">
      <dgm:prSet presAssocID="{3B095DE9-888F-4567-801E-24FB99C21819}" presName="rect2" presStyleLbl="fgImgPlace1" presStyleIdx="5" presStyleCnt="7"/>
      <dgm:spPr>
        <a:blipFill>
          <a:blip xmlns:r="http://schemas.openxmlformats.org/officeDocument/2006/relationships" r:embed="rId6">
            <a:extLst>
              <a:ext uri="{28A0092B-C50C-407E-A947-70E740481C1C}">
                <a14:useLocalDpi xmlns:a14="http://schemas.microsoft.com/office/drawing/2010/main" val="0"/>
              </a:ext>
            </a:extLst>
          </a:blip>
          <a:srcRect/>
          <a:stretch>
            <a:fillRect l="-63000" r="-63000"/>
          </a:stretch>
        </a:blipFill>
      </dgm:spPr>
      <dgm:extLst>
        <a:ext uri="{E40237B7-FDA0-4F09-8148-C483321AD2D9}">
          <dgm14:cNvPr xmlns:dgm14="http://schemas.microsoft.com/office/drawing/2010/diagram" id="0" name="" descr="Bleeding heart flowers"/>
        </a:ext>
      </dgm:extLst>
    </dgm:pt>
    <dgm:pt modelId="{B5677ACD-D9C1-4C2E-9EBC-2D060BF0D6B5}" type="pres">
      <dgm:prSet presAssocID="{6D7384BE-5AF0-462D-B189-DB94FA48C1AA}" presName="sibTrans" presStyleCnt="0"/>
      <dgm:spPr/>
    </dgm:pt>
    <dgm:pt modelId="{131B3AE1-1909-45F0-B496-6343199C913D}" type="pres">
      <dgm:prSet presAssocID="{BB7DDA15-FE8A-46BD-9B60-E1EF7ABD6F1C}" presName="composite" presStyleCnt="0"/>
      <dgm:spPr/>
    </dgm:pt>
    <dgm:pt modelId="{4C2902D7-109C-4FC8-8150-621FF8B27775}" type="pres">
      <dgm:prSet presAssocID="{BB7DDA15-FE8A-46BD-9B60-E1EF7ABD6F1C}" presName="rect1" presStyleLbl="trAlignAcc1" presStyleIdx="6" presStyleCnt="7">
        <dgm:presLayoutVars>
          <dgm:bulletEnabled val="1"/>
        </dgm:presLayoutVars>
      </dgm:prSet>
      <dgm:spPr/>
    </dgm:pt>
    <dgm:pt modelId="{8349D2DB-1B3A-42A4-8AAB-7FC2C5EDBAB9}" type="pres">
      <dgm:prSet presAssocID="{BB7DDA15-FE8A-46BD-9B60-E1EF7ABD6F1C}" presName="rect2" presStyleLbl="fgImgPlace1" presStyleIdx="6" presStyleCnt="7"/>
      <dgm:spPr>
        <a:blipFill dpi="0" rotWithShape="1">
          <a:blip xmlns:r="http://schemas.openxmlformats.org/officeDocument/2006/relationships" r:embed="rId7">
            <a:extLst>
              <a:ext uri="{28A0092B-C50C-407E-A947-70E740481C1C}">
                <a14:useLocalDpi xmlns:a14="http://schemas.microsoft.com/office/drawing/2010/main" val="0"/>
              </a:ext>
            </a:extLst>
          </a:blip>
          <a:srcRect/>
          <a:stretch>
            <a:fillRect l="-81286" r="-42714"/>
          </a:stretch>
        </a:blipFill>
      </dgm:spPr>
      <dgm:extLst>
        <a:ext uri="{E40237B7-FDA0-4F09-8148-C483321AD2D9}">
          <dgm14:cNvPr xmlns:dgm14="http://schemas.microsoft.com/office/drawing/2010/diagram" id="0" name="" descr="School desk with books and pencils with chalkboard in background"/>
        </a:ext>
      </dgm:extLst>
    </dgm:pt>
  </dgm:ptLst>
  <dgm:cxnLst>
    <dgm:cxn modelId="{E9D8CA02-E2DD-43D7-B181-53CF4DD7070A}" type="presOf" srcId="{BB7DDA15-FE8A-46BD-9B60-E1EF7ABD6F1C}" destId="{4C2902D7-109C-4FC8-8150-621FF8B27775}" srcOrd="0" destOrd="0" presId="urn:microsoft.com/office/officeart/2008/layout/PictureStrips"/>
    <dgm:cxn modelId="{03810503-A9E4-4F1D-AF7C-5C1545D06BCB}" srcId="{9EAADE19-6283-46BA-8541-5F64E9A0D81F}" destId="{289DE14B-7EE7-4DEE-944F-DC10D3C3A0BD}" srcOrd="4" destOrd="0" parTransId="{6C56BBB3-CA02-413D-B6CA-8A852F855FF7}" sibTransId="{6A9232E4-B824-4162-A300-A44F9E2C4C7E}"/>
    <dgm:cxn modelId="{6FEF2D10-3E15-44ED-99DF-DD032247560D}" type="presOf" srcId="{366B1F3C-9207-42DE-8849-6A31F313B7A3}" destId="{74C6A1B5-4D1E-4597-8C06-DC2B520CEAD4}" srcOrd="0" destOrd="0" presId="urn:microsoft.com/office/officeart/2008/layout/PictureStrips"/>
    <dgm:cxn modelId="{8ACF9138-22A3-445B-A565-19492F88AA56}" type="presOf" srcId="{B5A464CF-24D5-4C25-80DB-66A3AC850F29}" destId="{6DDF2544-AB11-4835-9E7C-C8FB562CE69E}" srcOrd="0" destOrd="0" presId="urn:microsoft.com/office/officeart/2008/layout/PictureStrips"/>
    <dgm:cxn modelId="{2F772644-FE6F-4971-84C1-0EEAB38BC876}" srcId="{9EAADE19-6283-46BA-8541-5F64E9A0D81F}" destId="{366B1F3C-9207-42DE-8849-6A31F313B7A3}" srcOrd="0" destOrd="0" parTransId="{D13071CF-B50B-4413-9D65-9B99ACF0B056}" sibTransId="{8D8DEB99-3C38-4E3D-902E-0400248EA548}"/>
    <dgm:cxn modelId="{A4DBB849-912E-41E2-A765-D4A05A5EAEEE}" type="presOf" srcId="{01C0990C-73F2-4426-946F-DCD4D3C8719F}" destId="{1C138965-0344-4845-A17D-ADDD36918141}" srcOrd="0" destOrd="0" presId="urn:microsoft.com/office/officeart/2008/layout/PictureStrips"/>
    <dgm:cxn modelId="{AEA7D054-9BA0-4962-81E6-68F3C8BB1413}" type="presOf" srcId="{3B095DE9-888F-4567-801E-24FB99C21819}" destId="{DCBA399F-FB1A-4DF9-ABA9-76DE9DF9926E}" srcOrd="0" destOrd="0" presId="urn:microsoft.com/office/officeart/2008/layout/PictureStrips"/>
    <dgm:cxn modelId="{758A815C-7921-489A-844F-5605DDB61DEA}" type="presOf" srcId="{289DE14B-7EE7-4DEE-944F-DC10D3C3A0BD}" destId="{BE6E6D3C-6431-4939-917B-E0B2823304EC}" srcOrd="0" destOrd="0" presId="urn:microsoft.com/office/officeart/2008/layout/PictureStrips"/>
    <dgm:cxn modelId="{C459A085-B05A-4CE2-9C96-893642804111}" srcId="{9EAADE19-6283-46BA-8541-5F64E9A0D81F}" destId="{F8972CD1-24C4-4E64-8B91-F09151D59EA6}" srcOrd="1" destOrd="0" parTransId="{18A048B8-F6E3-41B0-A99B-932BEFFD316D}" sibTransId="{FDF83252-541C-4C4B-B055-34E0BEEC0A3D}"/>
    <dgm:cxn modelId="{667B35AE-3E02-4C2C-8F7F-46EC1CCFDF67}" type="presOf" srcId="{F8972CD1-24C4-4E64-8B91-F09151D59EA6}" destId="{483D46BE-0921-44E4-9E8A-454879D12CCD}" srcOrd="0" destOrd="0" presId="urn:microsoft.com/office/officeart/2008/layout/PictureStrips"/>
    <dgm:cxn modelId="{DD6577AE-BC6A-401C-80E1-5A16137642C1}" srcId="{9EAADE19-6283-46BA-8541-5F64E9A0D81F}" destId="{B5A464CF-24D5-4C25-80DB-66A3AC850F29}" srcOrd="3" destOrd="0" parTransId="{EC89469C-49A3-4430-A468-772A7B701788}" sibTransId="{67FF71EF-D36E-4800-A734-7B04787AF061}"/>
    <dgm:cxn modelId="{E45FC1C7-B332-422A-A254-2DF1994DF9C8}" srcId="{9EAADE19-6283-46BA-8541-5F64E9A0D81F}" destId="{BB7DDA15-FE8A-46BD-9B60-E1EF7ABD6F1C}" srcOrd="6" destOrd="0" parTransId="{389AB378-97A0-489A-8BD8-F2131F5559EF}" sibTransId="{4DCC8841-062D-44BE-AC3F-69E0C0284506}"/>
    <dgm:cxn modelId="{FE00BFC9-8A41-4455-971C-1D6B64EADDCA}" srcId="{9EAADE19-6283-46BA-8541-5F64E9A0D81F}" destId="{3B095DE9-888F-4567-801E-24FB99C21819}" srcOrd="5" destOrd="0" parTransId="{C54B6E13-C311-4177-A6D7-16E14594D170}" sibTransId="{6D7384BE-5AF0-462D-B189-DB94FA48C1AA}"/>
    <dgm:cxn modelId="{4AC16AD0-20A5-45D9-8A75-919B7CAA4A2E}" type="presOf" srcId="{9EAADE19-6283-46BA-8541-5F64E9A0D81F}" destId="{1514C40A-82CA-4E05-9942-788E2AC420FF}" srcOrd="0" destOrd="0" presId="urn:microsoft.com/office/officeart/2008/layout/PictureStrips"/>
    <dgm:cxn modelId="{FD34C8DC-C4C8-4535-A1D3-009DD838A478}" srcId="{9EAADE19-6283-46BA-8541-5F64E9A0D81F}" destId="{01C0990C-73F2-4426-946F-DCD4D3C8719F}" srcOrd="2" destOrd="0" parTransId="{39BAB44E-A861-412B-834C-1805FE347892}" sibTransId="{BBD948CE-4CD9-4927-B8BB-020222C3E577}"/>
    <dgm:cxn modelId="{7B90AAEA-7F8B-4562-9502-8D358A9931B2}" type="presParOf" srcId="{1514C40A-82CA-4E05-9942-788E2AC420FF}" destId="{FF1ED136-5D86-4FF9-9E09-BFFD035213CA}" srcOrd="0" destOrd="0" presId="urn:microsoft.com/office/officeart/2008/layout/PictureStrips"/>
    <dgm:cxn modelId="{99BA9C6D-D9A8-492D-9E2E-A6E161EF84D5}" type="presParOf" srcId="{FF1ED136-5D86-4FF9-9E09-BFFD035213CA}" destId="{74C6A1B5-4D1E-4597-8C06-DC2B520CEAD4}" srcOrd="0" destOrd="0" presId="urn:microsoft.com/office/officeart/2008/layout/PictureStrips"/>
    <dgm:cxn modelId="{1A03BD56-9DEA-451F-82AA-1709D79E7BE2}" type="presParOf" srcId="{FF1ED136-5D86-4FF9-9E09-BFFD035213CA}" destId="{0BB39EC2-DA41-46A2-9FC9-76DCD8185ECB}" srcOrd="1" destOrd="0" presId="urn:microsoft.com/office/officeart/2008/layout/PictureStrips"/>
    <dgm:cxn modelId="{E82DB0C8-A111-40C7-94E8-38D2F4338ED5}" type="presParOf" srcId="{1514C40A-82CA-4E05-9942-788E2AC420FF}" destId="{207FF30A-172A-4F26-ACF1-6C77B1A2D9BA}" srcOrd="1" destOrd="0" presId="urn:microsoft.com/office/officeart/2008/layout/PictureStrips"/>
    <dgm:cxn modelId="{010E3E8F-B695-4963-872C-9FF36FAF2898}" type="presParOf" srcId="{1514C40A-82CA-4E05-9942-788E2AC420FF}" destId="{6162327C-8648-48F2-98D0-8990BB873FF7}" srcOrd="2" destOrd="0" presId="urn:microsoft.com/office/officeart/2008/layout/PictureStrips"/>
    <dgm:cxn modelId="{DA40D852-4CC5-4294-82E7-6C9EF8782B32}" type="presParOf" srcId="{6162327C-8648-48F2-98D0-8990BB873FF7}" destId="{483D46BE-0921-44E4-9E8A-454879D12CCD}" srcOrd="0" destOrd="0" presId="urn:microsoft.com/office/officeart/2008/layout/PictureStrips"/>
    <dgm:cxn modelId="{A113114A-928F-4E29-B89F-87BE02D945C3}" type="presParOf" srcId="{6162327C-8648-48F2-98D0-8990BB873FF7}" destId="{00D57F6A-FD5A-4080-ABB5-2B45C8FA120C}" srcOrd="1" destOrd="0" presId="urn:microsoft.com/office/officeart/2008/layout/PictureStrips"/>
    <dgm:cxn modelId="{953784D0-38B8-4647-978F-6C94B32DA303}" type="presParOf" srcId="{1514C40A-82CA-4E05-9942-788E2AC420FF}" destId="{46142A32-B672-4729-B434-DDF2533883D9}" srcOrd="3" destOrd="0" presId="urn:microsoft.com/office/officeart/2008/layout/PictureStrips"/>
    <dgm:cxn modelId="{2169DD07-87F2-4E75-86D9-EE93DB9E1580}" type="presParOf" srcId="{1514C40A-82CA-4E05-9942-788E2AC420FF}" destId="{74D5EF0D-4544-4B77-8CEE-C094B3AE1246}" srcOrd="4" destOrd="0" presId="urn:microsoft.com/office/officeart/2008/layout/PictureStrips"/>
    <dgm:cxn modelId="{3707288F-28C8-4B80-9B8A-273785E4A36D}" type="presParOf" srcId="{74D5EF0D-4544-4B77-8CEE-C094B3AE1246}" destId="{1C138965-0344-4845-A17D-ADDD36918141}" srcOrd="0" destOrd="0" presId="urn:microsoft.com/office/officeart/2008/layout/PictureStrips"/>
    <dgm:cxn modelId="{78789403-6C60-465F-96D1-CE912C3CFC52}" type="presParOf" srcId="{74D5EF0D-4544-4B77-8CEE-C094B3AE1246}" destId="{5A084339-4B1A-4C98-8AAD-FAA2E86D32C7}" srcOrd="1" destOrd="0" presId="urn:microsoft.com/office/officeart/2008/layout/PictureStrips"/>
    <dgm:cxn modelId="{EF2FA62A-EFA0-43AC-B976-809A8CE32C81}" type="presParOf" srcId="{1514C40A-82CA-4E05-9942-788E2AC420FF}" destId="{8F2C21FB-FA1E-4588-9DD9-23D62787834B}" srcOrd="5" destOrd="0" presId="urn:microsoft.com/office/officeart/2008/layout/PictureStrips"/>
    <dgm:cxn modelId="{5F331E7A-F6F9-4360-9205-647A33C56787}" type="presParOf" srcId="{1514C40A-82CA-4E05-9942-788E2AC420FF}" destId="{AAF5B623-E5EF-4C23-853E-976B92172BEC}" srcOrd="6" destOrd="0" presId="urn:microsoft.com/office/officeart/2008/layout/PictureStrips"/>
    <dgm:cxn modelId="{ACF7006F-9BF3-40D3-840C-2332F18DACA3}" type="presParOf" srcId="{AAF5B623-E5EF-4C23-853E-976B92172BEC}" destId="{6DDF2544-AB11-4835-9E7C-C8FB562CE69E}" srcOrd="0" destOrd="0" presId="urn:microsoft.com/office/officeart/2008/layout/PictureStrips"/>
    <dgm:cxn modelId="{BC6DB179-0134-46F1-A741-D9826935785A}" type="presParOf" srcId="{AAF5B623-E5EF-4C23-853E-976B92172BEC}" destId="{9E15EEB3-F02B-4AAD-A134-96D7D736E8F8}" srcOrd="1" destOrd="0" presId="urn:microsoft.com/office/officeart/2008/layout/PictureStrips"/>
    <dgm:cxn modelId="{21604E48-F688-4AFA-9F08-43FEF8B84806}" type="presParOf" srcId="{1514C40A-82CA-4E05-9942-788E2AC420FF}" destId="{7DC11217-2B69-4D96-8E65-D6438AB77212}" srcOrd="7" destOrd="0" presId="urn:microsoft.com/office/officeart/2008/layout/PictureStrips"/>
    <dgm:cxn modelId="{429192AD-DF91-48B4-8C0C-CFDB4E912988}" type="presParOf" srcId="{1514C40A-82CA-4E05-9942-788E2AC420FF}" destId="{FDB0910F-710C-4208-81B3-3486B2724B4C}" srcOrd="8" destOrd="0" presId="urn:microsoft.com/office/officeart/2008/layout/PictureStrips"/>
    <dgm:cxn modelId="{5A74E90F-D145-42A1-B28B-186C101CA1BB}" type="presParOf" srcId="{FDB0910F-710C-4208-81B3-3486B2724B4C}" destId="{BE6E6D3C-6431-4939-917B-E0B2823304EC}" srcOrd="0" destOrd="0" presId="urn:microsoft.com/office/officeart/2008/layout/PictureStrips"/>
    <dgm:cxn modelId="{DE6DA11D-13C2-49A2-8EED-91AFEC11731D}" type="presParOf" srcId="{FDB0910F-710C-4208-81B3-3486B2724B4C}" destId="{B28076E8-1D42-462E-BD32-3CAB7468AA12}" srcOrd="1" destOrd="0" presId="urn:microsoft.com/office/officeart/2008/layout/PictureStrips"/>
    <dgm:cxn modelId="{935E786E-BAD9-4125-B63F-1978CBB213E9}" type="presParOf" srcId="{1514C40A-82CA-4E05-9942-788E2AC420FF}" destId="{1CE4C0CC-456B-4593-BC6B-5A84D5B1DA37}" srcOrd="9" destOrd="0" presId="urn:microsoft.com/office/officeart/2008/layout/PictureStrips"/>
    <dgm:cxn modelId="{50DA67DF-3178-4809-975D-F0455E56C017}" type="presParOf" srcId="{1514C40A-82CA-4E05-9942-788E2AC420FF}" destId="{53A51044-4D39-4E36-A54F-5557BC19F85D}" srcOrd="10" destOrd="0" presId="urn:microsoft.com/office/officeart/2008/layout/PictureStrips"/>
    <dgm:cxn modelId="{C616467B-C408-4F6C-BAC2-56B270102BB2}" type="presParOf" srcId="{53A51044-4D39-4E36-A54F-5557BC19F85D}" destId="{DCBA399F-FB1A-4DF9-ABA9-76DE9DF9926E}" srcOrd="0" destOrd="0" presId="urn:microsoft.com/office/officeart/2008/layout/PictureStrips"/>
    <dgm:cxn modelId="{89F972B8-AE8F-4E17-986B-5AFDE3778235}" type="presParOf" srcId="{53A51044-4D39-4E36-A54F-5557BC19F85D}" destId="{B94EE552-4BB4-4F4C-ABCC-7EC04C5973C2}" srcOrd="1" destOrd="0" presId="urn:microsoft.com/office/officeart/2008/layout/PictureStrips"/>
    <dgm:cxn modelId="{4554A416-5728-487C-A640-FB4C5AD0A54A}" type="presParOf" srcId="{1514C40A-82CA-4E05-9942-788E2AC420FF}" destId="{B5677ACD-D9C1-4C2E-9EBC-2D060BF0D6B5}" srcOrd="11" destOrd="0" presId="urn:microsoft.com/office/officeart/2008/layout/PictureStrips"/>
    <dgm:cxn modelId="{8CD58954-9EAB-4A79-94D8-3C7EC9385251}" type="presParOf" srcId="{1514C40A-82CA-4E05-9942-788E2AC420FF}" destId="{131B3AE1-1909-45F0-B496-6343199C913D}" srcOrd="12" destOrd="0" presId="urn:microsoft.com/office/officeart/2008/layout/PictureStrips"/>
    <dgm:cxn modelId="{D9631EC1-7A08-4150-9CB4-C2AAD26C89B8}" type="presParOf" srcId="{131B3AE1-1909-45F0-B496-6343199C913D}" destId="{4C2902D7-109C-4FC8-8150-621FF8B27775}" srcOrd="0" destOrd="0" presId="urn:microsoft.com/office/officeart/2008/layout/PictureStrips"/>
    <dgm:cxn modelId="{0E923B5E-B96A-4E84-8883-268CDB02782C}" type="presParOf" srcId="{131B3AE1-1909-45F0-B496-6343199C913D}" destId="{8349D2DB-1B3A-42A4-8AAB-7FC2C5EDBAB9}"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886234A-7BC1-49C0-A3FA-E85709808D36}" type="doc">
      <dgm:prSet loTypeId="urn:microsoft.com/office/officeart/2011/layout/TabList" loCatId="list" qsTypeId="urn:microsoft.com/office/officeart/2005/8/quickstyle/simple1" qsCatId="simple" csTypeId="urn:microsoft.com/office/officeart/2005/8/colors/accent1_5" csCatId="accent1" phldr="1"/>
      <dgm:spPr/>
      <dgm:t>
        <a:bodyPr/>
        <a:lstStyle/>
        <a:p>
          <a:endParaRPr lang="en-US"/>
        </a:p>
      </dgm:t>
    </dgm:pt>
    <dgm:pt modelId="{44F257D6-11FA-4ECB-8FEF-5A567BCB4776}">
      <dgm:prSet phldrT="[Text]"/>
      <dgm:spPr/>
      <dgm:t>
        <a:bodyPr/>
        <a:lstStyle/>
        <a:p>
          <a:r>
            <a:rPr lang="en-US">
              <a:latin typeface="Bahnschrift" panose="020B0502040204020203" pitchFamily="34" charset="0"/>
            </a:rPr>
            <a:t>1</a:t>
          </a:r>
        </a:p>
      </dgm:t>
    </dgm:pt>
    <dgm:pt modelId="{0B94D4F2-F2E3-49C7-BFB3-A3265E963B4F}" type="parTrans" cxnId="{30CB2555-F954-49D6-812D-5761DBA47304}">
      <dgm:prSet/>
      <dgm:spPr/>
      <dgm:t>
        <a:bodyPr/>
        <a:lstStyle/>
        <a:p>
          <a:endParaRPr lang="en-US">
            <a:latin typeface="Bahnschrift" panose="020B0502040204020203" pitchFamily="34" charset="0"/>
          </a:endParaRPr>
        </a:p>
      </dgm:t>
    </dgm:pt>
    <dgm:pt modelId="{386D9A0C-4F6B-4259-BD7F-0E004A19EBF6}" type="sibTrans" cxnId="{30CB2555-F954-49D6-812D-5761DBA47304}">
      <dgm:prSet/>
      <dgm:spPr/>
      <dgm:t>
        <a:bodyPr/>
        <a:lstStyle/>
        <a:p>
          <a:endParaRPr lang="en-US">
            <a:latin typeface="Bahnschrift" panose="020B0502040204020203" pitchFamily="34" charset="0"/>
          </a:endParaRPr>
        </a:p>
      </dgm:t>
    </dgm:pt>
    <dgm:pt modelId="{E2E91734-18A0-47FB-9F63-019D5549B4F9}">
      <dgm:prSet/>
      <dgm:spPr/>
      <dgm:t>
        <a:bodyPr/>
        <a:lstStyle/>
        <a:p>
          <a:r>
            <a:rPr lang="en-US">
              <a:latin typeface="Bahnschrift" panose="020B0502040204020203" pitchFamily="34" charset="0"/>
            </a:rPr>
            <a:t>2</a:t>
          </a:r>
        </a:p>
      </dgm:t>
    </dgm:pt>
    <dgm:pt modelId="{55FB9870-FAD0-4CA6-85CA-318FE8A1440F}" type="parTrans" cxnId="{5265FAB5-A0AF-448D-9BB9-59F044A5EF3D}">
      <dgm:prSet/>
      <dgm:spPr/>
      <dgm:t>
        <a:bodyPr/>
        <a:lstStyle/>
        <a:p>
          <a:endParaRPr lang="en-US">
            <a:latin typeface="Bahnschrift" panose="020B0502040204020203" pitchFamily="34" charset="0"/>
          </a:endParaRPr>
        </a:p>
      </dgm:t>
    </dgm:pt>
    <dgm:pt modelId="{33884E85-16D3-4605-92C8-29087E54A14E}" type="sibTrans" cxnId="{5265FAB5-A0AF-448D-9BB9-59F044A5EF3D}">
      <dgm:prSet/>
      <dgm:spPr/>
      <dgm:t>
        <a:bodyPr/>
        <a:lstStyle/>
        <a:p>
          <a:endParaRPr lang="en-US">
            <a:latin typeface="Bahnschrift" panose="020B0502040204020203" pitchFamily="34" charset="0"/>
          </a:endParaRPr>
        </a:p>
      </dgm:t>
    </dgm:pt>
    <dgm:pt modelId="{F613C12B-55A4-45F0-B62B-3C0B554F434E}">
      <dgm:prSet/>
      <dgm:spPr/>
      <dgm:t>
        <a:bodyPr/>
        <a:lstStyle/>
        <a:p>
          <a:r>
            <a:rPr lang="en-US">
              <a:latin typeface="Bahnschrift" panose="020B0502040204020203" pitchFamily="34" charset="0"/>
            </a:rPr>
            <a:t>3</a:t>
          </a:r>
        </a:p>
      </dgm:t>
    </dgm:pt>
    <dgm:pt modelId="{2ACEC77D-E615-4979-8BD3-9C58F44866E6}" type="parTrans" cxnId="{D4E48E4D-7D87-4473-99F3-1DF0DABB4BAD}">
      <dgm:prSet/>
      <dgm:spPr/>
      <dgm:t>
        <a:bodyPr/>
        <a:lstStyle/>
        <a:p>
          <a:endParaRPr lang="en-US">
            <a:latin typeface="Bahnschrift" panose="020B0502040204020203" pitchFamily="34" charset="0"/>
          </a:endParaRPr>
        </a:p>
      </dgm:t>
    </dgm:pt>
    <dgm:pt modelId="{1DB9F939-28FD-4640-B05C-2ADCABFACBCC}" type="sibTrans" cxnId="{D4E48E4D-7D87-4473-99F3-1DF0DABB4BAD}">
      <dgm:prSet/>
      <dgm:spPr/>
      <dgm:t>
        <a:bodyPr/>
        <a:lstStyle/>
        <a:p>
          <a:endParaRPr lang="en-US">
            <a:latin typeface="Bahnschrift" panose="020B0502040204020203" pitchFamily="34" charset="0"/>
          </a:endParaRPr>
        </a:p>
      </dgm:t>
    </dgm:pt>
    <dgm:pt modelId="{AB706C86-89FB-49B1-A46A-EAB3AE64F8D6}">
      <dgm:prSet phldrT="[Text]" custT="1"/>
      <dgm:spPr/>
      <dgm:t>
        <a:bodyPr/>
        <a:lstStyle/>
        <a:p>
          <a:r>
            <a:rPr lang="en-US" sz="3200" dirty="0" err="1">
              <a:latin typeface="Bahnschrift" panose="020B0502040204020203" pitchFamily="34" charset="0"/>
            </a:rPr>
            <a:t>Sử</a:t>
          </a:r>
          <a:r>
            <a:rPr lang="en-US" sz="3200" dirty="0">
              <a:latin typeface="Bahnschrift" panose="020B0502040204020203" pitchFamily="34" charset="0"/>
            </a:rPr>
            <a:t> </a:t>
          </a:r>
          <a:r>
            <a:rPr lang="en-US" sz="3200" dirty="0" err="1">
              <a:latin typeface="Bahnschrift" panose="020B0502040204020203" pitchFamily="34" charset="0"/>
            </a:rPr>
            <a:t>dụng</a:t>
          </a:r>
          <a:r>
            <a:rPr lang="en-US" sz="3200" dirty="0">
              <a:latin typeface="Bahnschrift" panose="020B0502040204020203" pitchFamily="34" charset="0"/>
            </a:rPr>
            <a:t> </a:t>
          </a:r>
          <a:r>
            <a:rPr lang="en-US" sz="3200" dirty="0" err="1">
              <a:latin typeface="Bahnschrift" panose="020B0502040204020203" pitchFamily="34" charset="0"/>
            </a:rPr>
            <a:t>Ngữ</a:t>
          </a:r>
          <a:r>
            <a:rPr lang="en-US" sz="3200" dirty="0">
              <a:latin typeface="Bahnschrift" panose="020B0502040204020203" pitchFamily="34" charset="0"/>
            </a:rPr>
            <a:t> </a:t>
          </a:r>
          <a:r>
            <a:rPr lang="en-US" sz="3200" dirty="0" err="1">
              <a:latin typeface="Bahnschrift" panose="020B0502040204020203" pitchFamily="34" charset="0"/>
            </a:rPr>
            <a:t>liệu</a:t>
          </a:r>
          <a:r>
            <a:rPr lang="en-US" sz="3200" dirty="0">
              <a:latin typeface="Bahnschrift" panose="020B0502040204020203" pitchFamily="34" charset="0"/>
            </a:rPr>
            <a:t> </a:t>
          </a:r>
          <a:r>
            <a:rPr lang="en-US" sz="3200" dirty="0" err="1">
              <a:latin typeface="Bahnschrift" panose="020B0502040204020203" pitchFamily="34" charset="0"/>
            </a:rPr>
            <a:t>trong</a:t>
          </a:r>
          <a:r>
            <a:rPr lang="en-US" sz="3200" dirty="0">
              <a:latin typeface="Bahnschrift" panose="020B0502040204020203" pitchFamily="34" charset="0"/>
            </a:rPr>
            <a:t> </a:t>
          </a:r>
          <a:r>
            <a:rPr lang="en-US" sz="3200" dirty="0" err="1">
              <a:latin typeface="Bahnschrift" panose="020B0502040204020203" pitchFamily="34" charset="0"/>
            </a:rPr>
            <a:t>bộ</a:t>
          </a:r>
          <a:r>
            <a:rPr lang="en-US" sz="3200" dirty="0">
              <a:latin typeface="Bahnschrift" panose="020B0502040204020203" pitchFamily="34" charset="0"/>
            </a:rPr>
            <a:t> SGK </a:t>
          </a:r>
          <a:r>
            <a:rPr lang="en-US" sz="3200" dirty="0" err="1">
              <a:latin typeface="Bahnschrift" panose="020B0502040204020203" pitchFamily="34" charset="0"/>
            </a:rPr>
            <a:t>đang</a:t>
          </a:r>
          <a:r>
            <a:rPr lang="en-US" sz="3200" dirty="0">
              <a:latin typeface="Bahnschrift" panose="020B0502040204020203" pitchFamily="34" charset="0"/>
            </a:rPr>
            <a:t> </a:t>
          </a:r>
          <a:r>
            <a:rPr lang="en-US" sz="3200" dirty="0" err="1">
              <a:latin typeface="Bahnschrift" panose="020B0502040204020203" pitchFamily="34" charset="0"/>
            </a:rPr>
            <a:t>dạy</a:t>
          </a:r>
          <a:endParaRPr lang="en-US" sz="3200" dirty="0">
            <a:latin typeface="Bahnschrift" panose="020B0502040204020203" pitchFamily="34" charset="0"/>
          </a:endParaRPr>
        </a:p>
      </dgm:t>
    </dgm:pt>
    <dgm:pt modelId="{14CE71D5-0C25-4F14-84F5-048F65F946CA}" type="parTrans" cxnId="{8296E43E-7113-43C9-8D00-57ABC20911D1}">
      <dgm:prSet/>
      <dgm:spPr/>
      <dgm:t>
        <a:bodyPr/>
        <a:lstStyle/>
        <a:p>
          <a:endParaRPr lang="en-US">
            <a:latin typeface="Bahnschrift" panose="020B0502040204020203" pitchFamily="34" charset="0"/>
          </a:endParaRPr>
        </a:p>
      </dgm:t>
    </dgm:pt>
    <dgm:pt modelId="{14C8D1B4-407D-407B-805C-DC7996EEE100}" type="sibTrans" cxnId="{8296E43E-7113-43C9-8D00-57ABC20911D1}">
      <dgm:prSet/>
      <dgm:spPr/>
      <dgm:t>
        <a:bodyPr/>
        <a:lstStyle/>
        <a:p>
          <a:endParaRPr lang="en-US">
            <a:latin typeface="Bahnschrift" panose="020B0502040204020203" pitchFamily="34" charset="0"/>
          </a:endParaRPr>
        </a:p>
      </dgm:t>
    </dgm:pt>
    <dgm:pt modelId="{7702DBCA-7CF8-40EF-8E93-EC05F8FFB351}">
      <dgm:prSet custT="1"/>
      <dgm:spPr/>
      <dgm:t>
        <a:bodyPr/>
        <a:lstStyle/>
        <a:p>
          <a:r>
            <a:rPr lang="en-US" sz="3200" dirty="0" err="1">
              <a:latin typeface="Bahnschrift" panose="020B0502040204020203" pitchFamily="34" charset="0"/>
            </a:rPr>
            <a:t>Ngữ</a:t>
          </a:r>
          <a:r>
            <a:rPr lang="en-US" sz="3200" dirty="0">
              <a:latin typeface="Bahnschrift" panose="020B0502040204020203" pitchFamily="34" charset="0"/>
            </a:rPr>
            <a:t> </a:t>
          </a:r>
          <a:r>
            <a:rPr lang="en-US" sz="3200" dirty="0" err="1">
              <a:latin typeface="Bahnschrift" panose="020B0502040204020203" pitchFamily="34" charset="0"/>
            </a:rPr>
            <a:t>liệu</a:t>
          </a:r>
          <a:r>
            <a:rPr lang="en-US" sz="3200" dirty="0">
              <a:latin typeface="Bahnschrift" panose="020B0502040204020203" pitchFamily="34" charset="0"/>
            </a:rPr>
            <a:t> </a:t>
          </a:r>
          <a:r>
            <a:rPr lang="en-US" sz="3200" dirty="0" err="1">
              <a:latin typeface="Bahnschrift" panose="020B0502040204020203" pitchFamily="34" charset="0"/>
            </a:rPr>
            <a:t>của</a:t>
          </a:r>
          <a:r>
            <a:rPr lang="en-US" sz="3200" dirty="0">
              <a:latin typeface="Bahnschrift" panose="020B0502040204020203" pitchFamily="34" charset="0"/>
            </a:rPr>
            <a:t> </a:t>
          </a:r>
          <a:r>
            <a:rPr lang="en-US" sz="3200" dirty="0" err="1">
              <a:latin typeface="Bahnschrift" panose="020B0502040204020203" pitchFamily="34" charset="0"/>
            </a:rPr>
            <a:t>các</a:t>
          </a:r>
          <a:r>
            <a:rPr lang="en-US" sz="3200" dirty="0">
              <a:latin typeface="Bahnschrift" panose="020B0502040204020203" pitchFamily="34" charset="0"/>
            </a:rPr>
            <a:t> </a:t>
          </a:r>
          <a:r>
            <a:rPr lang="en-US" sz="3200" dirty="0" err="1">
              <a:latin typeface="Bahnschrift" panose="020B0502040204020203" pitchFamily="34" charset="0"/>
            </a:rPr>
            <a:t>bộ</a:t>
          </a:r>
          <a:r>
            <a:rPr lang="en-US" sz="3200" dirty="0">
              <a:latin typeface="Bahnschrift" panose="020B0502040204020203" pitchFamily="34" charset="0"/>
            </a:rPr>
            <a:t> SGK </a:t>
          </a:r>
          <a:r>
            <a:rPr lang="en-US" sz="3200" dirty="0" err="1">
              <a:latin typeface="Bahnschrift" panose="020B0502040204020203" pitchFamily="34" charset="0"/>
            </a:rPr>
            <a:t>khác</a:t>
          </a:r>
          <a:endParaRPr lang="en-US" sz="3200" dirty="0">
            <a:latin typeface="Bahnschrift" panose="020B0502040204020203" pitchFamily="34" charset="0"/>
          </a:endParaRPr>
        </a:p>
      </dgm:t>
    </dgm:pt>
    <dgm:pt modelId="{9822E964-1D55-4DAD-BB8F-E50C1E2BE1D6}" type="parTrans" cxnId="{49274198-BE4E-48B8-B5B7-566C76618638}">
      <dgm:prSet/>
      <dgm:spPr/>
      <dgm:t>
        <a:bodyPr/>
        <a:lstStyle/>
        <a:p>
          <a:endParaRPr lang="en-US">
            <a:latin typeface="Bahnschrift" panose="020B0502040204020203" pitchFamily="34" charset="0"/>
          </a:endParaRPr>
        </a:p>
      </dgm:t>
    </dgm:pt>
    <dgm:pt modelId="{A29DA2F2-9A10-4FC0-81A2-C59DAB5C07F7}" type="sibTrans" cxnId="{49274198-BE4E-48B8-B5B7-566C76618638}">
      <dgm:prSet/>
      <dgm:spPr/>
      <dgm:t>
        <a:bodyPr/>
        <a:lstStyle/>
        <a:p>
          <a:endParaRPr lang="en-US">
            <a:latin typeface="Bahnschrift" panose="020B0502040204020203" pitchFamily="34" charset="0"/>
          </a:endParaRPr>
        </a:p>
      </dgm:t>
    </dgm:pt>
    <dgm:pt modelId="{7FD7D39F-F9C6-41F7-8BD3-59770B6EB028}">
      <dgm:prSet custT="1"/>
      <dgm:spPr/>
      <dgm:t>
        <a:bodyPr/>
        <a:lstStyle/>
        <a:p>
          <a:r>
            <a:rPr lang="en-US" sz="3200">
              <a:latin typeface="Bahnschrift" panose="020B0502040204020203" pitchFamily="34" charset="0"/>
            </a:rPr>
            <a:t>Ngữ liệu do GV tự chọn</a:t>
          </a:r>
        </a:p>
      </dgm:t>
    </dgm:pt>
    <dgm:pt modelId="{F3481050-6022-41F9-8E99-FDADC58A0FFF}" type="parTrans" cxnId="{DAA8BB04-B084-4725-9BD1-03D8DBC0AF4E}">
      <dgm:prSet/>
      <dgm:spPr/>
      <dgm:t>
        <a:bodyPr/>
        <a:lstStyle/>
        <a:p>
          <a:endParaRPr lang="en-US">
            <a:latin typeface="Bahnschrift" panose="020B0502040204020203" pitchFamily="34" charset="0"/>
          </a:endParaRPr>
        </a:p>
      </dgm:t>
    </dgm:pt>
    <dgm:pt modelId="{38F3581F-4C0F-4EA8-BA9E-361521AA5AF3}" type="sibTrans" cxnId="{DAA8BB04-B084-4725-9BD1-03D8DBC0AF4E}">
      <dgm:prSet/>
      <dgm:spPr/>
      <dgm:t>
        <a:bodyPr/>
        <a:lstStyle/>
        <a:p>
          <a:endParaRPr lang="en-US">
            <a:latin typeface="Bahnschrift" panose="020B0502040204020203" pitchFamily="34" charset="0"/>
          </a:endParaRPr>
        </a:p>
      </dgm:t>
    </dgm:pt>
    <dgm:pt modelId="{DC5A8C4C-82E3-4ABD-AC6F-DDAD55EF5EAB}" type="pres">
      <dgm:prSet presAssocID="{2886234A-7BC1-49C0-A3FA-E85709808D36}" presName="Name0" presStyleCnt="0">
        <dgm:presLayoutVars>
          <dgm:chMax/>
          <dgm:chPref val="3"/>
          <dgm:dir/>
          <dgm:animOne val="branch"/>
          <dgm:animLvl val="lvl"/>
        </dgm:presLayoutVars>
      </dgm:prSet>
      <dgm:spPr/>
    </dgm:pt>
    <dgm:pt modelId="{804A6F38-65A3-4245-B870-69BBFC891D9F}" type="pres">
      <dgm:prSet presAssocID="{44F257D6-11FA-4ECB-8FEF-5A567BCB4776}" presName="composite" presStyleCnt="0"/>
      <dgm:spPr/>
    </dgm:pt>
    <dgm:pt modelId="{4675C83B-6733-4BA4-8A18-2BAE9167806E}" type="pres">
      <dgm:prSet presAssocID="{44F257D6-11FA-4ECB-8FEF-5A567BCB4776}" presName="FirstChild" presStyleLbl="revTx" presStyleIdx="0" presStyleCnt="3">
        <dgm:presLayoutVars>
          <dgm:chMax val="0"/>
          <dgm:chPref val="0"/>
          <dgm:bulletEnabled val="1"/>
        </dgm:presLayoutVars>
      </dgm:prSet>
      <dgm:spPr/>
    </dgm:pt>
    <dgm:pt modelId="{FD31B68F-8C87-4E67-A817-FA8C69303987}" type="pres">
      <dgm:prSet presAssocID="{44F257D6-11FA-4ECB-8FEF-5A567BCB4776}" presName="Parent" presStyleLbl="alignNode1" presStyleIdx="0" presStyleCnt="3">
        <dgm:presLayoutVars>
          <dgm:chMax val="3"/>
          <dgm:chPref val="3"/>
          <dgm:bulletEnabled val="1"/>
        </dgm:presLayoutVars>
      </dgm:prSet>
      <dgm:spPr/>
    </dgm:pt>
    <dgm:pt modelId="{15768299-6C4B-48B7-AAA2-60B57A39414C}" type="pres">
      <dgm:prSet presAssocID="{44F257D6-11FA-4ECB-8FEF-5A567BCB4776}" presName="Accent" presStyleLbl="parChTrans1D1" presStyleIdx="0" presStyleCnt="3"/>
      <dgm:spPr/>
    </dgm:pt>
    <dgm:pt modelId="{ABA3D510-A127-40F2-8FFE-92153DD0398B}" type="pres">
      <dgm:prSet presAssocID="{386D9A0C-4F6B-4259-BD7F-0E004A19EBF6}" presName="sibTrans" presStyleCnt="0"/>
      <dgm:spPr/>
    </dgm:pt>
    <dgm:pt modelId="{D735F097-424D-4F08-872C-B5DDB1D945F8}" type="pres">
      <dgm:prSet presAssocID="{E2E91734-18A0-47FB-9F63-019D5549B4F9}" presName="composite" presStyleCnt="0"/>
      <dgm:spPr/>
    </dgm:pt>
    <dgm:pt modelId="{F011AA01-FCE4-484C-816C-101C3342E6D2}" type="pres">
      <dgm:prSet presAssocID="{E2E91734-18A0-47FB-9F63-019D5549B4F9}" presName="FirstChild" presStyleLbl="revTx" presStyleIdx="1" presStyleCnt="3">
        <dgm:presLayoutVars>
          <dgm:chMax val="0"/>
          <dgm:chPref val="0"/>
          <dgm:bulletEnabled val="1"/>
        </dgm:presLayoutVars>
      </dgm:prSet>
      <dgm:spPr/>
    </dgm:pt>
    <dgm:pt modelId="{3DAB41FE-EA46-4EC4-9DFC-ADC792407396}" type="pres">
      <dgm:prSet presAssocID="{E2E91734-18A0-47FB-9F63-019D5549B4F9}" presName="Parent" presStyleLbl="alignNode1" presStyleIdx="1" presStyleCnt="3">
        <dgm:presLayoutVars>
          <dgm:chMax val="3"/>
          <dgm:chPref val="3"/>
          <dgm:bulletEnabled val="1"/>
        </dgm:presLayoutVars>
      </dgm:prSet>
      <dgm:spPr/>
    </dgm:pt>
    <dgm:pt modelId="{4FD34858-3025-40AF-A218-98607A46CFD4}" type="pres">
      <dgm:prSet presAssocID="{E2E91734-18A0-47FB-9F63-019D5549B4F9}" presName="Accent" presStyleLbl="parChTrans1D1" presStyleIdx="1" presStyleCnt="3"/>
      <dgm:spPr/>
    </dgm:pt>
    <dgm:pt modelId="{46AC3504-E6B1-467A-AD19-C6BC5BE634D9}" type="pres">
      <dgm:prSet presAssocID="{33884E85-16D3-4605-92C8-29087E54A14E}" presName="sibTrans" presStyleCnt="0"/>
      <dgm:spPr/>
    </dgm:pt>
    <dgm:pt modelId="{2042D917-B4FA-4674-B0BA-FA4CFFA6C8E4}" type="pres">
      <dgm:prSet presAssocID="{F613C12B-55A4-45F0-B62B-3C0B554F434E}" presName="composite" presStyleCnt="0"/>
      <dgm:spPr/>
    </dgm:pt>
    <dgm:pt modelId="{FAEA3685-1354-43F4-8EFB-90C0063BDB1B}" type="pres">
      <dgm:prSet presAssocID="{F613C12B-55A4-45F0-B62B-3C0B554F434E}" presName="FirstChild" presStyleLbl="revTx" presStyleIdx="2" presStyleCnt="3">
        <dgm:presLayoutVars>
          <dgm:chMax val="0"/>
          <dgm:chPref val="0"/>
          <dgm:bulletEnabled val="1"/>
        </dgm:presLayoutVars>
      </dgm:prSet>
      <dgm:spPr/>
    </dgm:pt>
    <dgm:pt modelId="{4C4F8F0D-20E5-457D-B57F-7B25FE8E8667}" type="pres">
      <dgm:prSet presAssocID="{F613C12B-55A4-45F0-B62B-3C0B554F434E}" presName="Parent" presStyleLbl="alignNode1" presStyleIdx="2" presStyleCnt="3">
        <dgm:presLayoutVars>
          <dgm:chMax val="3"/>
          <dgm:chPref val="3"/>
          <dgm:bulletEnabled val="1"/>
        </dgm:presLayoutVars>
      </dgm:prSet>
      <dgm:spPr/>
    </dgm:pt>
    <dgm:pt modelId="{6EB47403-1B30-462C-B8A5-9077D5F00A35}" type="pres">
      <dgm:prSet presAssocID="{F613C12B-55A4-45F0-B62B-3C0B554F434E}" presName="Accent" presStyleLbl="parChTrans1D1" presStyleIdx="2" presStyleCnt="3"/>
      <dgm:spPr/>
    </dgm:pt>
  </dgm:ptLst>
  <dgm:cxnLst>
    <dgm:cxn modelId="{DAA8BB04-B084-4725-9BD1-03D8DBC0AF4E}" srcId="{F613C12B-55A4-45F0-B62B-3C0B554F434E}" destId="{7FD7D39F-F9C6-41F7-8BD3-59770B6EB028}" srcOrd="0" destOrd="0" parTransId="{F3481050-6022-41F9-8E99-FDADC58A0FFF}" sibTransId="{38F3581F-4C0F-4EA8-BA9E-361521AA5AF3}"/>
    <dgm:cxn modelId="{8296E43E-7113-43C9-8D00-57ABC20911D1}" srcId="{44F257D6-11FA-4ECB-8FEF-5A567BCB4776}" destId="{AB706C86-89FB-49B1-A46A-EAB3AE64F8D6}" srcOrd="0" destOrd="0" parTransId="{14CE71D5-0C25-4F14-84F5-048F65F946CA}" sibTransId="{14C8D1B4-407D-407B-805C-DC7996EEE100}"/>
    <dgm:cxn modelId="{D4E48E4D-7D87-4473-99F3-1DF0DABB4BAD}" srcId="{2886234A-7BC1-49C0-A3FA-E85709808D36}" destId="{F613C12B-55A4-45F0-B62B-3C0B554F434E}" srcOrd="2" destOrd="0" parTransId="{2ACEC77D-E615-4979-8BD3-9C58F44866E6}" sibTransId="{1DB9F939-28FD-4640-B05C-2ADCABFACBCC}"/>
    <dgm:cxn modelId="{30CB2555-F954-49D6-812D-5761DBA47304}" srcId="{2886234A-7BC1-49C0-A3FA-E85709808D36}" destId="{44F257D6-11FA-4ECB-8FEF-5A567BCB4776}" srcOrd="0" destOrd="0" parTransId="{0B94D4F2-F2E3-49C7-BFB3-A3265E963B4F}" sibTransId="{386D9A0C-4F6B-4259-BD7F-0E004A19EBF6}"/>
    <dgm:cxn modelId="{78F9B357-CFF5-4E23-9AF3-2FAF44395430}" type="presOf" srcId="{7702DBCA-7CF8-40EF-8E93-EC05F8FFB351}" destId="{F011AA01-FCE4-484C-816C-101C3342E6D2}" srcOrd="0" destOrd="0" presId="urn:microsoft.com/office/officeart/2011/layout/TabList"/>
    <dgm:cxn modelId="{24D5A995-A25D-493D-9C5F-97B550033958}" type="presOf" srcId="{44F257D6-11FA-4ECB-8FEF-5A567BCB4776}" destId="{FD31B68F-8C87-4E67-A817-FA8C69303987}" srcOrd="0" destOrd="0" presId="urn:microsoft.com/office/officeart/2011/layout/TabList"/>
    <dgm:cxn modelId="{49274198-BE4E-48B8-B5B7-566C76618638}" srcId="{E2E91734-18A0-47FB-9F63-019D5549B4F9}" destId="{7702DBCA-7CF8-40EF-8E93-EC05F8FFB351}" srcOrd="0" destOrd="0" parTransId="{9822E964-1D55-4DAD-BB8F-E50C1E2BE1D6}" sibTransId="{A29DA2F2-9A10-4FC0-81A2-C59DAB5C07F7}"/>
    <dgm:cxn modelId="{C5F88299-6731-4F97-A93B-99D7986604D3}" type="presOf" srcId="{F613C12B-55A4-45F0-B62B-3C0B554F434E}" destId="{4C4F8F0D-20E5-457D-B57F-7B25FE8E8667}" srcOrd="0" destOrd="0" presId="urn:microsoft.com/office/officeart/2011/layout/TabList"/>
    <dgm:cxn modelId="{9320819A-2985-42F0-A498-84A9142B8658}" type="presOf" srcId="{7FD7D39F-F9C6-41F7-8BD3-59770B6EB028}" destId="{FAEA3685-1354-43F4-8EFB-90C0063BDB1B}" srcOrd="0" destOrd="0" presId="urn:microsoft.com/office/officeart/2011/layout/TabList"/>
    <dgm:cxn modelId="{B6FBB1A5-5275-4578-8933-AF5FE6EB056C}" type="presOf" srcId="{2886234A-7BC1-49C0-A3FA-E85709808D36}" destId="{DC5A8C4C-82E3-4ABD-AC6F-DDAD55EF5EAB}" srcOrd="0" destOrd="0" presId="urn:microsoft.com/office/officeart/2011/layout/TabList"/>
    <dgm:cxn modelId="{5265FAB5-A0AF-448D-9BB9-59F044A5EF3D}" srcId="{2886234A-7BC1-49C0-A3FA-E85709808D36}" destId="{E2E91734-18A0-47FB-9F63-019D5549B4F9}" srcOrd="1" destOrd="0" parTransId="{55FB9870-FAD0-4CA6-85CA-318FE8A1440F}" sibTransId="{33884E85-16D3-4605-92C8-29087E54A14E}"/>
    <dgm:cxn modelId="{5DD72DDD-C11F-445C-A2A9-43A863BEC478}" type="presOf" srcId="{E2E91734-18A0-47FB-9F63-019D5549B4F9}" destId="{3DAB41FE-EA46-4EC4-9DFC-ADC792407396}" srcOrd="0" destOrd="0" presId="urn:microsoft.com/office/officeart/2011/layout/TabList"/>
    <dgm:cxn modelId="{60E134F0-01B9-49A9-8C77-C52A6235A4DC}" type="presOf" srcId="{AB706C86-89FB-49B1-A46A-EAB3AE64F8D6}" destId="{4675C83B-6733-4BA4-8A18-2BAE9167806E}" srcOrd="0" destOrd="0" presId="urn:microsoft.com/office/officeart/2011/layout/TabList"/>
    <dgm:cxn modelId="{144E77E9-47BF-4D62-B22C-063A2888E147}" type="presParOf" srcId="{DC5A8C4C-82E3-4ABD-AC6F-DDAD55EF5EAB}" destId="{804A6F38-65A3-4245-B870-69BBFC891D9F}" srcOrd="0" destOrd="0" presId="urn:microsoft.com/office/officeart/2011/layout/TabList"/>
    <dgm:cxn modelId="{A84E5D63-2882-4FC7-88CB-BDB7D9429D09}" type="presParOf" srcId="{804A6F38-65A3-4245-B870-69BBFC891D9F}" destId="{4675C83B-6733-4BA4-8A18-2BAE9167806E}" srcOrd="0" destOrd="0" presId="urn:microsoft.com/office/officeart/2011/layout/TabList"/>
    <dgm:cxn modelId="{FA51A8B8-C23A-4405-AB22-374423847B50}" type="presParOf" srcId="{804A6F38-65A3-4245-B870-69BBFC891D9F}" destId="{FD31B68F-8C87-4E67-A817-FA8C69303987}" srcOrd="1" destOrd="0" presId="urn:microsoft.com/office/officeart/2011/layout/TabList"/>
    <dgm:cxn modelId="{7DB7A383-A24C-4613-B5D4-8D2AA9B6443E}" type="presParOf" srcId="{804A6F38-65A3-4245-B870-69BBFC891D9F}" destId="{15768299-6C4B-48B7-AAA2-60B57A39414C}" srcOrd="2" destOrd="0" presId="urn:microsoft.com/office/officeart/2011/layout/TabList"/>
    <dgm:cxn modelId="{08EF5BE7-76B3-43E7-BE06-8C52831E68E6}" type="presParOf" srcId="{DC5A8C4C-82E3-4ABD-AC6F-DDAD55EF5EAB}" destId="{ABA3D510-A127-40F2-8FFE-92153DD0398B}" srcOrd="1" destOrd="0" presId="urn:microsoft.com/office/officeart/2011/layout/TabList"/>
    <dgm:cxn modelId="{ADBE5DD6-6ADE-4D24-BAF8-631F33267998}" type="presParOf" srcId="{DC5A8C4C-82E3-4ABD-AC6F-DDAD55EF5EAB}" destId="{D735F097-424D-4F08-872C-B5DDB1D945F8}" srcOrd="2" destOrd="0" presId="urn:microsoft.com/office/officeart/2011/layout/TabList"/>
    <dgm:cxn modelId="{57D9BE31-671D-4038-9AC7-BBB4D31AA7E5}" type="presParOf" srcId="{D735F097-424D-4F08-872C-B5DDB1D945F8}" destId="{F011AA01-FCE4-484C-816C-101C3342E6D2}" srcOrd="0" destOrd="0" presId="urn:microsoft.com/office/officeart/2011/layout/TabList"/>
    <dgm:cxn modelId="{C3F2E66B-1C4D-442B-B4F0-A5CDF4967A95}" type="presParOf" srcId="{D735F097-424D-4F08-872C-B5DDB1D945F8}" destId="{3DAB41FE-EA46-4EC4-9DFC-ADC792407396}" srcOrd="1" destOrd="0" presId="urn:microsoft.com/office/officeart/2011/layout/TabList"/>
    <dgm:cxn modelId="{E70EC3D6-D2AF-488D-BB7D-B3E1D1E123D8}" type="presParOf" srcId="{D735F097-424D-4F08-872C-B5DDB1D945F8}" destId="{4FD34858-3025-40AF-A218-98607A46CFD4}" srcOrd="2" destOrd="0" presId="urn:microsoft.com/office/officeart/2011/layout/TabList"/>
    <dgm:cxn modelId="{FBE7EF18-0878-496B-89F6-9FBE5DA939C1}" type="presParOf" srcId="{DC5A8C4C-82E3-4ABD-AC6F-DDAD55EF5EAB}" destId="{46AC3504-E6B1-467A-AD19-C6BC5BE634D9}" srcOrd="3" destOrd="0" presId="urn:microsoft.com/office/officeart/2011/layout/TabList"/>
    <dgm:cxn modelId="{16910E3A-D4D1-4F8B-9835-37CBFE6AD341}" type="presParOf" srcId="{DC5A8C4C-82E3-4ABD-AC6F-DDAD55EF5EAB}" destId="{2042D917-B4FA-4674-B0BA-FA4CFFA6C8E4}" srcOrd="4" destOrd="0" presId="urn:microsoft.com/office/officeart/2011/layout/TabList"/>
    <dgm:cxn modelId="{2D0E197A-D649-4776-AD67-58DE9DC30B5E}" type="presParOf" srcId="{2042D917-B4FA-4674-B0BA-FA4CFFA6C8E4}" destId="{FAEA3685-1354-43F4-8EFB-90C0063BDB1B}" srcOrd="0" destOrd="0" presId="urn:microsoft.com/office/officeart/2011/layout/TabList"/>
    <dgm:cxn modelId="{AAE3E403-B9E2-429C-A344-D78F6C0C2C4E}" type="presParOf" srcId="{2042D917-B4FA-4674-B0BA-FA4CFFA6C8E4}" destId="{4C4F8F0D-20E5-457D-B57F-7B25FE8E8667}" srcOrd="1" destOrd="0" presId="urn:microsoft.com/office/officeart/2011/layout/TabList"/>
    <dgm:cxn modelId="{D6E3F80A-9A0A-41A4-823A-E01C7F61AE1A}" type="presParOf" srcId="{2042D917-B4FA-4674-B0BA-FA4CFFA6C8E4}" destId="{6EB47403-1B30-462C-B8A5-9077D5F00A35}" srcOrd="2"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90045D3-E032-4285-8E48-B3C5A5E32A5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031EDC1-8E0D-43EF-AAF3-E61F2007FEB7}">
      <dgm:prSet phldrT="[Text]"/>
      <dgm:spPr>
        <a:solidFill>
          <a:srgbClr val="005446"/>
        </a:solidFill>
      </dgm:spPr>
      <dgm:t>
        <a:bodyPr/>
        <a:lstStyle/>
        <a:p>
          <a:r>
            <a:rPr lang="en-US" b="1">
              <a:effectLst/>
              <a:latin typeface="Bahnschrift" panose="020B0502040204020203" pitchFamily="34" charset="0"/>
              <a:ea typeface="Times New Roman" panose="02020603050405020304" pitchFamily="18" charset="0"/>
            </a:rPr>
            <a:t>ĐÁNH</a:t>
          </a:r>
          <a:r>
            <a:rPr lang="vi-VN" b="1">
              <a:effectLst/>
              <a:latin typeface="Bahnschrift" panose="020B0502040204020203" pitchFamily="34" charset="0"/>
              <a:ea typeface="Times New Roman" panose="02020603050405020304" pitchFamily="18" charset="0"/>
            </a:rPr>
            <a:t> GIÁ THƯỜNG XUYÊN</a:t>
          </a:r>
          <a:endParaRPr lang="en-US">
            <a:latin typeface="Bahnschrift" panose="020B0502040204020203" pitchFamily="34" charset="0"/>
          </a:endParaRPr>
        </a:p>
      </dgm:t>
    </dgm:pt>
    <dgm:pt modelId="{827B4236-6C11-471E-BB85-BDB9E9BB5635}" type="parTrans" cxnId="{DEC92794-6FE1-452E-B191-D97FCE03F8F0}">
      <dgm:prSet/>
      <dgm:spPr/>
      <dgm:t>
        <a:bodyPr/>
        <a:lstStyle/>
        <a:p>
          <a:endParaRPr lang="en-US">
            <a:latin typeface="Bahnschrift" panose="020B0502040204020203" pitchFamily="34" charset="0"/>
          </a:endParaRPr>
        </a:p>
      </dgm:t>
    </dgm:pt>
    <dgm:pt modelId="{0B3874C9-D96E-4543-AB8D-6954BA87513B}" type="sibTrans" cxnId="{DEC92794-6FE1-452E-B191-D97FCE03F8F0}">
      <dgm:prSet/>
      <dgm:spPr/>
      <dgm:t>
        <a:bodyPr/>
        <a:lstStyle/>
        <a:p>
          <a:endParaRPr lang="en-US">
            <a:latin typeface="Bahnschrift" panose="020B0502040204020203" pitchFamily="34" charset="0"/>
          </a:endParaRPr>
        </a:p>
      </dgm:t>
    </dgm:pt>
    <dgm:pt modelId="{6E1B48D1-5ECE-4807-BFEA-F2304CCA63B5}">
      <dgm:prSet/>
      <dgm:spPr>
        <a:solidFill>
          <a:srgbClr val="005446"/>
        </a:solidFill>
      </dgm:spPr>
      <dgm:t>
        <a:bodyPr/>
        <a:lstStyle/>
        <a:p>
          <a:r>
            <a:rPr lang="en-US" b="1">
              <a:effectLst/>
              <a:latin typeface="Bahnschrift" panose="020B0502040204020203" pitchFamily="34" charset="0"/>
              <a:ea typeface="Times New Roman" panose="02020603050405020304" pitchFamily="18" charset="0"/>
            </a:rPr>
            <a:t>ĐÁNH</a:t>
          </a:r>
          <a:r>
            <a:rPr lang="vi-VN" b="1">
              <a:effectLst/>
              <a:latin typeface="Bahnschrift" panose="020B0502040204020203" pitchFamily="34" charset="0"/>
              <a:ea typeface="Times New Roman" panose="02020603050405020304" pitchFamily="18" charset="0"/>
            </a:rPr>
            <a:t> GIÁ ĐỊNH KÌ</a:t>
          </a:r>
          <a:endParaRPr lang="vi-VN" dirty="0">
            <a:effectLst/>
            <a:latin typeface="Bahnschrift" panose="020B0502040204020203" pitchFamily="34" charset="0"/>
            <a:ea typeface="Times New Roman" panose="02020603050405020304" pitchFamily="18" charset="0"/>
          </a:endParaRPr>
        </a:p>
      </dgm:t>
    </dgm:pt>
    <dgm:pt modelId="{960DB6E6-314F-490B-8C5A-C6C62E86B22E}" type="parTrans" cxnId="{DFD62D98-EA92-440B-A833-F57DB8F5F135}">
      <dgm:prSet/>
      <dgm:spPr/>
      <dgm:t>
        <a:bodyPr/>
        <a:lstStyle/>
        <a:p>
          <a:endParaRPr lang="en-US">
            <a:latin typeface="Bahnschrift" panose="020B0502040204020203" pitchFamily="34" charset="0"/>
          </a:endParaRPr>
        </a:p>
      </dgm:t>
    </dgm:pt>
    <dgm:pt modelId="{ED6FF595-6DE9-47E0-82F2-3D89ADAEA3B1}" type="sibTrans" cxnId="{DFD62D98-EA92-440B-A833-F57DB8F5F135}">
      <dgm:prSet/>
      <dgm:spPr/>
      <dgm:t>
        <a:bodyPr/>
        <a:lstStyle/>
        <a:p>
          <a:endParaRPr lang="en-US">
            <a:latin typeface="Bahnschrift" panose="020B0502040204020203" pitchFamily="34" charset="0"/>
          </a:endParaRPr>
        </a:p>
      </dgm:t>
    </dgm:pt>
    <dgm:pt modelId="{2E0057CA-2640-462C-99F8-DB69DE5BFC94}">
      <dgm:prSet/>
      <dgm:spPr/>
      <dgm:t>
        <a:bodyPr/>
        <a:lstStyle/>
        <a:p>
          <a:r>
            <a:rPr lang="en-US" b="1" dirty="0">
              <a:effectLst/>
              <a:latin typeface="Bahnschrift" panose="020B0502040204020203" pitchFamily="34" charset="0"/>
              <a:ea typeface="Calibri" panose="020F0502020204030204" pitchFamily="34" charset="0"/>
              <a:cs typeface="Times New Roman" panose="02020603050405020304" pitchFamily="18" charset="0"/>
            </a:rPr>
            <a:t>NGỮ LIỆU TRONG BỘ SGK ĐANG DẠY</a:t>
          </a:r>
          <a:r>
            <a:rPr lang="vi-VN" dirty="0">
              <a:effectLst/>
              <a:latin typeface="Bahnschrift" panose="020B0502040204020203" pitchFamily="34" charset="0"/>
              <a:ea typeface="Calibri" panose="020F0502020204030204" pitchFamily="34" charset="0"/>
              <a:cs typeface="Times New Roman" panose="02020603050405020304" pitchFamily="18" charset="0"/>
            </a:rPr>
            <a:t>: </a:t>
          </a:r>
          <a:r>
            <a:rPr lang="vi-VN" dirty="0">
              <a:latin typeface="Bahnschrift" panose="020B0502040204020203" pitchFamily="34" charset="0"/>
              <a:ea typeface="Calibri" panose="020F0502020204030204" pitchFamily="34" charset="0"/>
              <a:cs typeface="Times New Roman" panose="02020603050405020304" pitchFamily="18" charset="0"/>
            </a:rPr>
            <a:t>C</a:t>
          </a:r>
          <a:r>
            <a:rPr lang="vi-VN" dirty="0">
              <a:effectLst/>
              <a:latin typeface="Bahnschrift" panose="020B0502040204020203" pitchFamily="34" charset="0"/>
              <a:ea typeface="Calibri" panose="020F0502020204030204" pitchFamily="34" charset="0"/>
              <a:cs typeface="Times New Roman" panose="02020603050405020304" pitchFamily="18" charset="0"/>
            </a:rPr>
            <a:t>ác </a:t>
          </a:r>
          <a:r>
            <a:rPr lang="en-US" dirty="0">
              <a:effectLst/>
              <a:latin typeface="Bahnschrift" panose="020B0502040204020203" pitchFamily="34" charset="0"/>
              <a:ea typeface="Calibri" panose="020F0502020204030204" pitchFamily="34" charset="0"/>
              <a:cs typeface="Times New Roman" panose="02020603050405020304" pitchFamily="18" charset="0"/>
            </a:rPr>
            <a:t>VB</a:t>
          </a:r>
          <a:r>
            <a:rPr lang="vi-VN" dirty="0">
              <a:effectLst/>
              <a:latin typeface="Bahnschrift" panose="020B0502040204020203" pitchFamily="34" charset="0"/>
              <a:ea typeface="Calibri" panose="020F0502020204030204" pitchFamily="34" charset="0"/>
              <a:cs typeface="Times New Roman" panose="02020603050405020304" pitchFamily="18" charset="0"/>
            </a:rPr>
            <a:t> thực hành, ngữ liệu trong bài ôn tập, ngữ liệu trong sách </a:t>
          </a:r>
          <a:r>
            <a:rPr lang="en-US" dirty="0" err="1">
              <a:effectLst/>
              <a:latin typeface="Bahnschrift" panose="020B0502040204020203" pitchFamily="34" charset="0"/>
              <a:ea typeface="Calibri" panose="020F0502020204030204" pitchFamily="34" charset="0"/>
              <a:cs typeface="Times New Roman" panose="02020603050405020304" pitchFamily="18" charset="0"/>
            </a:rPr>
            <a:t>bài</a:t>
          </a:r>
          <a:r>
            <a:rPr lang="vi-VN" dirty="0">
              <a:effectLst/>
              <a:latin typeface="Bahnschrift" panose="020B0502040204020203" pitchFamily="34" charset="0"/>
              <a:ea typeface="Calibri" panose="020F0502020204030204" pitchFamily="34" charset="0"/>
              <a:cs typeface="Times New Roman" panose="02020603050405020304" pitchFamily="18" charset="0"/>
            </a:rPr>
            <a:t> tập của bộ sách GV đang sử dụng</a:t>
          </a:r>
          <a:r>
            <a:rPr lang="vi-VN" dirty="0">
              <a:latin typeface="Bahnschrift" panose="020B0502040204020203" pitchFamily="34" charset="0"/>
              <a:ea typeface="Calibri" panose="020F0502020204030204" pitchFamily="34" charset="0"/>
              <a:cs typeface="Times New Roman" panose="02020603050405020304" pitchFamily="18" charset="0"/>
            </a:rPr>
            <a:t> (Đ</a:t>
          </a:r>
          <a:r>
            <a:rPr lang="vi-VN" dirty="0">
              <a:effectLst/>
              <a:latin typeface="Bahnschrift" panose="020B0502040204020203" pitchFamily="34" charset="0"/>
              <a:ea typeface="Calibri" panose="020F0502020204030204" pitchFamily="34" charset="0"/>
              <a:cs typeface="Times New Roman" panose="02020603050405020304" pitchFamily="18" charset="0"/>
            </a:rPr>
            <a:t>ánh giá giữa kì).</a:t>
          </a:r>
          <a:endParaRPr lang="en-US" dirty="0">
            <a:latin typeface="Bahnschrift" panose="020B0502040204020203" pitchFamily="34" charset="0"/>
            <a:ea typeface="Calibri" panose="020F0502020204030204" pitchFamily="34" charset="0"/>
            <a:cs typeface="Times New Roman" panose="02020603050405020304" pitchFamily="18" charset="0"/>
          </a:endParaRPr>
        </a:p>
      </dgm:t>
    </dgm:pt>
    <dgm:pt modelId="{4BE3CBDE-D250-4B07-8BD3-E108CC93758B}" type="parTrans" cxnId="{9503515E-738B-41F6-B184-A896675BC3C2}">
      <dgm:prSet/>
      <dgm:spPr/>
      <dgm:t>
        <a:bodyPr/>
        <a:lstStyle/>
        <a:p>
          <a:endParaRPr lang="en-US">
            <a:latin typeface="Bahnschrift" panose="020B0502040204020203" pitchFamily="34" charset="0"/>
          </a:endParaRPr>
        </a:p>
      </dgm:t>
    </dgm:pt>
    <dgm:pt modelId="{C7C5D1CB-CF7E-4449-92F2-6DC108ED04C3}" type="sibTrans" cxnId="{9503515E-738B-41F6-B184-A896675BC3C2}">
      <dgm:prSet/>
      <dgm:spPr/>
      <dgm:t>
        <a:bodyPr/>
        <a:lstStyle/>
        <a:p>
          <a:endParaRPr lang="en-US">
            <a:latin typeface="Bahnschrift" panose="020B0502040204020203" pitchFamily="34" charset="0"/>
          </a:endParaRPr>
        </a:p>
      </dgm:t>
    </dgm:pt>
    <dgm:pt modelId="{4868CD86-760C-430E-BF71-177E24CDDB9C}">
      <dgm:prSet/>
      <dgm:spPr/>
      <dgm:t>
        <a:bodyPr/>
        <a:lstStyle/>
        <a:p>
          <a:r>
            <a:rPr lang="en-US" b="1" dirty="0">
              <a:effectLst/>
              <a:latin typeface="Bahnschrift" panose="020B0502040204020203" pitchFamily="34" charset="0"/>
              <a:ea typeface="Calibri" panose="020F0502020204030204" pitchFamily="34" charset="0"/>
              <a:cs typeface="Times New Roman" panose="02020603050405020304" pitchFamily="18" charset="0"/>
            </a:rPr>
            <a:t>NGỮ LIỆU CỦA CÁC BỘ SGK KHÁC</a:t>
          </a:r>
          <a:r>
            <a:rPr lang="vi-VN" dirty="0">
              <a:effectLst/>
              <a:latin typeface="Bahnschrift" panose="020B0502040204020203" pitchFamily="34" charset="0"/>
              <a:ea typeface="Calibri" panose="020F0502020204030204" pitchFamily="34" charset="0"/>
              <a:cs typeface="Times New Roman" panose="02020603050405020304" pitchFamily="18" charset="0"/>
            </a:rPr>
            <a:t>: Các </a:t>
          </a:r>
          <a:r>
            <a:rPr lang="en-US" dirty="0">
              <a:effectLst/>
              <a:latin typeface="Bahnschrift" panose="020B0502040204020203" pitchFamily="34" charset="0"/>
              <a:ea typeface="Calibri" panose="020F0502020204030204" pitchFamily="34" charset="0"/>
              <a:cs typeface="Times New Roman" panose="02020603050405020304" pitchFamily="18" charset="0"/>
            </a:rPr>
            <a:t>VB</a:t>
          </a:r>
          <a:r>
            <a:rPr lang="vi-VN" dirty="0">
              <a:effectLst/>
              <a:latin typeface="Bahnschrift" panose="020B0502040204020203" pitchFamily="34" charset="0"/>
              <a:ea typeface="Calibri" panose="020F0502020204030204" pitchFamily="34" charset="0"/>
              <a:cs typeface="Times New Roman" panose="02020603050405020304" pitchFamily="18" charset="0"/>
            </a:rPr>
            <a:t> ngữ liệu tương đương, cùng </a:t>
          </a:r>
          <a:r>
            <a:rPr lang="en-US" dirty="0" err="1">
              <a:effectLst/>
              <a:latin typeface="Bahnschrift" panose="020B0502040204020203" pitchFamily="34" charset="0"/>
              <a:ea typeface="Calibri" panose="020F0502020204030204" pitchFamily="34" charset="0"/>
              <a:cs typeface="Times New Roman" panose="02020603050405020304" pitchFamily="18" charset="0"/>
            </a:rPr>
            <a:t>loại</a:t>
          </a:r>
          <a:r>
            <a:rPr lang="en-US" dirty="0">
              <a:effectLst/>
              <a:latin typeface="Bahnschrift" panose="020B0502040204020203" pitchFamily="34" charset="0"/>
              <a:ea typeface="Calibri" panose="020F0502020204030204" pitchFamily="34" charset="0"/>
              <a:cs typeface="Times New Roman" panose="02020603050405020304" pitchFamily="18" charset="0"/>
            </a:rPr>
            <a:t>, </a:t>
          </a:r>
          <a:r>
            <a:rPr lang="vi-VN" dirty="0">
              <a:effectLst/>
              <a:latin typeface="Bahnschrift" panose="020B0502040204020203" pitchFamily="34" charset="0"/>
              <a:ea typeface="Calibri" panose="020F0502020204030204" pitchFamily="34" charset="0"/>
              <a:cs typeface="Times New Roman" panose="02020603050405020304" pitchFamily="18" charset="0"/>
            </a:rPr>
            <a:t>thể loại trong các bộ sách khác (Đánh giá giữa kì và cuối kì</a:t>
          </a:r>
          <a:r>
            <a:rPr lang="vi-VN" dirty="0">
              <a:latin typeface="Bahnschrift" panose="020B0502040204020203" pitchFamily="34" charset="0"/>
              <a:ea typeface="Calibri" panose="020F0502020204030204" pitchFamily="34" charset="0"/>
              <a:cs typeface="Times New Roman" panose="02020603050405020304" pitchFamily="18" charset="0"/>
            </a:rPr>
            <a:t>)</a:t>
          </a:r>
          <a:r>
            <a:rPr lang="vi-VN" dirty="0">
              <a:effectLst/>
              <a:latin typeface="Bahnschrift" panose="020B0502040204020203" pitchFamily="34" charset="0"/>
              <a:ea typeface="Calibri" panose="020F0502020204030204" pitchFamily="34" charset="0"/>
              <a:cs typeface="Times New Roman" panose="02020603050405020304" pitchFamily="18" charset="0"/>
            </a:rPr>
            <a:t>.</a:t>
          </a:r>
        </a:p>
      </dgm:t>
    </dgm:pt>
    <dgm:pt modelId="{C06CDFFA-32E0-439E-A9BC-45EB7D36B456}" type="parTrans" cxnId="{B7BE68EC-8607-409B-9C93-87EC142EB36A}">
      <dgm:prSet/>
      <dgm:spPr/>
      <dgm:t>
        <a:bodyPr/>
        <a:lstStyle/>
        <a:p>
          <a:endParaRPr lang="en-US">
            <a:latin typeface="Bahnschrift" panose="020B0502040204020203" pitchFamily="34" charset="0"/>
          </a:endParaRPr>
        </a:p>
      </dgm:t>
    </dgm:pt>
    <dgm:pt modelId="{973BBDE1-8103-499A-9429-8CAF62FA566E}" type="sibTrans" cxnId="{B7BE68EC-8607-409B-9C93-87EC142EB36A}">
      <dgm:prSet/>
      <dgm:spPr/>
      <dgm:t>
        <a:bodyPr/>
        <a:lstStyle/>
        <a:p>
          <a:endParaRPr lang="en-US">
            <a:latin typeface="Bahnschrift" panose="020B0502040204020203" pitchFamily="34" charset="0"/>
          </a:endParaRPr>
        </a:p>
      </dgm:t>
    </dgm:pt>
    <dgm:pt modelId="{4C98F2B8-B02A-4B60-A2DC-FEA301CEFED5}">
      <dgm:prSet/>
      <dgm:spPr/>
      <dgm:t>
        <a:bodyPr/>
        <a:lstStyle/>
        <a:p>
          <a:r>
            <a:rPr lang="en-US" b="1" dirty="0">
              <a:effectLst/>
              <a:latin typeface="Bahnschrift" panose="020B0502040204020203" pitchFamily="34" charset="0"/>
              <a:ea typeface="Calibri" panose="020F0502020204030204" pitchFamily="34" charset="0"/>
              <a:cs typeface="Times New Roman" panose="02020603050405020304" pitchFamily="18" charset="0"/>
            </a:rPr>
            <a:t>NGỮ LIỆU DO GV TỰ CHỌN: </a:t>
          </a:r>
          <a:r>
            <a:rPr lang="en-US" b="1" dirty="0" err="1">
              <a:effectLst/>
              <a:latin typeface="Bahnschrift" panose="020B0502040204020203" pitchFamily="34" charset="0"/>
              <a:ea typeface="Calibri" panose="020F0502020204030204" pitchFamily="34" charset="0"/>
              <a:cs typeface="Times New Roman" panose="02020603050405020304" pitchFamily="18" charset="0"/>
            </a:rPr>
            <a:t>Các</a:t>
          </a:r>
          <a:r>
            <a:rPr lang="en-US" b="1" dirty="0">
              <a:effectLst/>
              <a:latin typeface="Bahnschrift" panose="020B0502040204020203" pitchFamily="34" charset="0"/>
              <a:ea typeface="Calibri" panose="020F0502020204030204" pitchFamily="34" charset="0"/>
              <a:cs typeface="Times New Roman" panose="02020603050405020304" pitchFamily="18" charset="0"/>
            </a:rPr>
            <a:t> VB </a:t>
          </a:r>
          <a:r>
            <a:rPr lang="en-US" b="1" dirty="0" err="1">
              <a:effectLst/>
              <a:latin typeface="Bahnschrift" panose="020B0502040204020203" pitchFamily="34" charset="0"/>
              <a:ea typeface="Calibri" panose="020F0502020204030204" pitchFamily="34" charset="0"/>
              <a:cs typeface="Times New Roman" panose="02020603050405020304" pitchFamily="18" charset="0"/>
            </a:rPr>
            <a:t>ngữ</a:t>
          </a:r>
          <a:r>
            <a:rPr lang="en-US" b="1" dirty="0">
              <a:effectLst/>
              <a:latin typeface="Bahnschrift" panose="020B0502040204020203" pitchFamily="34" charset="0"/>
              <a:ea typeface="Calibri" panose="020F0502020204030204" pitchFamily="34" charset="0"/>
              <a:cs typeface="Times New Roman" panose="02020603050405020304" pitchFamily="18" charset="0"/>
            </a:rPr>
            <a:t> </a:t>
          </a:r>
          <a:r>
            <a:rPr lang="en-US" b="1" dirty="0" err="1">
              <a:effectLst/>
              <a:latin typeface="Bahnschrift" panose="020B0502040204020203" pitchFamily="34" charset="0"/>
              <a:ea typeface="Calibri" panose="020F0502020204030204" pitchFamily="34" charset="0"/>
              <a:cs typeface="Times New Roman" panose="02020603050405020304" pitchFamily="18" charset="0"/>
            </a:rPr>
            <a:t>liệu</a:t>
          </a:r>
          <a:r>
            <a:rPr lang="en-US" b="1" dirty="0">
              <a:effectLst/>
              <a:latin typeface="Bahnschrift" panose="020B0502040204020203" pitchFamily="34" charset="0"/>
              <a:ea typeface="Calibri" panose="020F0502020204030204" pitchFamily="34" charset="0"/>
              <a:cs typeface="Times New Roman" panose="02020603050405020304" pitchFamily="18" charset="0"/>
            </a:rPr>
            <a:t> </a:t>
          </a:r>
          <a:r>
            <a:rPr lang="vi-VN" b="1" dirty="0">
              <a:effectLst/>
              <a:latin typeface="Bahnschrift" panose="020B0502040204020203" pitchFamily="34" charset="0"/>
              <a:ea typeface="Calibri" panose="020F0502020204030204" pitchFamily="34" charset="0"/>
              <a:cs typeface="Times New Roman" panose="02020603050405020304" pitchFamily="18" charset="0"/>
            </a:rPr>
            <a:t> ngoài các bộ SGK (</a:t>
          </a:r>
          <a:r>
            <a:rPr lang="vi-VN" b="0" dirty="0">
              <a:effectLst/>
              <a:latin typeface="Bahnschrift" panose="020B0502040204020203" pitchFamily="34" charset="0"/>
              <a:ea typeface="Calibri" panose="020F0502020204030204" pitchFamily="34" charset="0"/>
              <a:cs typeface="Times New Roman" panose="02020603050405020304" pitchFamily="18" charset="0"/>
            </a:rPr>
            <a:t>Đ</a:t>
          </a:r>
          <a:r>
            <a:rPr lang="vi-VN" dirty="0">
              <a:effectLst/>
              <a:latin typeface="Bahnschrift" panose="020B0502040204020203" pitchFamily="34" charset="0"/>
              <a:ea typeface="Calibri" panose="020F0502020204030204" pitchFamily="34" charset="0"/>
              <a:cs typeface="Times New Roman" panose="02020603050405020304" pitchFamily="18" charset="0"/>
            </a:rPr>
            <a:t>ánh giá định kì, kết thúc năm học). </a:t>
          </a:r>
          <a:endParaRPr lang="en-US" dirty="0">
            <a:effectLst/>
            <a:latin typeface="Bahnschrift" panose="020B0502040204020203" pitchFamily="34" charset="0"/>
            <a:ea typeface="Calibri" panose="020F0502020204030204" pitchFamily="34" charset="0"/>
            <a:cs typeface="Times New Roman" panose="02020603050405020304" pitchFamily="18" charset="0"/>
          </a:endParaRPr>
        </a:p>
      </dgm:t>
    </dgm:pt>
    <dgm:pt modelId="{F804AE12-5D23-40F4-9E89-27735FFADC15}" type="parTrans" cxnId="{DBAFB7F9-A612-4BBB-9FD8-A698FC9F515C}">
      <dgm:prSet/>
      <dgm:spPr/>
      <dgm:t>
        <a:bodyPr/>
        <a:lstStyle/>
        <a:p>
          <a:endParaRPr lang="en-US">
            <a:latin typeface="Bahnschrift" panose="020B0502040204020203" pitchFamily="34" charset="0"/>
          </a:endParaRPr>
        </a:p>
      </dgm:t>
    </dgm:pt>
    <dgm:pt modelId="{A18BA3BB-5FF1-4F5B-85BD-FCF4D4EB2693}" type="sibTrans" cxnId="{DBAFB7F9-A612-4BBB-9FD8-A698FC9F515C}">
      <dgm:prSet/>
      <dgm:spPr/>
      <dgm:t>
        <a:bodyPr/>
        <a:lstStyle/>
        <a:p>
          <a:endParaRPr lang="en-US">
            <a:latin typeface="Bahnschrift" panose="020B0502040204020203" pitchFamily="34" charset="0"/>
          </a:endParaRPr>
        </a:p>
      </dgm:t>
    </dgm:pt>
    <dgm:pt modelId="{B09BF967-06A2-4823-88CB-10B44BCD3127}">
      <dgm:prSet/>
      <dgm:spPr>
        <a:solidFill>
          <a:srgbClr val="005446"/>
        </a:solidFill>
      </dgm:spPr>
      <dgm:t>
        <a:bodyPr/>
        <a:lstStyle/>
        <a:p>
          <a:r>
            <a:rPr lang="vi-VN" b="1">
              <a:effectLst/>
              <a:latin typeface="Bahnschrift" panose="020B0502040204020203" pitchFamily="34" charset="0"/>
              <a:ea typeface="Calibri" panose="020F0502020204030204" pitchFamily="34" charset="0"/>
              <a:cs typeface="Times New Roman" panose="02020603050405020304" pitchFamily="18" charset="0"/>
            </a:rPr>
            <a:t>ĐÁNH GIÁ DIỆN RỘNG</a:t>
          </a:r>
          <a:endParaRPr lang="en-US" dirty="0">
            <a:latin typeface="Bahnschrift" panose="020B0502040204020203" pitchFamily="34" charset="0"/>
          </a:endParaRPr>
        </a:p>
      </dgm:t>
    </dgm:pt>
    <dgm:pt modelId="{9531A215-094F-48F3-AD8C-EDF99B02F35B}" type="parTrans" cxnId="{1F5C7129-B48F-49C9-9E20-7968795810EE}">
      <dgm:prSet/>
      <dgm:spPr/>
      <dgm:t>
        <a:bodyPr/>
        <a:lstStyle/>
        <a:p>
          <a:endParaRPr lang="en-US">
            <a:latin typeface="Bahnschrift" panose="020B0502040204020203" pitchFamily="34" charset="0"/>
          </a:endParaRPr>
        </a:p>
      </dgm:t>
    </dgm:pt>
    <dgm:pt modelId="{69F3E336-4048-4DD9-A6EF-B10DD38E7435}" type="sibTrans" cxnId="{1F5C7129-B48F-49C9-9E20-7968795810EE}">
      <dgm:prSet/>
      <dgm:spPr/>
      <dgm:t>
        <a:bodyPr/>
        <a:lstStyle/>
        <a:p>
          <a:endParaRPr lang="en-US">
            <a:latin typeface="Bahnschrift" panose="020B0502040204020203" pitchFamily="34" charset="0"/>
          </a:endParaRPr>
        </a:p>
      </dgm:t>
    </dgm:pt>
    <dgm:pt modelId="{53BF1858-CCEA-42F2-90A3-49FCC2AABB71}">
      <dgm:prSet phldrT="[Text]"/>
      <dgm:spPr/>
      <dgm:t>
        <a:bodyPr/>
        <a:lstStyle/>
        <a:p>
          <a:r>
            <a:rPr lang="vi-VN">
              <a:effectLst/>
              <a:latin typeface="Bahnschrift" panose="020B0502040204020203" pitchFamily="34" charset="0"/>
              <a:ea typeface="Times New Roman" panose="02020603050405020304" pitchFamily="18" charset="0"/>
            </a:rPr>
            <a:t> </a:t>
          </a:r>
          <a:r>
            <a:rPr lang="vi-VN">
              <a:latin typeface="Bahnschrift" panose="020B0502040204020203" pitchFamily="34" charset="0"/>
              <a:ea typeface="Times New Roman" panose="02020603050405020304" pitchFamily="18" charset="0"/>
            </a:rPr>
            <a:t>K</a:t>
          </a:r>
          <a:r>
            <a:rPr lang="vi-VN">
              <a:effectLst/>
              <a:latin typeface="Bahnschrift" panose="020B0502040204020203" pitchFamily="34" charset="0"/>
              <a:ea typeface="Times New Roman" panose="02020603050405020304" pitchFamily="18" charset="0"/>
            </a:rPr>
            <a:t>hai thác các ngữ liệu văn bản đọc hiểu và thực hành/tự đánh giá, tác phẩm</a:t>
          </a:r>
          <a:r>
            <a:rPr lang="vi-VN">
              <a:latin typeface="Bahnschrift" panose="020B0502040204020203" pitchFamily="34" charset="0"/>
              <a:ea typeface="Times New Roman" panose="02020603050405020304" pitchFamily="18" charset="0"/>
            </a:rPr>
            <a:t> bắt buộc, </a:t>
          </a:r>
          <a:r>
            <a:rPr lang="vi-VN">
              <a:effectLst/>
              <a:latin typeface="Bahnschrift" panose="020B0502040204020203" pitchFamily="34" charset="0"/>
              <a:ea typeface="Times New Roman" panose="02020603050405020304" pitchFamily="18" charset="0"/>
            </a:rPr>
            <a:t>ngữ liệu đồng dạng.</a:t>
          </a:r>
          <a:endParaRPr lang="en-US">
            <a:latin typeface="Bahnschrift" panose="020B0502040204020203" pitchFamily="34" charset="0"/>
          </a:endParaRPr>
        </a:p>
      </dgm:t>
    </dgm:pt>
    <dgm:pt modelId="{49283B0E-0CDA-4DC7-AF64-EACCF83311BA}" type="parTrans" cxnId="{A79E850E-5978-48F0-B214-13C571659D28}">
      <dgm:prSet/>
      <dgm:spPr/>
      <dgm:t>
        <a:bodyPr/>
        <a:lstStyle/>
        <a:p>
          <a:endParaRPr lang="en-US">
            <a:latin typeface="Bahnschrift" panose="020B0502040204020203" pitchFamily="34" charset="0"/>
          </a:endParaRPr>
        </a:p>
      </dgm:t>
    </dgm:pt>
    <dgm:pt modelId="{41C5A995-9218-4465-BC25-187B985FF860}" type="sibTrans" cxnId="{A79E850E-5978-48F0-B214-13C571659D28}">
      <dgm:prSet/>
      <dgm:spPr/>
      <dgm:t>
        <a:bodyPr/>
        <a:lstStyle/>
        <a:p>
          <a:endParaRPr lang="en-US">
            <a:latin typeface="Bahnschrift" panose="020B0502040204020203" pitchFamily="34" charset="0"/>
          </a:endParaRPr>
        </a:p>
      </dgm:t>
    </dgm:pt>
    <dgm:pt modelId="{E33864FA-9907-4121-884C-B553E749F320}">
      <dgm:prSet/>
      <dgm:spPr/>
      <dgm:t>
        <a:bodyPr/>
        <a:lstStyle/>
        <a:p>
          <a:r>
            <a:rPr lang="en-US">
              <a:effectLst/>
              <a:latin typeface="Bahnschrift" panose="020B0502040204020203" pitchFamily="34" charset="0"/>
              <a:ea typeface="Calibri" panose="020F0502020204030204" pitchFamily="34" charset="0"/>
              <a:cs typeface="Times New Roman" panose="02020603050405020304" pitchFamily="18" charset="0"/>
            </a:rPr>
            <a:t>K</a:t>
          </a:r>
          <a:r>
            <a:rPr lang="vi-VN">
              <a:effectLst/>
              <a:latin typeface="Bahnschrift" panose="020B0502040204020203" pitchFamily="34" charset="0"/>
              <a:ea typeface="Calibri" panose="020F0502020204030204" pitchFamily="34" charset="0"/>
              <a:cs typeface="Times New Roman" panose="02020603050405020304" pitchFamily="18" charset="0"/>
            </a:rPr>
            <a:t>iểm tra cấp Phòng, Sở, thi tốt nghiệp, chuyển cấp</a:t>
          </a:r>
          <a:endParaRPr lang="en-US" dirty="0">
            <a:latin typeface="Bahnschrift" panose="020B0502040204020203" pitchFamily="34" charset="0"/>
          </a:endParaRPr>
        </a:p>
      </dgm:t>
    </dgm:pt>
    <dgm:pt modelId="{7D0D7584-3EDA-47AC-A426-FF5E36187B31}" type="parTrans" cxnId="{B7999975-F0D9-476E-ABFC-C3CA583ABE9A}">
      <dgm:prSet/>
      <dgm:spPr/>
      <dgm:t>
        <a:bodyPr/>
        <a:lstStyle/>
        <a:p>
          <a:endParaRPr lang="en-US">
            <a:latin typeface="Bahnschrift" panose="020B0502040204020203" pitchFamily="34" charset="0"/>
          </a:endParaRPr>
        </a:p>
      </dgm:t>
    </dgm:pt>
    <dgm:pt modelId="{9AE306D8-FEDC-4302-BE6C-5DFE28F35D1A}" type="sibTrans" cxnId="{B7999975-F0D9-476E-ABFC-C3CA583ABE9A}">
      <dgm:prSet/>
      <dgm:spPr/>
      <dgm:t>
        <a:bodyPr/>
        <a:lstStyle/>
        <a:p>
          <a:endParaRPr lang="en-US">
            <a:latin typeface="Bahnschrift" panose="020B0502040204020203" pitchFamily="34" charset="0"/>
          </a:endParaRPr>
        </a:p>
      </dgm:t>
    </dgm:pt>
    <dgm:pt modelId="{90AB7BF5-9174-40BC-ADE7-FC5ED55D7914}">
      <dgm:prSet/>
      <dgm:spPr/>
      <dgm:t>
        <a:bodyPr/>
        <a:lstStyle/>
        <a:p>
          <a:r>
            <a:rPr lang="en-US">
              <a:effectLst/>
              <a:latin typeface="Bahnschrift" panose="020B0502040204020203" pitchFamily="34" charset="0"/>
              <a:ea typeface="Calibri" panose="020F0502020204030204" pitchFamily="34" charset="0"/>
              <a:cs typeface="Times New Roman" panose="02020603050405020304" pitchFamily="18" charset="0"/>
            </a:rPr>
            <a:t>Văn bản</a:t>
          </a:r>
          <a:r>
            <a:rPr lang="vi-VN">
              <a:effectLst/>
              <a:latin typeface="Bahnschrift" panose="020B0502040204020203" pitchFamily="34" charset="0"/>
              <a:ea typeface="Calibri" panose="020F0502020204030204" pitchFamily="34" charset="0"/>
              <a:cs typeface="Times New Roman" panose="02020603050405020304" pitchFamily="18" charset="0"/>
            </a:rPr>
            <a:t> ngữ liệu không có các bộ SGK.</a:t>
          </a:r>
          <a:endParaRPr lang="en-US" dirty="0">
            <a:latin typeface="Bahnschrift" panose="020B0502040204020203" pitchFamily="34" charset="0"/>
          </a:endParaRPr>
        </a:p>
      </dgm:t>
    </dgm:pt>
    <dgm:pt modelId="{D3FD187A-0E86-4444-B17E-470D0C665DBC}" type="parTrans" cxnId="{B5480652-88C6-4346-882E-A39A52DA7E77}">
      <dgm:prSet/>
      <dgm:spPr/>
      <dgm:t>
        <a:bodyPr/>
        <a:lstStyle/>
        <a:p>
          <a:endParaRPr lang="en-US">
            <a:latin typeface="Bahnschrift" panose="020B0502040204020203" pitchFamily="34" charset="0"/>
          </a:endParaRPr>
        </a:p>
      </dgm:t>
    </dgm:pt>
    <dgm:pt modelId="{BE6859AA-A4D0-4A34-9B02-F191F5AC09B6}" type="sibTrans" cxnId="{B5480652-88C6-4346-882E-A39A52DA7E77}">
      <dgm:prSet/>
      <dgm:spPr/>
      <dgm:t>
        <a:bodyPr/>
        <a:lstStyle/>
        <a:p>
          <a:endParaRPr lang="en-US">
            <a:latin typeface="Bahnschrift" panose="020B0502040204020203" pitchFamily="34" charset="0"/>
          </a:endParaRPr>
        </a:p>
      </dgm:t>
    </dgm:pt>
    <dgm:pt modelId="{B04CF02B-6333-4E5C-A95F-DE45778D399E}" type="pres">
      <dgm:prSet presAssocID="{C90045D3-E032-4285-8E48-B3C5A5E32A55}" presName="linear" presStyleCnt="0">
        <dgm:presLayoutVars>
          <dgm:dir/>
          <dgm:animLvl val="lvl"/>
          <dgm:resizeHandles val="exact"/>
        </dgm:presLayoutVars>
      </dgm:prSet>
      <dgm:spPr/>
    </dgm:pt>
    <dgm:pt modelId="{92573D7F-1AC6-469D-A699-230A63B16282}" type="pres">
      <dgm:prSet presAssocID="{9031EDC1-8E0D-43EF-AAF3-E61F2007FEB7}" presName="parentLin" presStyleCnt="0"/>
      <dgm:spPr/>
    </dgm:pt>
    <dgm:pt modelId="{AC9D91B0-BEC9-4E48-AAB3-8A627F47F810}" type="pres">
      <dgm:prSet presAssocID="{9031EDC1-8E0D-43EF-AAF3-E61F2007FEB7}" presName="parentLeftMargin" presStyleLbl="node1" presStyleIdx="0" presStyleCnt="3"/>
      <dgm:spPr/>
    </dgm:pt>
    <dgm:pt modelId="{05D5A0E2-EAED-49A6-9F8E-B06CFD139D44}" type="pres">
      <dgm:prSet presAssocID="{9031EDC1-8E0D-43EF-AAF3-E61F2007FEB7}" presName="parentText" presStyleLbl="node1" presStyleIdx="0" presStyleCnt="3">
        <dgm:presLayoutVars>
          <dgm:chMax val="0"/>
          <dgm:bulletEnabled val="1"/>
        </dgm:presLayoutVars>
      </dgm:prSet>
      <dgm:spPr/>
    </dgm:pt>
    <dgm:pt modelId="{E4F460BF-8673-4CD9-9BD7-06BD7A2D6E90}" type="pres">
      <dgm:prSet presAssocID="{9031EDC1-8E0D-43EF-AAF3-E61F2007FEB7}" presName="negativeSpace" presStyleCnt="0"/>
      <dgm:spPr/>
    </dgm:pt>
    <dgm:pt modelId="{E6295909-D88A-4137-AD46-1D37EF1C7BC6}" type="pres">
      <dgm:prSet presAssocID="{9031EDC1-8E0D-43EF-AAF3-E61F2007FEB7}" presName="childText" presStyleLbl="conFgAcc1" presStyleIdx="0" presStyleCnt="3">
        <dgm:presLayoutVars>
          <dgm:bulletEnabled val="1"/>
        </dgm:presLayoutVars>
      </dgm:prSet>
      <dgm:spPr/>
    </dgm:pt>
    <dgm:pt modelId="{874A66FA-EA86-4524-A1DE-1B2F473A671C}" type="pres">
      <dgm:prSet presAssocID="{0B3874C9-D96E-4543-AB8D-6954BA87513B}" presName="spaceBetweenRectangles" presStyleCnt="0"/>
      <dgm:spPr/>
    </dgm:pt>
    <dgm:pt modelId="{5DE1A0D8-4790-4FAB-8A4D-110EAC8A6F6A}" type="pres">
      <dgm:prSet presAssocID="{6E1B48D1-5ECE-4807-BFEA-F2304CCA63B5}" presName="parentLin" presStyleCnt="0"/>
      <dgm:spPr/>
    </dgm:pt>
    <dgm:pt modelId="{69E8839E-7897-45BD-8381-304393F22C6C}" type="pres">
      <dgm:prSet presAssocID="{6E1B48D1-5ECE-4807-BFEA-F2304CCA63B5}" presName="parentLeftMargin" presStyleLbl="node1" presStyleIdx="0" presStyleCnt="3"/>
      <dgm:spPr/>
    </dgm:pt>
    <dgm:pt modelId="{E0F0C750-8B45-4CA5-B815-E7C66DB14AC4}" type="pres">
      <dgm:prSet presAssocID="{6E1B48D1-5ECE-4807-BFEA-F2304CCA63B5}" presName="parentText" presStyleLbl="node1" presStyleIdx="1" presStyleCnt="3">
        <dgm:presLayoutVars>
          <dgm:chMax val="0"/>
          <dgm:bulletEnabled val="1"/>
        </dgm:presLayoutVars>
      </dgm:prSet>
      <dgm:spPr/>
    </dgm:pt>
    <dgm:pt modelId="{7F39731F-5047-4FD7-B415-BC682C0A664B}" type="pres">
      <dgm:prSet presAssocID="{6E1B48D1-5ECE-4807-BFEA-F2304CCA63B5}" presName="negativeSpace" presStyleCnt="0"/>
      <dgm:spPr/>
    </dgm:pt>
    <dgm:pt modelId="{23E9ADE6-E551-42F0-A3BF-BAED7F063A83}" type="pres">
      <dgm:prSet presAssocID="{6E1B48D1-5ECE-4807-BFEA-F2304CCA63B5}" presName="childText" presStyleLbl="conFgAcc1" presStyleIdx="1" presStyleCnt="3">
        <dgm:presLayoutVars>
          <dgm:bulletEnabled val="1"/>
        </dgm:presLayoutVars>
      </dgm:prSet>
      <dgm:spPr/>
    </dgm:pt>
    <dgm:pt modelId="{06CBB5C6-6BAB-4EF7-B8A0-F00BA44B5795}" type="pres">
      <dgm:prSet presAssocID="{ED6FF595-6DE9-47E0-82F2-3D89ADAEA3B1}" presName="spaceBetweenRectangles" presStyleCnt="0"/>
      <dgm:spPr/>
    </dgm:pt>
    <dgm:pt modelId="{6A476E4B-16DA-4625-8735-84DBC594BA0C}" type="pres">
      <dgm:prSet presAssocID="{B09BF967-06A2-4823-88CB-10B44BCD3127}" presName="parentLin" presStyleCnt="0"/>
      <dgm:spPr/>
    </dgm:pt>
    <dgm:pt modelId="{7D813BE7-FD2D-4768-A324-167397F3D5B9}" type="pres">
      <dgm:prSet presAssocID="{B09BF967-06A2-4823-88CB-10B44BCD3127}" presName="parentLeftMargin" presStyleLbl="node1" presStyleIdx="1" presStyleCnt="3"/>
      <dgm:spPr/>
    </dgm:pt>
    <dgm:pt modelId="{C0A92FED-6C5E-4F9B-8A14-6640E1169016}" type="pres">
      <dgm:prSet presAssocID="{B09BF967-06A2-4823-88CB-10B44BCD3127}" presName="parentText" presStyleLbl="node1" presStyleIdx="2" presStyleCnt="3">
        <dgm:presLayoutVars>
          <dgm:chMax val="0"/>
          <dgm:bulletEnabled val="1"/>
        </dgm:presLayoutVars>
      </dgm:prSet>
      <dgm:spPr/>
    </dgm:pt>
    <dgm:pt modelId="{72DA648B-4720-4AB3-B5AE-DACBF36A4B54}" type="pres">
      <dgm:prSet presAssocID="{B09BF967-06A2-4823-88CB-10B44BCD3127}" presName="negativeSpace" presStyleCnt="0"/>
      <dgm:spPr/>
    </dgm:pt>
    <dgm:pt modelId="{54FFA9D1-7833-49AC-BB8A-82770CC1622B}" type="pres">
      <dgm:prSet presAssocID="{B09BF967-06A2-4823-88CB-10B44BCD3127}" presName="childText" presStyleLbl="conFgAcc1" presStyleIdx="2" presStyleCnt="3">
        <dgm:presLayoutVars>
          <dgm:bulletEnabled val="1"/>
        </dgm:presLayoutVars>
      </dgm:prSet>
      <dgm:spPr/>
    </dgm:pt>
  </dgm:ptLst>
  <dgm:cxnLst>
    <dgm:cxn modelId="{C46AC002-E841-4E50-B4F4-874B1C23B10B}" type="presOf" srcId="{90AB7BF5-9174-40BC-ADE7-FC5ED55D7914}" destId="{54FFA9D1-7833-49AC-BB8A-82770CC1622B}" srcOrd="0" destOrd="1" presId="urn:microsoft.com/office/officeart/2005/8/layout/list1"/>
    <dgm:cxn modelId="{A79E850E-5978-48F0-B214-13C571659D28}" srcId="{9031EDC1-8E0D-43EF-AAF3-E61F2007FEB7}" destId="{53BF1858-CCEA-42F2-90A3-49FCC2AABB71}" srcOrd="0" destOrd="0" parTransId="{49283B0E-0CDA-4DC7-AF64-EACCF83311BA}" sibTransId="{41C5A995-9218-4465-BC25-187B985FF860}"/>
    <dgm:cxn modelId="{E6037925-CAE2-499A-800F-314CFBA198F6}" type="presOf" srcId="{B09BF967-06A2-4823-88CB-10B44BCD3127}" destId="{C0A92FED-6C5E-4F9B-8A14-6640E1169016}" srcOrd="1" destOrd="0" presId="urn:microsoft.com/office/officeart/2005/8/layout/list1"/>
    <dgm:cxn modelId="{1F5C7129-B48F-49C9-9E20-7968795810EE}" srcId="{C90045D3-E032-4285-8E48-B3C5A5E32A55}" destId="{B09BF967-06A2-4823-88CB-10B44BCD3127}" srcOrd="2" destOrd="0" parTransId="{9531A215-094F-48F3-AD8C-EDF99B02F35B}" sibTransId="{69F3E336-4048-4DD9-A6EF-B10DD38E7435}"/>
    <dgm:cxn modelId="{15F8D633-E102-442F-8E24-12458234BF4B}" type="presOf" srcId="{6E1B48D1-5ECE-4807-BFEA-F2304CCA63B5}" destId="{E0F0C750-8B45-4CA5-B815-E7C66DB14AC4}" srcOrd="1" destOrd="0" presId="urn:microsoft.com/office/officeart/2005/8/layout/list1"/>
    <dgm:cxn modelId="{B89A6738-82AE-482F-80F7-008134F8ABA9}" type="presOf" srcId="{9031EDC1-8E0D-43EF-AAF3-E61F2007FEB7}" destId="{05D5A0E2-EAED-49A6-9F8E-B06CFD139D44}" srcOrd="1" destOrd="0" presId="urn:microsoft.com/office/officeart/2005/8/layout/list1"/>
    <dgm:cxn modelId="{A1EF6746-CECF-4ECF-843A-1FFF7FA3DB97}" type="presOf" srcId="{C90045D3-E032-4285-8E48-B3C5A5E32A55}" destId="{B04CF02B-6333-4E5C-A95F-DE45778D399E}" srcOrd="0" destOrd="0" presId="urn:microsoft.com/office/officeart/2005/8/layout/list1"/>
    <dgm:cxn modelId="{33EEEF4A-4C2C-4C97-ACDC-09B43F334CD5}" type="presOf" srcId="{6E1B48D1-5ECE-4807-BFEA-F2304CCA63B5}" destId="{69E8839E-7897-45BD-8381-304393F22C6C}" srcOrd="0" destOrd="0" presId="urn:microsoft.com/office/officeart/2005/8/layout/list1"/>
    <dgm:cxn modelId="{ECD4ED4B-5490-42E9-A086-0F628ED2AA5D}" type="presOf" srcId="{4868CD86-760C-430E-BF71-177E24CDDB9C}" destId="{23E9ADE6-E551-42F0-A3BF-BAED7F063A83}" srcOrd="0" destOrd="1" presId="urn:microsoft.com/office/officeart/2005/8/layout/list1"/>
    <dgm:cxn modelId="{B5480652-88C6-4346-882E-A39A52DA7E77}" srcId="{B09BF967-06A2-4823-88CB-10B44BCD3127}" destId="{90AB7BF5-9174-40BC-ADE7-FC5ED55D7914}" srcOrd="1" destOrd="0" parTransId="{D3FD187A-0E86-4444-B17E-470D0C665DBC}" sibTransId="{BE6859AA-A4D0-4A34-9B02-F191F5AC09B6}"/>
    <dgm:cxn modelId="{9503515E-738B-41F6-B184-A896675BC3C2}" srcId="{6E1B48D1-5ECE-4807-BFEA-F2304CCA63B5}" destId="{2E0057CA-2640-462C-99F8-DB69DE5BFC94}" srcOrd="0" destOrd="0" parTransId="{4BE3CBDE-D250-4B07-8BD3-E108CC93758B}" sibTransId="{C7C5D1CB-CF7E-4449-92F2-6DC108ED04C3}"/>
    <dgm:cxn modelId="{620E9E66-17B2-4FE2-84BB-FDC206568FCE}" type="presOf" srcId="{2E0057CA-2640-462C-99F8-DB69DE5BFC94}" destId="{23E9ADE6-E551-42F0-A3BF-BAED7F063A83}" srcOrd="0" destOrd="0" presId="urn:microsoft.com/office/officeart/2005/8/layout/list1"/>
    <dgm:cxn modelId="{52AD5A6D-B6D9-4C5E-A4B8-4C408364C5BF}" type="presOf" srcId="{9031EDC1-8E0D-43EF-AAF3-E61F2007FEB7}" destId="{AC9D91B0-BEC9-4E48-AAB3-8A627F47F810}" srcOrd="0" destOrd="0" presId="urn:microsoft.com/office/officeart/2005/8/layout/list1"/>
    <dgm:cxn modelId="{B7999975-F0D9-476E-ABFC-C3CA583ABE9A}" srcId="{B09BF967-06A2-4823-88CB-10B44BCD3127}" destId="{E33864FA-9907-4121-884C-B553E749F320}" srcOrd="0" destOrd="0" parTransId="{7D0D7584-3EDA-47AC-A426-FF5E36187B31}" sibTransId="{9AE306D8-FEDC-4302-BE6C-5DFE28F35D1A}"/>
    <dgm:cxn modelId="{98847D82-D33A-40BC-B7DD-D011A9BED4B2}" type="presOf" srcId="{B09BF967-06A2-4823-88CB-10B44BCD3127}" destId="{7D813BE7-FD2D-4768-A324-167397F3D5B9}" srcOrd="0" destOrd="0" presId="urn:microsoft.com/office/officeart/2005/8/layout/list1"/>
    <dgm:cxn modelId="{DEC92794-6FE1-452E-B191-D97FCE03F8F0}" srcId="{C90045D3-E032-4285-8E48-B3C5A5E32A55}" destId="{9031EDC1-8E0D-43EF-AAF3-E61F2007FEB7}" srcOrd="0" destOrd="0" parTransId="{827B4236-6C11-471E-BB85-BDB9E9BB5635}" sibTransId="{0B3874C9-D96E-4543-AB8D-6954BA87513B}"/>
    <dgm:cxn modelId="{DFD62D98-EA92-440B-A833-F57DB8F5F135}" srcId="{C90045D3-E032-4285-8E48-B3C5A5E32A55}" destId="{6E1B48D1-5ECE-4807-BFEA-F2304CCA63B5}" srcOrd="1" destOrd="0" parTransId="{960DB6E6-314F-490B-8C5A-C6C62E86B22E}" sibTransId="{ED6FF595-6DE9-47E0-82F2-3D89ADAEA3B1}"/>
    <dgm:cxn modelId="{566325A9-197E-4058-8F53-240E5CA7E054}" type="presOf" srcId="{4C98F2B8-B02A-4B60-A2DC-FEA301CEFED5}" destId="{23E9ADE6-E551-42F0-A3BF-BAED7F063A83}" srcOrd="0" destOrd="2" presId="urn:microsoft.com/office/officeart/2005/8/layout/list1"/>
    <dgm:cxn modelId="{466E84C7-544B-4B54-9972-F41B590F6301}" type="presOf" srcId="{53BF1858-CCEA-42F2-90A3-49FCC2AABB71}" destId="{E6295909-D88A-4137-AD46-1D37EF1C7BC6}" srcOrd="0" destOrd="0" presId="urn:microsoft.com/office/officeart/2005/8/layout/list1"/>
    <dgm:cxn modelId="{B7BE68EC-8607-409B-9C93-87EC142EB36A}" srcId="{6E1B48D1-5ECE-4807-BFEA-F2304CCA63B5}" destId="{4868CD86-760C-430E-BF71-177E24CDDB9C}" srcOrd="1" destOrd="0" parTransId="{C06CDFFA-32E0-439E-A9BC-45EB7D36B456}" sibTransId="{973BBDE1-8103-499A-9429-8CAF62FA566E}"/>
    <dgm:cxn modelId="{EACBA4F3-987D-4BC7-8770-20A76E368C82}" type="presOf" srcId="{E33864FA-9907-4121-884C-B553E749F320}" destId="{54FFA9D1-7833-49AC-BB8A-82770CC1622B}" srcOrd="0" destOrd="0" presId="urn:microsoft.com/office/officeart/2005/8/layout/list1"/>
    <dgm:cxn modelId="{DBAFB7F9-A612-4BBB-9FD8-A698FC9F515C}" srcId="{6E1B48D1-5ECE-4807-BFEA-F2304CCA63B5}" destId="{4C98F2B8-B02A-4B60-A2DC-FEA301CEFED5}" srcOrd="2" destOrd="0" parTransId="{F804AE12-5D23-40F4-9E89-27735FFADC15}" sibTransId="{A18BA3BB-5FF1-4F5B-85BD-FCF4D4EB2693}"/>
    <dgm:cxn modelId="{0D002340-DADF-4E1B-863C-C7C3A7EC3A11}" type="presParOf" srcId="{B04CF02B-6333-4E5C-A95F-DE45778D399E}" destId="{92573D7F-1AC6-469D-A699-230A63B16282}" srcOrd="0" destOrd="0" presId="urn:microsoft.com/office/officeart/2005/8/layout/list1"/>
    <dgm:cxn modelId="{6EDE53FF-0419-4FA7-8D59-DE9453D29040}" type="presParOf" srcId="{92573D7F-1AC6-469D-A699-230A63B16282}" destId="{AC9D91B0-BEC9-4E48-AAB3-8A627F47F810}" srcOrd="0" destOrd="0" presId="urn:microsoft.com/office/officeart/2005/8/layout/list1"/>
    <dgm:cxn modelId="{F851CDC2-7C18-42DC-98F5-EE3E7C463910}" type="presParOf" srcId="{92573D7F-1AC6-469D-A699-230A63B16282}" destId="{05D5A0E2-EAED-49A6-9F8E-B06CFD139D44}" srcOrd="1" destOrd="0" presId="urn:microsoft.com/office/officeart/2005/8/layout/list1"/>
    <dgm:cxn modelId="{6DA4C0A1-993D-4491-ABF9-7BB10C93538B}" type="presParOf" srcId="{B04CF02B-6333-4E5C-A95F-DE45778D399E}" destId="{E4F460BF-8673-4CD9-9BD7-06BD7A2D6E90}" srcOrd="1" destOrd="0" presId="urn:microsoft.com/office/officeart/2005/8/layout/list1"/>
    <dgm:cxn modelId="{53F28664-CB3E-4F63-8323-4C127E261B94}" type="presParOf" srcId="{B04CF02B-6333-4E5C-A95F-DE45778D399E}" destId="{E6295909-D88A-4137-AD46-1D37EF1C7BC6}" srcOrd="2" destOrd="0" presId="urn:microsoft.com/office/officeart/2005/8/layout/list1"/>
    <dgm:cxn modelId="{1EA601E6-F8C4-402B-9B2B-034FB733C7B1}" type="presParOf" srcId="{B04CF02B-6333-4E5C-A95F-DE45778D399E}" destId="{874A66FA-EA86-4524-A1DE-1B2F473A671C}" srcOrd="3" destOrd="0" presId="urn:microsoft.com/office/officeart/2005/8/layout/list1"/>
    <dgm:cxn modelId="{0B9470A3-94B0-49BD-B16A-C20B290C4A07}" type="presParOf" srcId="{B04CF02B-6333-4E5C-A95F-DE45778D399E}" destId="{5DE1A0D8-4790-4FAB-8A4D-110EAC8A6F6A}" srcOrd="4" destOrd="0" presId="urn:microsoft.com/office/officeart/2005/8/layout/list1"/>
    <dgm:cxn modelId="{53FE9A69-6FE5-46EB-A267-75540C07DD03}" type="presParOf" srcId="{5DE1A0D8-4790-4FAB-8A4D-110EAC8A6F6A}" destId="{69E8839E-7897-45BD-8381-304393F22C6C}" srcOrd="0" destOrd="0" presId="urn:microsoft.com/office/officeart/2005/8/layout/list1"/>
    <dgm:cxn modelId="{F3FD130D-BF31-4C93-9ADC-170378B492D8}" type="presParOf" srcId="{5DE1A0D8-4790-4FAB-8A4D-110EAC8A6F6A}" destId="{E0F0C750-8B45-4CA5-B815-E7C66DB14AC4}" srcOrd="1" destOrd="0" presId="urn:microsoft.com/office/officeart/2005/8/layout/list1"/>
    <dgm:cxn modelId="{F68F5FD3-2DFC-4C1D-9BE5-7CA7F46007FA}" type="presParOf" srcId="{B04CF02B-6333-4E5C-A95F-DE45778D399E}" destId="{7F39731F-5047-4FD7-B415-BC682C0A664B}" srcOrd="5" destOrd="0" presId="urn:microsoft.com/office/officeart/2005/8/layout/list1"/>
    <dgm:cxn modelId="{0A3E6AAF-0B6F-4A25-A6D6-5907FB3CED6E}" type="presParOf" srcId="{B04CF02B-6333-4E5C-A95F-DE45778D399E}" destId="{23E9ADE6-E551-42F0-A3BF-BAED7F063A83}" srcOrd="6" destOrd="0" presId="urn:microsoft.com/office/officeart/2005/8/layout/list1"/>
    <dgm:cxn modelId="{872EB2C7-AF80-40CD-AF62-9EC3D2ABA653}" type="presParOf" srcId="{B04CF02B-6333-4E5C-A95F-DE45778D399E}" destId="{06CBB5C6-6BAB-4EF7-B8A0-F00BA44B5795}" srcOrd="7" destOrd="0" presId="urn:microsoft.com/office/officeart/2005/8/layout/list1"/>
    <dgm:cxn modelId="{A3C5149E-6569-4ECB-8B47-6DAFB2D5EE41}" type="presParOf" srcId="{B04CF02B-6333-4E5C-A95F-DE45778D399E}" destId="{6A476E4B-16DA-4625-8735-84DBC594BA0C}" srcOrd="8" destOrd="0" presId="urn:microsoft.com/office/officeart/2005/8/layout/list1"/>
    <dgm:cxn modelId="{6FD61B66-4001-45D0-B826-98EAB05CA377}" type="presParOf" srcId="{6A476E4B-16DA-4625-8735-84DBC594BA0C}" destId="{7D813BE7-FD2D-4768-A324-167397F3D5B9}" srcOrd="0" destOrd="0" presId="urn:microsoft.com/office/officeart/2005/8/layout/list1"/>
    <dgm:cxn modelId="{1CC7E939-F827-4206-88A5-0159595955F2}" type="presParOf" srcId="{6A476E4B-16DA-4625-8735-84DBC594BA0C}" destId="{C0A92FED-6C5E-4F9B-8A14-6640E1169016}" srcOrd="1" destOrd="0" presId="urn:microsoft.com/office/officeart/2005/8/layout/list1"/>
    <dgm:cxn modelId="{82AC9AA0-A1EA-4FF8-BEDB-56A89DF4E2EA}" type="presParOf" srcId="{B04CF02B-6333-4E5C-A95F-DE45778D399E}" destId="{72DA648B-4720-4AB3-B5AE-DACBF36A4B54}" srcOrd="9" destOrd="0" presId="urn:microsoft.com/office/officeart/2005/8/layout/list1"/>
    <dgm:cxn modelId="{6FBB4D03-B0EA-49A5-96F7-1578310A0CF4}" type="presParOf" srcId="{B04CF02B-6333-4E5C-A95F-DE45778D399E}" destId="{54FFA9D1-7833-49AC-BB8A-82770CC1622B}"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BD5F1F2-B143-4F3C-8A3C-2AE4E484DD84}" type="doc">
      <dgm:prSet loTypeId="urn:microsoft.com/office/officeart/2005/8/layout/cycle6" loCatId="relationship" qsTypeId="urn:microsoft.com/office/officeart/2005/8/quickstyle/simple1" qsCatId="simple" csTypeId="urn:microsoft.com/office/officeart/2005/8/colors/colorful4" csCatId="colorful" phldr="1"/>
      <dgm:spPr/>
    </dgm:pt>
    <dgm:pt modelId="{11F36A34-6B85-4C4E-B0A1-7DBB5E86331B}">
      <dgm:prSet phldrT="[Text]"/>
      <dgm:spPr/>
      <dgm:t>
        <a:bodyPr/>
        <a:lstStyle/>
        <a:p>
          <a:pPr>
            <a:lnSpc>
              <a:spcPct val="90000"/>
            </a:lnSpc>
          </a:pPr>
          <a:r>
            <a:rPr lang="en-US" dirty="0">
              <a:latin typeface="Bahnschrift" panose="020B0502040204020203" pitchFamily="34" charset="0"/>
            </a:rPr>
            <a:t>PHẦN ĐỌC HIỂU</a:t>
          </a:r>
        </a:p>
      </dgm:t>
    </dgm:pt>
    <dgm:pt modelId="{74F581ED-3E39-4A25-B2F9-275A584D8B4A}" type="parTrans" cxnId="{E906415D-6E94-47A8-95F3-5C3BAD8B9308}">
      <dgm:prSet/>
      <dgm:spPr/>
      <dgm:t>
        <a:bodyPr/>
        <a:lstStyle/>
        <a:p>
          <a:endParaRPr lang="en-US">
            <a:latin typeface="Bahnschrift" panose="020B0502040204020203" pitchFamily="34" charset="0"/>
          </a:endParaRPr>
        </a:p>
      </dgm:t>
    </dgm:pt>
    <dgm:pt modelId="{0EA04742-E3A0-476C-B1A8-16986AAA93AC}" type="sibTrans" cxnId="{E906415D-6E94-47A8-95F3-5C3BAD8B9308}">
      <dgm:prSet/>
      <dgm:spPr/>
      <dgm:t>
        <a:bodyPr/>
        <a:lstStyle/>
        <a:p>
          <a:endParaRPr lang="en-US">
            <a:latin typeface="Bahnschrift" panose="020B0502040204020203" pitchFamily="34" charset="0"/>
          </a:endParaRPr>
        </a:p>
      </dgm:t>
    </dgm:pt>
    <dgm:pt modelId="{64B623DD-48E5-4FFA-8069-E30EF39F7C26}">
      <dgm:prSet phldrT="[Text]"/>
      <dgm:spPr/>
      <dgm:t>
        <a:bodyPr/>
        <a:lstStyle/>
        <a:p>
          <a:pPr>
            <a:lnSpc>
              <a:spcPct val="90000"/>
            </a:lnSpc>
          </a:pPr>
          <a:r>
            <a:rPr lang="en-US">
              <a:latin typeface="Bahnschrift" panose="020B0502040204020203" pitchFamily="34" charset="0"/>
            </a:rPr>
            <a:t>PHẦN VIẾT</a:t>
          </a:r>
        </a:p>
      </dgm:t>
    </dgm:pt>
    <dgm:pt modelId="{B61BBD84-E26F-410A-88C3-8054BEEDE8D0}" type="parTrans" cxnId="{84DBD37C-B023-4F98-B485-D9067100FA9B}">
      <dgm:prSet/>
      <dgm:spPr/>
      <dgm:t>
        <a:bodyPr/>
        <a:lstStyle/>
        <a:p>
          <a:endParaRPr lang="en-US">
            <a:latin typeface="Bahnschrift" panose="020B0502040204020203" pitchFamily="34" charset="0"/>
          </a:endParaRPr>
        </a:p>
      </dgm:t>
    </dgm:pt>
    <dgm:pt modelId="{70D37AD4-42C4-406D-8441-825EFFBC9B85}" type="sibTrans" cxnId="{84DBD37C-B023-4F98-B485-D9067100FA9B}">
      <dgm:prSet/>
      <dgm:spPr/>
      <dgm:t>
        <a:bodyPr/>
        <a:lstStyle/>
        <a:p>
          <a:endParaRPr lang="en-US">
            <a:latin typeface="Bahnschrift" panose="020B0502040204020203" pitchFamily="34" charset="0"/>
          </a:endParaRPr>
        </a:p>
      </dgm:t>
    </dgm:pt>
    <dgm:pt modelId="{947176E5-79B1-43B8-B3B5-18625CF4B9AE}">
      <dgm:prSet phldrT="[Text]"/>
      <dgm:spPr/>
      <dgm:t>
        <a:bodyPr/>
        <a:lstStyle/>
        <a:p>
          <a:pPr>
            <a:lnSpc>
              <a:spcPct val="150000"/>
            </a:lnSpc>
          </a:pPr>
          <a:r>
            <a:rPr lang="en-US">
              <a:latin typeface="Bahnschrift" panose="020B0502040204020203" pitchFamily="34" charset="0"/>
            </a:rPr>
            <a:t>Đánh giá năng lực đọc hiểu VB của HS theo các loại VB</a:t>
          </a:r>
        </a:p>
      </dgm:t>
    </dgm:pt>
    <dgm:pt modelId="{F61EE871-D020-41AE-B201-D8C7BCA0A32F}" type="parTrans" cxnId="{41CF9DD4-2015-48CA-AB3E-76918C942394}">
      <dgm:prSet/>
      <dgm:spPr/>
      <dgm:t>
        <a:bodyPr/>
        <a:lstStyle/>
        <a:p>
          <a:endParaRPr lang="en-US">
            <a:latin typeface="Bahnschrift" panose="020B0502040204020203" pitchFamily="34" charset="0"/>
          </a:endParaRPr>
        </a:p>
      </dgm:t>
    </dgm:pt>
    <dgm:pt modelId="{B0E67623-BA60-4248-99BC-6A4E938EC96A}" type="sibTrans" cxnId="{41CF9DD4-2015-48CA-AB3E-76918C942394}">
      <dgm:prSet/>
      <dgm:spPr/>
      <dgm:t>
        <a:bodyPr/>
        <a:lstStyle/>
        <a:p>
          <a:endParaRPr lang="en-US">
            <a:latin typeface="Bahnschrift" panose="020B0502040204020203" pitchFamily="34" charset="0"/>
          </a:endParaRPr>
        </a:p>
      </dgm:t>
    </dgm:pt>
    <dgm:pt modelId="{0FA9AF15-E817-4DB6-9195-FBC6EEBC6A8D}">
      <dgm:prSet phldrT="[Text]"/>
      <dgm:spPr/>
      <dgm:t>
        <a:bodyPr/>
        <a:lstStyle/>
        <a:p>
          <a:pPr>
            <a:lnSpc>
              <a:spcPct val="150000"/>
            </a:lnSpc>
          </a:pPr>
          <a:r>
            <a:rPr lang="en-US" dirty="0" err="1">
              <a:latin typeface="Bahnschrift" panose="020B0502040204020203" pitchFamily="34" charset="0"/>
            </a:rPr>
            <a:t>Đánh</a:t>
          </a:r>
          <a:r>
            <a:rPr lang="en-US" dirty="0">
              <a:latin typeface="Bahnschrift" panose="020B0502040204020203" pitchFamily="34" charset="0"/>
            </a:rPr>
            <a:t> </a:t>
          </a:r>
          <a:r>
            <a:rPr lang="en-US" dirty="0" err="1">
              <a:latin typeface="Bahnschrift" panose="020B0502040204020203" pitchFamily="34" charset="0"/>
            </a:rPr>
            <a:t>giá</a:t>
          </a:r>
          <a:r>
            <a:rPr lang="en-US" dirty="0">
              <a:latin typeface="Bahnschrift" panose="020B0502040204020203" pitchFamily="34" charset="0"/>
            </a:rPr>
            <a:t> </a:t>
          </a:r>
          <a:r>
            <a:rPr lang="en-US" dirty="0" err="1">
              <a:latin typeface="Bahnschrift" panose="020B0502040204020203" pitchFamily="34" charset="0"/>
            </a:rPr>
            <a:t>năng</a:t>
          </a:r>
          <a:r>
            <a:rPr lang="en-US" dirty="0">
              <a:latin typeface="Bahnschrift" panose="020B0502040204020203" pitchFamily="34" charset="0"/>
            </a:rPr>
            <a:t> </a:t>
          </a:r>
          <a:r>
            <a:rPr lang="en-US" dirty="0" err="1">
              <a:latin typeface="Bahnschrift" panose="020B0502040204020203" pitchFamily="34" charset="0"/>
            </a:rPr>
            <a:t>lực</a:t>
          </a:r>
          <a:r>
            <a:rPr lang="en-US" dirty="0">
              <a:latin typeface="Bahnschrift" panose="020B0502040204020203" pitchFamily="34" charset="0"/>
            </a:rPr>
            <a:t> </a:t>
          </a:r>
          <a:r>
            <a:rPr lang="en-US" dirty="0" err="1">
              <a:latin typeface="Bahnschrift" panose="020B0502040204020203" pitchFamily="34" charset="0"/>
            </a:rPr>
            <a:t>viết</a:t>
          </a:r>
          <a:r>
            <a:rPr lang="en-US" dirty="0">
              <a:latin typeface="Bahnschrift" panose="020B0502040204020203" pitchFamily="34" charset="0"/>
            </a:rPr>
            <a:t> </a:t>
          </a:r>
          <a:r>
            <a:rPr lang="en-US" dirty="0" err="1">
              <a:latin typeface="Bahnschrift" panose="020B0502040204020203" pitchFamily="34" charset="0"/>
            </a:rPr>
            <a:t>của</a:t>
          </a:r>
          <a:r>
            <a:rPr lang="en-US" dirty="0">
              <a:latin typeface="Bahnschrift" panose="020B0502040204020203" pitchFamily="34" charset="0"/>
            </a:rPr>
            <a:t> HS </a:t>
          </a:r>
          <a:r>
            <a:rPr lang="en-US" dirty="0" err="1">
              <a:latin typeface="Bahnschrift" panose="020B0502040204020203" pitchFamily="34" charset="0"/>
            </a:rPr>
            <a:t>theo</a:t>
          </a:r>
          <a:r>
            <a:rPr lang="en-US" dirty="0">
              <a:latin typeface="Bahnschrift" panose="020B0502040204020203" pitchFamily="34" charset="0"/>
            </a:rPr>
            <a:t> </a:t>
          </a:r>
          <a:r>
            <a:rPr lang="en-US" dirty="0" err="1">
              <a:latin typeface="Bahnschrift" panose="020B0502040204020203" pitchFamily="34" charset="0"/>
            </a:rPr>
            <a:t>các</a:t>
          </a:r>
          <a:r>
            <a:rPr lang="en-US" dirty="0">
              <a:latin typeface="Bahnschrift" panose="020B0502040204020203" pitchFamily="34" charset="0"/>
            </a:rPr>
            <a:t> </a:t>
          </a:r>
          <a:r>
            <a:rPr lang="en-US" dirty="0" err="1">
              <a:latin typeface="Bahnschrift" panose="020B0502040204020203" pitchFamily="34" charset="0"/>
            </a:rPr>
            <a:t>loại</a:t>
          </a:r>
          <a:r>
            <a:rPr lang="en-US" dirty="0">
              <a:latin typeface="Bahnschrift" panose="020B0502040204020203" pitchFamily="34" charset="0"/>
            </a:rPr>
            <a:t> </a:t>
          </a:r>
          <a:r>
            <a:rPr lang="en-US" dirty="0" err="1">
              <a:latin typeface="Bahnschrift" panose="020B0502040204020203" pitchFamily="34" charset="0"/>
            </a:rPr>
            <a:t>bài</a:t>
          </a:r>
          <a:r>
            <a:rPr lang="en-US" dirty="0">
              <a:latin typeface="Bahnschrift" panose="020B0502040204020203" pitchFamily="34" charset="0"/>
            </a:rPr>
            <a:t> </a:t>
          </a:r>
          <a:r>
            <a:rPr lang="en-US" dirty="0" err="1">
              <a:latin typeface="Bahnschrift" panose="020B0502040204020203" pitchFamily="34" charset="0"/>
            </a:rPr>
            <a:t>viết</a:t>
          </a:r>
          <a:endParaRPr lang="en-US" dirty="0">
            <a:latin typeface="Bahnschrift" panose="020B0502040204020203" pitchFamily="34" charset="0"/>
          </a:endParaRPr>
        </a:p>
      </dgm:t>
    </dgm:pt>
    <dgm:pt modelId="{D0E968ED-021C-44E6-BE72-333632A374CF}" type="parTrans" cxnId="{715B6B1C-8CA4-4FF1-BBB6-7CD649025B9D}">
      <dgm:prSet/>
      <dgm:spPr/>
      <dgm:t>
        <a:bodyPr/>
        <a:lstStyle/>
        <a:p>
          <a:endParaRPr lang="en-US">
            <a:latin typeface="Bahnschrift" panose="020B0502040204020203" pitchFamily="34" charset="0"/>
          </a:endParaRPr>
        </a:p>
      </dgm:t>
    </dgm:pt>
    <dgm:pt modelId="{56DD6620-3B67-43D9-80E7-E204E07ED62B}" type="sibTrans" cxnId="{715B6B1C-8CA4-4FF1-BBB6-7CD649025B9D}">
      <dgm:prSet/>
      <dgm:spPr/>
      <dgm:t>
        <a:bodyPr/>
        <a:lstStyle/>
        <a:p>
          <a:endParaRPr lang="en-US">
            <a:latin typeface="Bahnschrift" panose="020B0502040204020203" pitchFamily="34" charset="0"/>
          </a:endParaRPr>
        </a:p>
      </dgm:t>
    </dgm:pt>
    <dgm:pt modelId="{549F08BD-895B-4E9C-9C32-D94AE08EB56B}" type="pres">
      <dgm:prSet presAssocID="{6BD5F1F2-B143-4F3C-8A3C-2AE4E484DD84}" presName="cycle" presStyleCnt="0">
        <dgm:presLayoutVars>
          <dgm:dir/>
          <dgm:resizeHandles val="exact"/>
        </dgm:presLayoutVars>
      </dgm:prSet>
      <dgm:spPr/>
    </dgm:pt>
    <dgm:pt modelId="{6029345A-902C-48C6-99DB-B54E7C0C70D2}" type="pres">
      <dgm:prSet presAssocID="{11F36A34-6B85-4C4E-B0A1-7DBB5E86331B}" presName="node" presStyleLbl="node1" presStyleIdx="0" presStyleCnt="2" custScaleX="106860">
        <dgm:presLayoutVars>
          <dgm:bulletEnabled val="1"/>
        </dgm:presLayoutVars>
      </dgm:prSet>
      <dgm:spPr/>
    </dgm:pt>
    <dgm:pt modelId="{5E955AD3-4704-4178-95D3-9B53634BD360}" type="pres">
      <dgm:prSet presAssocID="{11F36A34-6B85-4C4E-B0A1-7DBB5E86331B}" presName="spNode" presStyleCnt="0"/>
      <dgm:spPr/>
    </dgm:pt>
    <dgm:pt modelId="{CD7AB849-60B4-4315-85FA-1C49629C7D69}" type="pres">
      <dgm:prSet presAssocID="{0EA04742-E3A0-476C-B1A8-16986AAA93AC}" presName="sibTrans" presStyleLbl="sibTrans1D1" presStyleIdx="0" presStyleCnt="2"/>
      <dgm:spPr/>
    </dgm:pt>
    <dgm:pt modelId="{20C48479-0645-4842-91F1-2270F28E24D8}" type="pres">
      <dgm:prSet presAssocID="{64B623DD-48E5-4FFA-8069-E30EF39F7C26}" presName="node" presStyleLbl="node1" presStyleIdx="1" presStyleCnt="2" custScaleX="111775">
        <dgm:presLayoutVars>
          <dgm:bulletEnabled val="1"/>
        </dgm:presLayoutVars>
      </dgm:prSet>
      <dgm:spPr/>
    </dgm:pt>
    <dgm:pt modelId="{7A3583AC-6A04-4504-970D-05C33B8C4673}" type="pres">
      <dgm:prSet presAssocID="{64B623DD-48E5-4FFA-8069-E30EF39F7C26}" presName="spNode" presStyleCnt="0"/>
      <dgm:spPr/>
    </dgm:pt>
    <dgm:pt modelId="{2B8EDAEF-585F-40AB-8554-E09BC4711ABD}" type="pres">
      <dgm:prSet presAssocID="{70D37AD4-42C4-406D-8441-825EFFBC9B85}" presName="sibTrans" presStyleLbl="sibTrans1D1" presStyleIdx="1" presStyleCnt="2"/>
      <dgm:spPr/>
    </dgm:pt>
  </dgm:ptLst>
  <dgm:cxnLst>
    <dgm:cxn modelId="{715B6B1C-8CA4-4FF1-BBB6-7CD649025B9D}" srcId="{64B623DD-48E5-4FFA-8069-E30EF39F7C26}" destId="{0FA9AF15-E817-4DB6-9195-FBC6EEBC6A8D}" srcOrd="0" destOrd="0" parTransId="{D0E968ED-021C-44E6-BE72-333632A374CF}" sibTransId="{56DD6620-3B67-43D9-80E7-E204E07ED62B}"/>
    <dgm:cxn modelId="{74A12529-52AE-4C42-9697-5275FB3FC964}" type="presOf" srcId="{0EA04742-E3A0-476C-B1A8-16986AAA93AC}" destId="{CD7AB849-60B4-4315-85FA-1C49629C7D69}" srcOrd="0" destOrd="0" presId="urn:microsoft.com/office/officeart/2005/8/layout/cycle6"/>
    <dgm:cxn modelId="{67E6792E-D158-406C-B23C-1C8E7BFF3B4D}" type="presOf" srcId="{947176E5-79B1-43B8-B3B5-18625CF4B9AE}" destId="{6029345A-902C-48C6-99DB-B54E7C0C70D2}" srcOrd="0" destOrd="1" presId="urn:microsoft.com/office/officeart/2005/8/layout/cycle6"/>
    <dgm:cxn modelId="{E906415D-6E94-47A8-95F3-5C3BAD8B9308}" srcId="{6BD5F1F2-B143-4F3C-8A3C-2AE4E484DD84}" destId="{11F36A34-6B85-4C4E-B0A1-7DBB5E86331B}" srcOrd="0" destOrd="0" parTransId="{74F581ED-3E39-4A25-B2F9-275A584D8B4A}" sibTransId="{0EA04742-E3A0-476C-B1A8-16986AAA93AC}"/>
    <dgm:cxn modelId="{DF25106A-513D-49C0-82CA-CAEFA50F5AA8}" type="presOf" srcId="{0FA9AF15-E817-4DB6-9195-FBC6EEBC6A8D}" destId="{20C48479-0645-4842-91F1-2270F28E24D8}" srcOrd="0" destOrd="1" presId="urn:microsoft.com/office/officeart/2005/8/layout/cycle6"/>
    <dgm:cxn modelId="{EA2A126E-5404-4815-A39A-27A04C9F6155}" type="presOf" srcId="{11F36A34-6B85-4C4E-B0A1-7DBB5E86331B}" destId="{6029345A-902C-48C6-99DB-B54E7C0C70D2}" srcOrd="0" destOrd="0" presId="urn:microsoft.com/office/officeart/2005/8/layout/cycle6"/>
    <dgm:cxn modelId="{84DBD37C-B023-4F98-B485-D9067100FA9B}" srcId="{6BD5F1F2-B143-4F3C-8A3C-2AE4E484DD84}" destId="{64B623DD-48E5-4FFA-8069-E30EF39F7C26}" srcOrd="1" destOrd="0" parTransId="{B61BBD84-E26F-410A-88C3-8054BEEDE8D0}" sibTransId="{70D37AD4-42C4-406D-8441-825EFFBC9B85}"/>
    <dgm:cxn modelId="{90BBBAA4-1BB5-4F94-91C2-CA165B72CFD0}" type="presOf" srcId="{70D37AD4-42C4-406D-8441-825EFFBC9B85}" destId="{2B8EDAEF-585F-40AB-8554-E09BC4711ABD}" srcOrd="0" destOrd="0" presId="urn:microsoft.com/office/officeart/2005/8/layout/cycle6"/>
    <dgm:cxn modelId="{AFB4CEBE-A38B-438F-87DD-47C9A11F95AB}" type="presOf" srcId="{64B623DD-48E5-4FFA-8069-E30EF39F7C26}" destId="{20C48479-0645-4842-91F1-2270F28E24D8}" srcOrd="0" destOrd="0" presId="urn:microsoft.com/office/officeart/2005/8/layout/cycle6"/>
    <dgm:cxn modelId="{41CF9DD4-2015-48CA-AB3E-76918C942394}" srcId="{11F36A34-6B85-4C4E-B0A1-7DBB5E86331B}" destId="{947176E5-79B1-43B8-B3B5-18625CF4B9AE}" srcOrd="0" destOrd="0" parTransId="{F61EE871-D020-41AE-B201-D8C7BCA0A32F}" sibTransId="{B0E67623-BA60-4248-99BC-6A4E938EC96A}"/>
    <dgm:cxn modelId="{7B49D5FD-EBCE-4695-B01A-8C238EE87EBD}" type="presOf" srcId="{6BD5F1F2-B143-4F3C-8A3C-2AE4E484DD84}" destId="{549F08BD-895B-4E9C-9C32-D94AE08EB56B}" srcOrd="0" destOrd="0" presId="urn:microsoft.com/office/officeart/2005/8/layout/cycle6"/>
    <dgm:cxn modelId="{0B4897C5-A03A-430C-95E8-82FCFD459508}" type="presParOf" srcId="{549F08BD-895B-4E9C-9C32-D94AE08EB56B}" destId="{6029345A-902C-48C6-99DB-B54E7C0C70D2}" srcOrd="0" destOrd="0" presId="urn:microsoft.com/office/officeart/2005/8/layout/cycle6"/>
    <dgm:cxn modelId="{E318E1F8-2E78-4BC9-96BE-C356123F5933}" type="presParOf" srcId="{549F08BD-895B-4E9C-9C32-D94AE08EB56B}" destId="{5E955AD3-4704-4178-95D3-9B53634BD360}" srcOrd="1" destOrd="0" presId="urn:microsoft.com/office/officeart/2005/8/layout/cycle6"/>
    <dgm:cxn modelId="{07D3D025-621F-4064-ACA3-B80783851E6C}" type="presParOf" srcId="{549F08BD-895B-4E9C-9C32-D94AE08EB56B}" destId="{CD7AB849-60B4-4315-85FA-1C49629C7D69}" srcOrd="2" destOrd="0" presId="urn:microsoft.com/office/officeart/2005/8/layout/cycle6"/>
    <dgm:cxn modelId="{73977E14-1781-4141-BC78-D3682C93C0F1}" type="presParOf" srcId="{549F08BD-895B-4E9C-9C32-D94AE08EB56B}" destId="{20C48479-0645-4842-91F1-2270F28E24D8}" srcOrd="3" destOrd="0" presId="urn:microsoft.com/office/officeart/2005/8/layout/cycle6"/>
    <dgm:cxn modelId="{7AF673A6-5B18-42F2-9ECE-EB27C2B53CCC}" type="presParOf" srcId="{549F08BD-895B-4E9C-9C32-D94AE08EB56B}" destId="{7A3583AC-6A04-4504-970D-05C33B8C4673}" srcOrd="4" destOrd="0" presId="urn:microsoft.com/office/officeart/2005/8/layout/cycle6"/>
    <dgm:cxn modelId="{FBE7F801-B0D7-486D-AE26-7BB93A84C0C3}" type="presParOf" srcId="{549F08BD-895B-4E9C-9C32-D94AE08EB56B}" destId="{2B8EDAEF-585F-40AB-8554-E09BC4711ABD}" srcOrd="5"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416395-D879-4053-938D-2102817AA36B}">
      <dsp:nvSpPr>
        <dsp:cNvPr id="0" name=""/>
        <dsp:cNvSpPr/>
      </dsp:nvSpPr>
      <dsp:spPr>
        <a:xfrm>
          <a:off x="0" y="0"/>
          <a:ext cx="108616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FC7B05-B759-469E-BCDC-08AAF0C431B9}">
      <dsp:nvSpPr>
        <dsp:cNvPr id="0" name=""/>
        <dsp:cNvSpPr/>
      </dsp:nvSpPr>
      <dsp:spPr>
        <a:xfrm>
          <a:off x="0" y="0"/>
          <a:ext cx="2172335" cy="4930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5780" tIns="525780" rIns="525780" bIns="525780" numCol="1" spcCol="1270" anchor="t" anchorCtr="0">
          <a:noAutofit/>
        </a:bodyPr>
        <a:lstStyle/>
        <a:p>
          <a:pPr marL="0" lvl="0" indent="0" algn="l" defTabSz="6134100">
            <a:lnSpc>
              <a:spcPct val="90000"/>
            </a:lnSpc>
            <a:spcBef>
              <a:spcPct val="0"/>
            </a:spcBef>
            <a:spcAft>
              <a:spcPct val="35000"/>
            </a:spcAft>
            <a:buNone/>
          </a:pPr>
          <a:r>
            <a:rPr lang="en-US" sz="13800" b="0" i="1" kern="1200">
              <a:solidFill>
                <a:srgbClr val="DD9933"/>
              </a:solidFill>
              <a:latin typeface="Bahnschrift" panose="020B0502040204020203" pitchFamily="34" charset="0"/>
            </a:rPr>
            <a:t>4</a:t>
          </a:r>
        </a:p>
      </dsp:txBody>
      <dsp:txXfrm>
        <a:off x="0" y="0"/>
        <a:ext cx="2172335" cy="4930775"/>
      </dsp:txXfrm>
    </dsp:sp>
    <dsp:sp modelId="{EBB03FEC-1833-4D4D-B9DE-14D7570A9BEF}">
      <dsp:nvSpPr>
        <dsp:cNvPr id="0" name=""/>
        <dsp:cNvSpPr/>
      </dsp:nvSpPr>
      <dsp:spPr>
        <a:xfrm>
          <a:off x="2335260" y="57963"/>
          <a:ext cx="8526414" cy="1159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kern="1200" dirty="0" err="1">
              <a:latin typeface="Bahnschrift" panose="020B0502040204020203" pitchFamily="34" charset="0"/>
            </a:rPr>
            <a:t>Một</a:t>
          </a:r>
          <a:r>
            <a:rPr lang="vi-VN" sz="2400" b="0" kern="1200" dirty="0">
              <a:latin typeface="Bahnschrift" panose="020B0502040204020203" pitchFamily="34" charset="0"/>
            </a:rPr>
            <a:t> số </a:t>
          </a:r>
          <a:r>
            <a:rPr lang="en-US" sz="2400" b="0" kern="1200" dirty="0" err="1">
              <a:latin typeface="Bahnschrift" panose="020B0502040204020203" pitchFamily="34" charset="0"/>
            </a:rPr>
            <a:t>vấn</a:t>
          </a:r>
          <a:r>
            <a:rPr lang="en-US" sz="2400" b="0" kern="1200" dirty="0">
              <a:latin typeface="Bahnschrift" panose="020B0502040204020203" pitchFamily="34" charset="0"/>
            </a:rPr>
            <a:t> </a:t>
          </a:r>
          <a:r>
            <a:rPr lang="en-US" sz="2400" b="0" kern="1200" dirty="0" err="1">
              <a:latin typeface="Bahnschrift" panose="020B0502040204020203" pitchFamily="34" charset="0"/>
            </a:rPr>
            <a:t>đề</a:t>
          </a:r>
          <a:r>
            <a:rPr lang="en-US" sz="2400" b="0" kern="1200" dirty="0">
              <a:latin typeface="Bahnschrift" panose="020B0502040204020203" pitchFamily="34" charset="0"/>
            </a:rPr>
            <a:t> </a:t>
          </a:r>
          <a:r>
            <a:rPr lang="en-US" sz="2400" b="0" kern="1200" dirty="0" err="1">
              <a:latin typeface="Bahnschrift" panose="020B0502040204020203" pitchFamily="34" charset="0"/>
            </a:rPr>
            <a:t>chung</a:t>
          </a:r>
          <a:r>
            <a:rPr lang="en-US" sz="2400" b="0" kern="1200" dirty="0">
              <a:latin typeface="Bahnschrift" panose="020B0502040204020203" pitchFamily="34" charset="0"/>
            </a:rPr>
            <a:t> </a:t>
          </a:r>
          <a:r>
            <a:rPr lang="en-US" sz="2400" b="0" kern="1200" err="1">
              <a:latin typeface="Bahnschrift" panose="020B0502040204020203" pitchFamily="34" charset="0"/>
            </a:rPr>
            <a:t>về</a:t>
          </a:r>
          <a:r>
            <a:rPr lang="vi-VN" sz="2400" b="0" kern="1200">
              <a:latin typeface="Bahnschrift" panose="020B0502040204020203" pitchFamily="34" charset="0"/>
            </a:rPr>
            <a:t> </a:t>
          </a:r>
          <a:r>
            <a:rPr lang="en-US" sz="2400" b="0" kern="1200">
              <a:latin typeface="Bahnschrift" panose="020B0502040204020203" pitchFamily="34" charset="0"/>
            </a:rPr>
            <a:t>ĐG môn </a:t>
          </a:r>
          <a:r>
            <a:rPr lang="en-US" sz="2400" b="0" kern="1200" dirty="0" err="1">
              <a:latin typeface="Bahnschrift" panose="020B0502040204020203" pitchFamily="34" charset="0"/>
            </a:rPr>
            <a:t>Ngữ</a:t>
          </a:r>
          <a:r>
            <a:rPr lang="en-US" sz="2400" b="0" kern="1200" dirty="0">
              <a:latin typeface="Bahnschrift" panose="020B0502040204020203" pitchFamily="34" charset="0"/>
            </a:rPr>
            <a:t> </a:t>
          </a:r>
          <a:r>
            <a:rPr lang="en-US" sz="2400" b="0" kern="1200" dirty="0" err="1">
              <a:latin typeface="Bahnschrift" panose="020B0502040204020203" pitchFamily="34" charset="0"/>
            </a:rPr>
            <a:t>văn</a:t>
          </a:r>
          <a:r>
            <a:rPr lang="en-US" sz="2400" b="0" kern="1200" dirty="0">
              <a:latin typeface="Bahnschrift" panose="020B0502040204020203" pitchFamily="34" charset="0"/>
            </a:rPr>
            <a:t> </a:t>
          </a:r>
          <a:r>
            <a:rPr lang="en-US" sz="2400" b="0" kern="1200" dirty="0" err="1">
              <a:latin typeface="Bahnschrift" panose="020B0502040204020203" pitchFamily="34" charset="0"/>
            </a:rPr>
            <a:t>theo</a:t>
          </a:r>
          <a:r>
            <a:rPr lang="en-US" sz="2400" b="0" kern="1200" dirty="0">
              <a:latin typeface="Bahnschrift" panose="020B0502040204020203" pitchFamily="34" charset="0"/>
            </a:rPr>
            <a:t> CT GDPT 2018</a:t>
          </a:r>
        </a:p>
      </dsp:txBody>
      <dsp:txXfrm>
        <a:off x="2335260" y="57963"/>
        <a:ext cx="8526414" cy="1159261"/>
      </dsp:txXfrm>
    </dsp:sp>
    <dsp:sp modelId="{FABCFDE1-3BA5-4424-AF47-4786A924D1EF}">
      <dsp:nvSpPr>
        <dsp:cNvPr id="0" name=""/>
        <dsp:cNvSpPr/>
      </dsp:nvSpPr>
      <dsp:spPr>
        <a:xfrm>
          <a:off x="2172335" y="1217224"/>
          <a:ext cx="868934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F7D2B3-8BE4-44D9-BA2C-A5D9F4DE8B7E}">
      <dsp:nvSpPr>
        <dsp:cNvPr id="0" name=""/>
        <dsp:cNvSpPr/>
      </dsp:nvSpPr>
      <dsp:spPr>
        <a:xfrm>
          <a:off x="2335260" y="1275187"/>
          <a:ext cx="8526414" cy="1159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kern="1200" dirty="0">
              <a:latin typeface="Bahnschrift" panose="020B0502040204020203" pitchFamily="34" charset="0"/>
            </a:rPr>
            <a:t>N</a:t>
          </a:r>
          <a:r>
            <a:rPr lang="vi-VN" sz="2400" b="0" kern="1200" dirty="0">
              <a:latin typeface="Bahnschrift" panose="020B0502040204020203" pitchFamily="34" charset="0"/>
            </a:rPr>
            <a:t>gữ liệu sử dụng trong </a:t>
          </a:r>
          <a:r>
            <a:rPr lang="vi-VN" sz="2400" b="0" kern="1200">
              <a:latin typeface="Bahnschrift" panose="020B0502040204020203" pitchFamily="34" charset="0"/>
            </a:rPr>
            <a:t>đề </a:t>
          </a:r>
          <a:r>
            <a:rPr lang="en-US" sz="2400" b="0" kern="1200">
              <a:latin typeface="Bahnschrift" panose="020B0502040204020203" pitchFamily="34" charset="0"/>
            </a:rPr>
            <a:t>ĐG </a:t>
          </a:r>
          <a:r>
            <a:rPr lang="vi-VN" sz="2400" b="0" kern="1200">
              <a:latin typeface="Bahnschrift" panose="020B0502040204020203" pitchFamily="34" charset="0"/>
            </a:rPr>
            <a:t>định </a:t>
          </a:r>
          <a:r>
            <a:rPr lang="vi-VN" sz="2400" b="0" kern="1200" dirty="0">
              <a:latin typeface="Bahnschrift" panose="020B0502040204020203" pitchFamily="34" charset="0"/>
            </a:rPr>
            <a:t>kì môn Ngữ văn</a:t>
          </a:r>
          <a:r>
            <a:rPr lang="en-US" sz="2400" b="0" kern="1200" dirty="0">
              <a:latin typeface="Bahnschrift" panose="020B0502040204020203" pitchFamily="34" charset="0"/>
            </a:rPr>
            <a:t> </a:t>
          </a:r>
          <a:r>
            <a:rPr lang="vi-VN" sz="2400" b="0" kern="1200">
              <a:latin typeface="Bahnschrift" panose="020B0502040204020203" pitchFamily="34" charset="0"/>
            </a:rPr>
            <a:t>cấp </a:t>
          </a:r>
          <a:r>
            <a:rPr lang="en-US" sz="2400" b="0" kern="1200">
              <a:latin typeface="Bahnschrift" panose="020B0502040204020203" pitchFamily="34" charset="0"/>
            </a:rPr>
            <a:t>THCS</a:t>
          </a:r>
          <a:r>
            <a:rPr lang="vi-VN" sz="2400" b="0" kern="1200" dirty="0">
              <a:latin typeface="Bahnschrift" panose="020B0502040204020203" pitchFamily="34" charset="0"/>
            </a:rPr>
            <a:t>	</a:t>
          </a:r>
          <a:endParaRPr lang="en-US" sz="2400" b="0" kern="1200" dirty="0">
            <a:latin typeface="Bahnschrift" panose="020B0502040204020203" pitchFamily="34" charset="0"/>
          </a:endParaRPr>
        </a:p>
      </dsp:txBody>
      <dsp:txXfrm>
        <a:off x="2335260" y="1275187"/>
        <a:ext cx="8526414" cy="1159261"/>
      </dsp:txXfrm>
    </dsp:sp>
    <dsp:sp modelId="{7ED5A8CB-A91A-4FC2-9F6B-80227D61A42F}">
      <dsp:nvSpPr>
        <dsp:cNvPr id="0" name=""/>
        <dsp:cNvSpPr/>
      </dsp:nvSpPr>
      <dsp:spPr>
        <a:xfrm>
          <a:off x="2172335" y="2434449"/>
          <a:ext cx="868934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82BF6A-2B65-46EA-B873-AA81CEAAFC21}">
      <dsp:nvSpPr>
        <dsp:cNvPr id="0" name=""/>
        <dsp:cNvSpPr/>
      </dsp:nvSpPr>
      <dsp:spPr>
        <a:xfrm>
          <a:off x="2335260" y="2492412"/>
          <a:ext cx="8526414" cy="1159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kern="1200" dirty="0" err="1">
              <a:latin typeface="Bahnschrift" panose="020B0502040204020203" pitchFamily="34" charset="0"/>
            </a:rPr>
            <a:t>Xây</a:t>
          </a:r>
          <a:r>
            <a:rPr lang="en-US" sz="2400" b="0" kern="1200" dirty="0">
              <a:latin typeface="Bahnschrift" panose="020B0502040204020203" pitchFamily="34" charset="0"/>
            </a:rPr>
            <a:t> </a:t>
          </a:r>
          <a:r>
            <a:rPr lang="en-US" sz="2400" b="0" kern="1200" dirty="0" err="1">
              <a:latin typeface="Bahnschrift" panose="020B0502040204020203" pitchFamily="34" charset="0"/>
            </a:rPr>
            <a:t>dựng</a:t>
          </a:r>
          <a:r>
            <a:rPr lang="en-US" sz="2400" b="0" kern="1200" dirty="0">
              <a:latin typeface="Bahnschrift" panose="020B0502040204020203" pitchFamily="34" charset="0"/>
            </a:rPr>
            <a:t> </a:t>
          </a:r>
          <a:r>
            <a:rPr lang="en-US" sz="2400" b="0" kern="1200" dirty="0" err="1">
              <a:latin typeface="Bahnschrift" panose="020B0502040204020203" pitchFamily="34" charset="0"/>
            </a:rPr>
            <a:t>đề</a:t>
          </a:r>
          <a:r>
            <a:rPr lang="en-US" sz="2400" b="0" kern="1200" dirty="0">
              <a:latin typeface="Bahnschrift" panose="020B0502040204020203" pitchFamily="34" charset="0"/>
            </a:rPr>
            <a:t> </a:t>
          </a:r>
          <a:r>
            <a:rPr lang="en-US" sz="2400" b="0" kern="1200" dirty="0" err="1">
              <a:latin typeface="Bahnschrift" panose="020B0502040204020203" pitchFamily="34" charset="0"/>
            </a:rPr>
            <a:t>đánh</a:t>
          </a:r>
          <a:r>
            <a:rPr lang="en-US" sz="2400" b="0" kern="1200" dirty="0">
              <a:latin typeface="Bahnschrift" panose="020B0502040204020203" pitchFamily="34" charset="0"/>
            </a:rPr>
            <a:t> </a:t>
          </a:r>
          <a:r>
            <a:rPr lang="en-US" sz="2400" b="0" kern="1200" dirty="0" err="1">
              <a:latin typeface="Bahnschrift" panose="020B0502040204020203" pitchFamily="34" charset="0"/>
            </a:rPr>
            <a:t>giá</a:t>
          </a:r>
          <a:r>
            <a:rPr lang="en-US" sz="2400" b="0" kern="1200" dirty="0">
              <a:latin typeface="Bahnschrift" panose="020B0502040204020203" pitchFamily="34" charset="0"/>
            </a:rPr>
            <a:t> </a:t>
          </a:r>
          <a:r>
            <a:rPr lang="en-US" sz="2400" b="0" kern="1200" dirty="0" err="1">
              <a:latin typeface="Bahnschrift" panose="020B0502040204020203" pitchFamily="34" charset="0"/>
            </a:rPr>
            <a:t>định</a:t>
          </a:r>
          <a:r>
            <a:rPr lang="en-US" sz="2400" b="0" kern="1200" dirty="0">
              <a:latin typeface="Bahnschrift" panose="020B0502040204020203" pitchFamily="34" charset="0"/>
            </a:rPr>
            <a:t> </a:t>
          </a:r>
          <a:r>
            <a:rPr lang="en-US" sz="2400" b="0" kern="1200" dirty="0" err="1">
              <a:latin typeface="Bahnschrift" panose="020B0502040204020203" pitchFamily="34" charset="0"/>
            </a:rPr>
            <a:t>kì</a:t>
          </a:r>
          <a:r>
            <a:rPr lang="en-US" sz="2400" b="0" kern="1200" dirty="0">
              <a:latin typeface="Bahnschrift" panose="020B0502040204020203" pitchFamily="34" charset="0"/>
            </a:rPr>
            <a:t> </a:t>
          </a:r>
          <a:r>
            <a:rPr lang="en-US" sz="2400" b="0" kern="1200" dirty="0" err="1">
              <a:latin typeface="Bahnschrift" panose="020B0502040204020203" pitchFamily="34" charset="0"/>
            </a:rPr>
            <a:t>môn</a:t>
          </a:r>
          <a:r>
            <a:rPr lang="en-US" sz="2400" b="0" kern="1200" dirty="0">
              <a:latin typeface="Bahnschrift" panose="020B0502040204020203" pitchFamily="34" charset="0"/>
            </a:rPr>
            <a:t> </a:t>
          </a:r>
          <a:r>
            <a:rPr lang="en-US" sz="2400" b="0" kern="1200" dirty="0" err="1">
              <a:latin typeface="Bahnschrift" panose="020B0502040204020203" pitchFamily="34" charset="0"/>
            </a:rPr>
            <a:t>Ngữ</a:t>
          </a:r>
          <a:r>
            <a:rPr lang="en-US" sz="2400" b="0" kern="1200" dirty="0">
              <a:latin typeface="Bahnschrift" panose="020B0502040204020203" pitchFamily="34" charset="0"/>
            </a:rPr>
            <a:t> </a:t>
          </a:r>
          <a:r>
            <a:rPr lang="en-US" sz="2400" b="0" kern="1200" dirty="0" err="1">
              <a:latin typeface="Bahnschrift" panose="020B0502040204020203" pitchFamily="34" charset="0"/>
            </a:rPr>
            <a:t>văn</a:t>
          </a:r>
          <a:r>
            <a:rPr lang="en-US" sz="2400" b="0" kern="1200" dirty="0">
              <a:latin typeface="Bahnschrift" panose="020B0502040204020203" pitchFamily="34" charset="0"/>
            </a:rPr>
            <a:t> </a:t>
          </a:r>
          <a:r>
            <a:rPr lang="vi-VN" sz="2400" b="0" kern="1200">
              <a:latin typeface="Bahnschrift" panose="020B0502040204020203" pitchFamily="34" charset="0"/>
            </a:rPr>
            <a:t>cấp </a:t>
          </a:r>
          <a:r>
            <a:rPr lang="en-US" sz="2400" b="0" kern="1200">
              <a:latin typeface="Bahnschrift" panose="020B0502040204020203" pitchFamily="34" charset="0"/>
            </a:rPr>
            <a:t>THCS</a:t>
          </a:r>
          <a:endParaRPr lang="en-US" sz="2400" b="0" kern="1200" dirty="0">
            <a:latin typeface="Bahnschrift" panose="020B0502040204020203" pitchFamily="34" charset="0"/>
          </a:endParaRPr>
        </a:p>
      </dsp:txBody>
      <dsp:txXfrm>
        <a:off x="2335260" y="2492412"/>
        <a:ext cx="8526414" cy="1159261"/>
      </dsp:txXfrm>
    </dsp:sp>
    <dsp:sp modelId="{A877849F-AFA0-4934-8E6D-061F69C2727C}">
      <dsp:nvSpPr>
        <dsp:cNvPr id="0" name=""/>
        <dsp:cNvSpPr/>
      </dsp:nvSpPr>
      <dsp:spPr>
        <a:xfrm>
          <a:off x="2172335" y="3651674"/>
          <a:ext cx="868934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BF26DF-C302-4236-AC0C-41A7E4C368AE}">
      <dsp:nvSpPr>
        <dsp:cNvPr id="0" name=""/>
        <dsp:cNvSpPr/>
      </dsp:nvSpPr>
      <dsp:spPr>
        <a:xfrm>
          <a:off x="2335260" y="3709637"/>
          <a:ext cx="8526414" cy="1159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kern="1200" dirty="0" err="1">
              <a:latin typeface="Bahnschrift" panose="020B0502040204020203" pitchFamily="34" charset="0"/>
            </a:rPr>
            <a:t>Một</a:t>
          </a:r>
          <a:r>
            <a:rPr lang="en-US" sz="2400" b="0" kern="1200" dirty="0">
              <a:latin typeface="Bahnschrift" panose="020B0502040204020203" pitchFamily="34" charset="0"/>
            </a:rPr>
            <a:t> </a:t>
          </a:r>
          <a:r>
            <a:rPr lang="en-US" sz="2400" b="0" kern="1200" dirty="0" err="1">
              <a:latin typeface="Bahnschrift" panose="020B0502040204020203" pitchFamily="34" charset="0"/>
            </a:rPr>
            <a:t>số</a:t>
          </a:r>
          <a:r>
            <a:rPr lang="en-US" sz="2400" b="0" kern="1200" dirty="0">
              <a:latin typeface="Bahnschrift" panose="020B0502040204020203" pitchFamily="34" charset="0"/>
            </a:rPr>
            <a:t> </a:t>
          </a:r>
          <a:r>
            <a:rPr lang="en-US" sz="2400" b="0" kern="1200" dirty="0" err="1">
              <a:latin typeface="Bahnschrift" panose="020B0502040204020203" pitchFamily="34" charset="0"/>
            </a:rPr>
            <a:t>đề</a:t>
          </a:r>
          <a:r>
            <a:rPr lang="en-US" sz="2400" b="0" kern="1200" dirty="0">
              <a:latin typeface="Bahnschrift" panose="020B0502040204020203" pitchFamily="34" charset="0"/>
            </a:rPr>
            <a:t> </a:t>
          </a:r>
          <a:r>
            <a:rPr lang="vi-VN" sz="2400" b="0" kern="1200" dirty="0">
              <a:latin typeface="Bahnschrift" panose="020B0502040204020203" pitchFamily="34" charset="0"/>
            </a:rPr>
            <a:t>đánh giá định kì môn Ngữ văn </a:t>
          </a:r>
          <a:r>
            <a:rPr lang="vi-VN" sz="2400" b="0" kern="1200">
              <a:latin typeface="Bahnschrift" panose="020B0502040204020203" pitchFamily="34" charset="0"/>
            </a:rPr>
            <a:t>cấp </a:t>
          </a:r>
          <a:r>
            <a:rPr lang="en-US" sz="2400" b="0" kern="1200">
              <a:latin typeface="Bahnschrift" panose="020B0502040204020203" pitchFamily="34" charset="0"/>
            </a:rPr>
            <a:t>THCS</a:t>
          </a:r>
          <a:endParaRPr lang="en-US" sz="2400" b="0" kern="1200" dirty="0">
            <a:latin typeface="Bahnschrift" panose="020B0502040204020203" pitchFamily="34" charset="0"/>
          </a:endParaRPr>
        </a:p>
      </dsp:txBody>
      <dsp:txXfrm>
        <a:off x="2335260" y="3709637"/>
        <a:ext cx="8526414" cy="1159261"/>
      </dsp:txXfrm>
    </dsp:sp>
    <dsp:sp modelId="{A8DE85B0-B6EC-4BCD-A302-6CD3634CCB75}">
      <dsp:nvSpPr>
        <dsp:cNvPr id="0" name=""/>
        <dsp:cNvSpPr/>
      </dsp:nvSpPr>
      <dsp:spPr>
        <a:xfrm>
          <a:off x="2172335" y="4868899"/>
          <a:ext cx="868934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9A662-1FAE-45C7-943E-0606DE329839}">
      <dsp:nvSpPr>
        <dsp:cNvPr id="0" name=""/>
        <dsp:cNvSpPr/>
      </dsp:nvSpPr>
      <dsp:spPr>
        <a:xfrm>
          <a:off x="4577929" y="2115766"/>
          <a:ext cx="2689231" cy="2326294"/>
        </a:xfrm>
        <a:prstGeom prst="hexagon">
          <a:avLst>
            <a:gd name="adj" fmla="val 2857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a:t>Đọc hiểu văn bản văn học</a:t>
          </a:r>
        </a:p>
        <a:p>
          <a:pPr marL="0" lvl="0" indent="0" algn="ctr" defTabSz="889000">
            <a:lnSpc>
              <a:spcPct val="90000"/>
            </a:lnSpc>
            <a:spcBef>
              <a:spcPct val="0"/>
            </a:spcBef>
            <a:spcAft>
              <a:spcPct val="35000"/>
            </a:spcAft>
            <a:buNone/>
          </a:pPr>
          <a:r>
            <a:rPr lang="en-US" sz="2000" b="1" kern="1200"/>
            <a:t>(thơ, truyện, kí, kịch,...)</a:t>
          </a:r>
        </a:p>
      </dsp:txBody>
      <dsp:txXfrm>
        <a:off x="5023572" y="2501266"/>
        <a:ext cx="1797945" cy="1555294"/>
      </dsp:txXfrm>
    </dsp:sp>
    <dsp:sp modelId="{22941A6E-4C59-4CEA-84C1-F4AEE812E45B}">
      <dsp:nvSpPr>
        <dsp:cNvPr id="0" name=""/>
        <dsp:cNvSpPr/>
      </dsp:nvSpPr>
      <dsp:spPr>
        <a:xfrm>
          <a:off x="6261905" y="1002792"/>
          <a:ext cx="1014639" cy="874245"/>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09B325-8FDC-4313-B86A-D0B669075108}">
      <dsp:nvSpPr>
        <dsp:cNvPr id="0" name=""/>
        <dsp:cNvSpPr/>
      </dsp:nvSpPr>
      <dsp:spPr>
        <a:xfrm>
          <a:off x="4825646" y="0"/>
          <a:ext cx="2203806" cy="1906551"/>
        </a:xfrm>
        <a:prstGeom prst="hexagon">
          <a:avLst>
            <a:gd name="adj" fmla="val 2857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Kể lại một truyền thuyết hoặc cổ tích</a:t>
          </a:r>
        </a:p>
        <a:p>
          <a:pPr marL="0" lvl="0" indent="0" algn="ctr" defTabSz="889000">
            <a:lnSpc>
              <a:spcPct val="90000"/>
            </a:lnSpc>
            <a:spcBef>
              <a:spcPct val="0"/>
            </a:spcBef>
            <a:spcAft>
              <a:spcPct val="35000"/>
            </a:spcAft>
            <a:buNone/>
          </a:pPr>
          <a:r>
            <a:rPr lang="en-US" sz="2000" kern="1200"/>
            <a:t>(Lớp 6)</a:t>
          </a:r>
        </a:p>
      </dsp:txBody>
      <dsp:txXfrm>
        <a:off x="5190864" y="315956"/>
        <a:ext cx="1473370" cy="1274639"/>
      </dsp:txXfrm>
    </dsp:sp>
    <dsp:sp modelId="{8E9BF84C-25BD-488E-99DF-966B2E4F9A37}">
      <dsp:nvSpPr>
        <dsp:cNvPr id="0" name=""/>
        <dsp:cNvSpPr/>
      </dsp:nvSpPr>
      <dsp:spPr>
        <a:xfrm>
          <a:off x="7446068" y="2637166"/>
          <a:ext cx="1014639" cy="874245"/>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8DF4DA-5611-48A8-91A9-73DCA36CFD5B}">
      <dsp:nvSpPr>
        <dsp:cNvPr id="0" name=""/>
        <dsp:cNvSpPr/>
      </dsp:nvSpPr>
      <dsp:spPr>
        <a:xfrm>
          <a:off x="6846793" y="1172656"/>
          <a:ext cx="2203806" cy="1906551"/>
        </a:xfrm>
        <a:prstGeom prst="hexagon">
          <a:avLst>
            <a:gd name="adj" fmla="val 28570"/>
            <a:gd name="vf" fmla="val 115470"/>
          </a:avLst>
        </a:prstGeom>
        <a:solidFill>
          <a:schemeClr val="accent4">
            <a:hueOff val="-1936818"/>
            <a:satOff val="4352"/>
            <a:lumOff val="737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Viết bài văn phân tích đặc điểm nhân vật</a:t>
          </a:r>
        </a:p>
        <a:p>
          <a:pPr marL="0" lvl="0" indent="0" algn="ctr" defTabSz="889000">
            <a:lnSpc>
              <a:spcPct val="90000"/>
            </a:lnSpc>
            <a:spcBef>
              <a:spcPct val="0"/>
            </a:spcBef>
            <a:spcAft>
              <a:spcPct val="35000"/>
            </a:spcAft>
            <a:buNone/>
          </a:pPr>
          <a:r>
            <a:rPr lang="en-US" sz="2000" kern="1200"/>
            <a:t>(Lớp 7)</a:t>
          </a:r>
        </a:p>
      </dsp:txBody>
      <dsp:txXfrm>
        <a:off x="7212011" y="1488612"/>
        <a:ext cx="1473370" cy="1274639"/>
      </dsp:txXfrm>
    </dsp:sp>
    <dsp:sp modelId="{01E46A85-8493-4477-9358-7ACFF77BB86A}">
      <dsp:nvSpPr>
        <dsp:cNvPr id="0" name=""/>
        <dsp:cNvSpPr/>
      </dsp:nvSpPr>
      <dsp:spPr>
        <a:xfrm>
          <a:off x="6623472" y="4482067"/>
          <a:ext cx="1014639" cy="874245"/>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455EDA-1B80-476C-82BB-AE8E1195BCB3}">
      <dsp:nvSpPr>
        <dsp:cNvPr id="0" name=""/>
        <dsp:cNvSpPr/>
      </dsp:nvSpPr>
      <dsp:spPr>
        <a:xfrm>
          <a:off x="6687546" y="3477964"/>
          <a:ext cx="2522300" cy="1906551"/>
        </a:xfrm>
        <a:prstGeom prst="hexagon">
          <a:avLst>
            <a:gd name="adj" fmla="val 28570"/>
            <a:gd name="vf" fmla="val 115470"/>
          </a:avLst>
        </a:prstGeom>
        <a:solidFill>
          <a:schemeClr val="accent4">
            <a:hueOff val="-3873636"/>
            <a:satOff val="8704"/>
            <a:lumOff val="1474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Font typeface="Times New Roman" panose="02020603050405020304" pitchFamily="18" charset="0"/>
            <a:buNone/>
          </a:pPr>
          <a:r>
            <a:rPr lang="en-US" sz="2000" b="0" kern="1200"/>
            <a:t>Viết đoạn văn/bài văn biểu cảm  nghĩ vể một bài thơ</a:t>
          </a:r>
        </a:p>
        <a:p>
          <a:pPr marL="0" lvl="0" indent="0" algn="ctr" defTabSz="889000">
            <a:lnSpc>
              <a:spcPct val="90000"/>
            </a:lnSpc>
            <a:spcBef>
              <a:spcPct val="0"/>
            </a:spcBef>
            <a:spcAft>
              <a:spcPct val="35000"/>
            </a:spcAft>
            <a:buFont typeface="Times New Roman" panose="02020603050405020304" pitchFamily="18" charset="0"/>
            <a:buNone/>
          </a:pPr>
          <a:r>
            <a:rPr lang="en-US" sz="2000" b="0" kern="1200"/>
            <a:t>(Lớp 7, 8, 9)</a:t>
          </a:r>
        </a:p>
      </dsp:txBody>
      <dsp:txXfrm>
        <a:off x="7079305" y="3774086"/>
        <a:ext cx="1738782" cy="1314307"/>
      </dsp:txXfrm>
    </dsp:sp>
    <dsp:sp modelId="{A0B827E8-10A8-435F-8354-58E357758DD2}">
      <dsp:nvSpPr>
        <dsp:cNvPr id="0" name=""/>
        <dsp:cNvSpPr/>
      </dsp:nvSpPr>
      <dsp:spPr>
        <a:xfrm>
          <a:off x="4582934" y="4673575"/>
          <a:ext cx="1014639" cy="874245"/>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82BB17-A479-43A1-8786-3CB2F8F2AE15}">
      <dsp:nvSpPr>
        <dsp:cNvPr id="0" name=""/>
        <dsp:cNvSpPr/>
      </dsp:nvSpPr>
      <dsp:spPr>
        <a:xfrm>
          <a:off x="4825646" y="4651932"/>
          <a:ext cx="2203806" cy="1906551"/>
        </a:xfrm>
        <a:prstGeom prst="hexagon">
          <a:avLst>
            <a:gd name="adj" fmla="val 28570"/>
            <a:gd name="vf" fmla="val 115470"/>
          </a:avLst>
        </a:prstGeom>
        <a:solidFill>
          <a:schemeClr val="accent4">
            <a:hueOff val="-5810453"/>
            <a:satOff val="13056"/>
            <a:lumOff val="221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err="1"/>
            <a:t>Phân</a:t>
          </a:r>
          <a:r>
            <a:rPr lang="en-US" sz="2000" kern="1200" dirty="0"/>
            <a:t> </a:t>
          </a:r>
          <a:r>
            <a:rPr lang="en-US" sz="2000" kern="1200" dirty="0" err="1"/>
            <a:t>tích</a:t>
          </a:r>
          <a:r>
            <a:rPr lang="en-US" sz="2000" kern="1200" dirty="0"/>
            <a:t> </a:t>
          </a:r>
          <a:r>
            <a:rPr lang="en-US" sz="2000" kern="1200" dirty="0" err="1"/>
            <a:t>tác</a:t>
          </a:r>
          <a:r>
            <a:rPr lang="en-US" sz="2000" kern="1200" dirty="0"/>
            <a:t> </a:t>
          </a:r>
          <a:r>
            <a:rPr lang="en-US" sz="2000" kern="1200" dirty="0" err="1"/>
            <a:t>phẩm</a:t>
          </a:r>
          <a:r>
            <a:rPr lang="en-US" sz="2000" kern="1200" dirty="0"/>
            <a:t> </a:t>
          </a:r>
          <a:r>
            <a:rPr lang="en-US" sz="2000" kern="1200" dirty="0" err="1"/>
            <a:t>văn</a:t>
          </a:r>
          <a:r>
            <a:rPr lang="en-US" sz="2000" kern="1200" dirty="0"/>
            <a:t> </a:t>
          </a:r>
          <a:r>
            <a:rPr lang="en-US" sz="2000" kern="1200" dirty="0" err="1"/>
            <a:t>học</a:t>
          </a:r>
          <a:r>
            <a:rPr lang="en-US" sz="2000" kern="1200" dirty="0"/>
            <a:t> (</a:t>
          </a:r>
          <a:r>
            <a:rPr lang="en-US" sz="2000" kern="1200" dirty="0" err="1"/>
            <a:t>Lớp</a:t>
          </a:r>
          <a:r>
            <a:rPr lang="en-US" sz="2000" kern="1200" dirty="0"/>
            <a:t> 8, 9)</a:t>
          </a:r>
        </a:p>
      </dsp:txBody>
      <dsp:txXfrm>
        <a:off x="5190864" y="4967888"/>
        <a:ext cx="1473370" cy="1274639"/>
      </dsp:txXfrm>
    </dsp:sp>
    <dsp:sp modelId="{9A58BE06-ADB9-46CD-B495-535E4DA8B48F}">
      <dsp:nvSpPr>
        <dsp:cNvPr id="0" name=""/>
        <dsp:cNvSpPr/>
      </dsp:nvSpPr>
      <dsp:spPr>
        <a:xfrm>
          <a:off x="3379379" y="3039857"/>
          <a:ext cx="1014639" cy="874245"/>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AEDDB7-8FAD-4239-9CBA-D0CD2184152A}">
      <dsp:nvSpPr>
        <dsp:cNvPr id="0" name=""/>
        <dsp:cNvSpPr/>
      </dsp:nvSpPr>
      <dsp:spPr>
        <a:xfrm>
          <a:off x="2795117" y="3479275"/>
          <a:ext cx="2203806" cy="1906551"/>
        </a:xfrm>
        <a:prstGeom prst="hexagon">
          <a:avLst>
            <a:gd name="adj" fmla="val 28570"/>
            <a:gd name="vf" fmla="val 115470"/>
          </a:avLst>
        </a:prstGeom>
        <a:solidFill>
          <a:schemeClr val="accent4">
            <a:hueOff val="-7747271"/>
            <a:satOff val="17408"/>
            <a:lumOff val="294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err="1"/>
            <a:t>Viết</a:t>
          </a:r>
          <a:r>
            <a:rPr lang="en-US" sz="900" kern="1200" dirty="0"/>
            <a:t> </a:t>
          </a:r>
          <a:r>
            <a:rPr lang="en-US" sz="900" kern="1200" dirty="0" err="1"/>
            <a:t>một</a:t>
          </a:r>
          <a:r>
            <a:rPr lang="en-US" sz="900" kern="1200" dirty="0"/>
            <a:t> </a:t>
          </a:r>
          <a:r>
            <a:rPr lang="en-US" sz="900" kern="1200" dirty="0" err="1"/>
            <a:t>quảng</a:t>
          </a:r>
          <a:r>
            <a:rPr lang="en-US" sz="900" kern="1200" dirty="0"/>
            <a:t> </a:t>
          </a:r>
          <a:r>
            <a:rPr lang="en-US" sz="900" kern="1200" dirty="0" err="1"/>
            <a:t>cáo</a:t>
          </a:r>
          <a:r>
            <a:rPr lang="en-US" sz="900" kern="1200" dirty="0"/>
            <a:t>/</a:t>
          </a:r>
          <a:r>
            <a:rPr lang="en-US" sz="900" kern="1200" dirty="0" err="1"/>
            <a:t>tờ</a:t>
          </a:r>
          <a:r>
            <a:rPr lang="en-US" sz="900" kern="1200" dirty="0"/>
            <a:t> </a:t>
          </a:r>
          <a:r>
            <a:rPr lang="en-US" sz="900" kern="1200" dirty="0" err="1"/>
            <a:t>rơi</a:t>
          </a:r>
          <a:r>
            <a:rPr lang="en-US" sz="900" kern="1200" dirty="0"/>
            <a:t> </a:t>
          </a:r>
          <a:r>
            <a:rPr lang="en-US" sz="900" kern="1200" dirty="0" err="1"/>
            <a:t>về</a:t>
          </a:r>
          <a:r>
            <a:rPr lang="en-US" sz="900" kern="1200" dirty="0"/>
            <a:t> </a:t>
          </a:r>
          <a:r>
            <a:rPr lang="en-US" sz="900" kern="1200" dirty="0" err="1"/>
            <a:t>một</a:t>
          </a:r>
          <a:r>
            <a:rPr lang="en-US" sz="900" kern="1200" dirty="0"/>
            <a:t> </a:t>
          </a:r>
          <a:r>
            <a:rPr lang="en-US" sz="900" kern="1200" dirty="0" err="1"/>
            <a:t>sản</a:t>
          </a:r>
          <a:r>
            <a:rPr lang="en-US" sz="900" kern="1200" dirty="0"/>
            <a:t> </a:t>
          </a:r>
          <a:r>
            <a:rPr lang="en-US" sz="900" kern="1200" dirty="0" err="1"/>
            <a:t>phẩm</a:t>
          </a:r>
          <a:r>
            <a:rPr lang="en-US" sz="900" kern="1200" dirty="0"/>
            <a:t>/ </a:t>
          </a:r>
          <a:r>
            <a:rPr lang="en-US" sz="900" kern="1200" dirty="0" err="1"/>
            <a:t>hoạt</a:t>
          </a:r>
          <a:r>
            <a:rPr lang="en-US" sz="900" kern="1200" dirty="0"/>
            <a:t> </a:t>
          </a:r>
          <a:r>
            <a:rPr lang="en-US" sz="900" kern="1200" dirty="0" err="1"/>
            <a:t>động</a:t>
          </a:r>
          <a:r>
            <a:rPr lang="en-US" sz="900" kern="1200" dirty="0"/>
            <a:t> - </a:t>
          </a:r>
          <a:r>
            <a:rPr lang="en-US" sz="900" kern="1200" dirty="0" err="1"/>
            <a:t>kết</a:t>
          </a:r>
          <a:r>
            <a:rPr lang="en-US" sz="900" kern="1200" dirty="0"/>
            <a:t> </a:t>
          </a:r>
          <a:r>
            <a:rPr lang="en-US" sz="900" kern="1200" dirty="0" err="1"/>
            <a:t>nối</a:t>
          </a:r>
          <a:r>
            <a:rPr lang="en-US" sz="900" kern="1200" dirty="0"/>
            <a:t> </a:t>
          </a:r>
          <a:r>
            <a:rPr lang="en-US" sz="900" kern="1200" dirty="0" err="1"/>
            <a:t>tới</a:t>
          </a:r>
          <a:r>
            <a:rPr lang="en-US" sz="900" kern="1200" dirty="0"/>
            <a:t> VB </a:t>
          </a:r>
          <a:r>
            <a:rPr lang="en-US" sz="900" kern="1200" dirty="0" err="1"/>
            <a:t>đọc</a:t>
          </a:r>
          <a:r>
            <a:rPr lang="en-US" sz="900" kern="1200" dirty="0"/>
            <a:t> (</a:t>
          </a:r>
          <a:r>
            <a:rPr lang="en-US" sz="900" kern="1200" dirty="0" err="1"/>
            <a:t>Lớp</a:t>
          </a:r>
          <a:r>
            <a:rPr lang="en-US" sz="900" kern="1200" dirty="0"/>
            <a:t> 9)</a:t>
          </a:r>
        </a:p>
      </dsp:txBody>
      <dsp:txXfrm>
        <a:off x="3160335" y="3795231"/>
        <a:ext cx="1473370" cy="1274639"/>
      </dsp:txXfrm>
    </dsp:sp>
    <dsp:sp modelId="{C56F4971-93C8-44ED-B299-684F6D698568}">
      <dsp:nvSpPr>
        <dsp:cNvPr id="0" name=""/>
        <dsp:cNvSpPr/>
      </dsp:nvSpPr>
      <dsp:spPr>
        <a:xfrm>
          <a:off x="2795117" y="1170033"/>
          <a:ext cx="2203806" cy="1906551"/>
        </a:xfrm>
        <a:prstGeom prst="hexagon">
          <a:avLst>
            <a:gd name="adj" fmla="val 28570"/>
            <a:gd name="vf" fmla="val 115470"/>
          </a:avLst>
        </a:prstGeom>
        <a:solidFill>
          <a:schemeClr val="accent4">
            <a:hueOff val="-9684088"/>
            <a:satOff val="21760"/>
            <a:lumOff val="368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0" i="0" kern="1200" dirty="0" err="1"/>
            <a:t>Viết</a:t>
          </a:r>
          <a:r>
            <a:rPr lang="en-US" sz="2000" b="0" i="0" kern="1200" dirty="0"/>
            <a:t> </a:t>
          </a:r>
          <a:r>
            <a:rPr lang="en-US" sz="2000" b="0" i="0" kern="1200" dirty="0" err="1"/>
            <a:t>được</a:t>
          </a:r>
          <a:r>
            <a:rPr lang="en-US" sz="2000" b="0" i="0" kern="1200" dirty="0"/>
            <a:t> </a:t>
          </a:r>
          <a:r>
            <a:rPr lang="en-US" sz="2000" b="0" i="0" kern="1200" dirty="0" err="1"/>
            <a:t>một</a:t>
          </a:r>
          <a:r>
            <a:rPr lang="en-US" sz="2000" b="0" i="0" kern="1200" dirty="0"/>
            <a:t> </a:t>
          </a:r>
          <a:r>
            <a:rPr lang="en-US" sz="2000" b="0" i="0" kern="1200" dirty="0" err="1"/>
            <a:t>truyện</a:t>
          </a:r>
          <a:r>
            <a:rPr lang="en-US" sz="2000" b="0" i="0" kern="1200" dirty="0"/>
            <a:t> </a:t>
          </a:r>
          <a:r>
            <a:rPr lang="en-US" sz="2000" b="0" i="0" kern="1200" dirty="0" err="1"/>
            <a:t>kể</a:t>
          </a:r>
          <a:r>
            <a:rPr lang="en-US" sz="2000" b="0" i="0" kern="1200" dirty="0"/>
            <a:t> </a:t>
          </a:r>
          <a:r>
            <a:rPr lang="en-US" sz="2000" b="0" i="0" kern="1200" dirty="0" err="1"/>
            <a:t>sáng</a:t>
          </a:r>
          <a:r>
            <a:rPr lang="en-US" sz="2000" b="0" i="0" kern="1200" dirty="0"/>
            <a:t> </a:t>
          </a:r>
          <a:r>
            <a:rPr lang="en-US" sz="2000" b="0" i="0" kern="1200" dirty="0" err="1"/>
            <a:t>tạo</a:t>
          </a:r>
          <a:r>
            <a:rPr lang="en-US" sz="2000" b="0" i="0" kern="1200" dirty="0"/>
            <a:t> (</a:t>
          </a:r>
          <a:r>
            <a:rPr lang="en-US" sz="2000" b="0" i="0" kern="1200" dirty="0" err="1"/>
            <a:t>Lớp</a:t>
          </a:r>
          <a:r>
            <a:rPr lang="en-US" sz="2000" b="0" i="0" kern="1200" dirty="0"/>
            <a:t> 9)</a:t>
          </a:r>
          <a:endParaRPr lang="en-US" sz="2000" kern="1200" dirty="0"/>
        </a:p>
      </dsp:txBody>
      <dsp:txXfrm>
        <a:off x="3160335" y="1485989"/>
        <a:ext cx="1473370" cy="127463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763A3-9D9B-4F6F-805C-5190BD513243}">
      <dsp:nvSpPr>
        <dsp:cNvPr id="0" name=""/>
        <dsp:cNvSpPr/>
      </dsp:nvSpPr>
      <dsp:spPr>
        <a:xfrm>
          <a:off x="4734539" y="2071519"/>
          <a:ext cx="2632990" cy="2277643"/>
        </a:xfrm>
        <a:prstGeom prst="hexagon">
          <a:avLst>
            <a:gd name="adj" fmla="val 2857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a:t>Đọc văn bản thông tin</a:t>
          </a:r>
        </a:p>
        <a:p>
          <a:pPr marL="0" lvl="0" indent="0" algn="ctr" defTabSz="800100">
            <a:lnSpc>
              <a:spcPct val="90000"/>
            </a:lnSpc>
            <a:spcBef>
              <a:spcPct val="0"/>
            </a:spcBef>
            <a:spcAft>
              <a:spcPct val="35000"/>
            </a:spcAft>
            <a:buNone/>
          </a:pPr>
          <a:r>
            <a:rPr lang="en-US" sz="1800" b="1" kern="1200"/>
            <a:t>(thuật lại sự kiện, thuyết minh, giới thiệu...)</a:t>
          </a:r>
        </a:p>
      </dsp:txBody>
      <dsp:txXfrm>
        <a:off x="5170862" y="2448956"/>
        <a:ext cx="1760344" cy="1522769"/>
      </dsp:txXfrm>
    </dsp:sp>
    <dsp:sp modelId="{33073665-D462-434A-A485-F6C8A0E07046}">
      <dsp:nvSpPr>
        <dsp:cNvPr id="0" name=""/>
        <dsp:cNvSpPr/>
      </dsp:nvSpPr>
      <dsp:spPr>
        <a:xfrm>
          <a:off x="6383297" y="981820"/>
          <a:ext cx="993419" cy="855962"/>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2E6E54-F4DD-4328-A389-F295A7CF2323}">
      <dsp:nvSpPr>
        <dsp:cNvPr id="0" name=""/>
        <dsp:cNvSpPr/>
      </dsp:nvSpPr>
      <dsp:spPr>
        <a:xfrm>
          <a:off x="4977075" y="0"/>
          <a:ext cx="2157717" cy="1866678"/>
        </a:xfrm>
        <a:prstGeom prst="hexagon">
          <a:avLst>
            <a:gd name="adj" fmla="val 2857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0" i="0" kern="1200"/>
            <a:t>Viết bài văn kể lại một trải nghiệm</a:t>
          </a:r>
        </a:p>
        <a:p>
          <a:pPr marL="0" lvl="0" indent="0" algn="ctr" defTabSz="800100">
            <a:lnSpc>
              <a:spcPct val="90000"/>
            </a:lnSpc>
            <a:spcBef>
              <a:spcPct val="0"/>
            </a:spcBef>
            <a:spcAft>
              <a:spcPct val="35000"/>
            </a:spcAft>
            <a:buNone/>
          </a:pPr>
          <a:r>
            <a:rPr lang="en-US" sz="1800" b="0" i="0" kern="1200"/>
            <a:t>(Lớp 6) </a:t>
          </a:r>
          <a:endParaRPr lang="en-US" sz="1800" kern="1200"/>
        </a:p>
      </dsp:txBody>
      <dsp:txXfrm>
        <a:off x="5334655" y="309348"/>
        <a:ext cx="1442557" cy="1247982"/>
      </dsp:txXfrm>
    </dsp:sp>
    <dsp:sp modelId="{2118302D-B9B2-4102-B3DD-2B59A6A1F5F7}">
      <dsp:nvSpPr>
        <dsp:cNvPr id="0" name=""/>
        <dsp:cNvSpPr/>
      </dsp:nvSpPr>
      <dsp:spPr>
        <a:xfrm>
          <a:off x="7542695" y="2582014"/>
          <a:ext cx="993419" cy="855962"/>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65593F-3601-44C9-8C8D-415FE5AB0AA0}">
      <dsp:nvSpPr>
        <dsp:cNvPr id="0" name=""/>
        <dsp:cNvSpPr/>
      </dsp:nvSpPr>
      <dsp:spPr>
        <a:xfrm>
          <a:off x="6955952" y="1148132"/>
          <a:ext cx="2157717" cy="1866678"/>
        </a:xfrm>
        <a:prstGeom prst="hexagon">
          <a:avLst>
            <a:gd name="adj" fmla="val 28570"/>
            <a:gd name="vf" fmla="val 115470"/>
          </a:avLst>
        </a:prstGeom>
        <a:solidFill>
          <a:schemeClr val="accent5">
            <a:hueOff val="438336"/>
            <a:satOff val="-2920"/>
            <a:lumOff val="-46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0" i="0" kern="1200"/>
            <a:t>Viết bài văn biểu cảm (về con người hoặc sự việc)</a:t>
          </a:r>
        </a:p>
        <a:p>
          <a:pPr marL="0" lvl="0" indent="0" algn="ctr" defTabSz="800100">
            <a:lnSpc>
              <a:spcPct val="90000"/>
            </a:lnSpc>
            <a:spcBef>
              <a:spcPct val="0"/>
            </a:spcBef>
            <a:spcAft>
              <a:spcPct val="35000"/>
            </a:spcAft>
            <a:buNone/>
          </a:pPr>
          <a:r>
            <a:rPr lang="en-US" sz="1800" b="0" i="0" kern="1200"/>
            <a:t>(Lớp 7)</a:t>
          </a:r>
          <a:endParaRPr lang="en-US" sz="1800" kern="1200"/>
        </a:p>
      </dsp:txBody>
      <dsp:txXfrm>
        <a:off x="7313532" y="1457480"/>
        <a:ext cx="1442557" cy="1247982"/>
      </dsp:txXfrm>
    </dsp:sp>
    <dsp:sp modelId="{63ABF0CF-B01F-48B1-8B94-797912BB87B2}">
      <dsp:nvSpPr>
        <dsp:cNvPr id="0" name=""/>
        <dsp:cNvSpPr/>
      </dsp:nvSpPr>
      <dsp:spPr>
        <a:xfrm>
          <a:off x="6737302" y="4388332"/>
          <a:ext cx="993419" cy="855962"/>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A420A2-D98B-4034-A214-50FB7A627A42}">
      <dsp:nvSpPr>
        <dsp:cNvPr id="0" name=""/>
        <dsp:cNvSpPr/>
      </dsp:nvSpPr>
      <dsp:spPr>
        <a:xfrm>
          <a:off x="6894209" y="3361081"/>
          <a:ext cx="2281203" cy="1954972"/>
        </a:xfrm>
        <a:prstGeom prst="hexagon">
          <a:avLst>
            <a:gd name="adj" fmla="val 28570"/>
            <a:gd name="vf" fmla="val 115470"/>
          </a:avLst>
        </a:prstGeom>
        <a:solidFill>
          <a:schemeClr val="accent5">
            <a:hueOff val="876671"/>
            <a:satOff val="-5839"/>
            <a:lumOff val="-9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0" i="0" kern="1200"/>
            <a:t>Viết bài kể lại sự việc có thật liên quan đến LS/ chuyến đi, hoạt động XH</a:t>
          </a:r>
        </a:p>
        <a:p>
          <a:pPr marL="0" lvl="0" indent="0" algn="ctr" defTabSz="800100">
            <a:lnSpc>
              <a:spcPct val="90000"/>
            </a:lnSpc>
            <a:spcBef>
              <a:spcPct val="0"/>
            </a:spcBef>
            <a:spcAft>
              <a:spcPct val="35000"/>
            </a:spcAft>
            <a:buNone/>
          </a:pPr>
          <a:r>
            <a:rPr lang="en-US" sz="1800" b="0" i="0" kern="1200"/>
            <a:t>(Lớp 7, 8)</a:t>
          </a:r>
          <a:endParaRPr lang="en-US" sz="1800" kern="1200"/>
        </a:p>
      </dsp:txBody>
      <dsp:txXfrm>
        <a:off x="7270488" y="3683549"/>
        <a:ext cx="1528645" cy="1310036"/>
      </dsp:txXfrm>
    </dsp:sp>
    <dsp:sp modelId="{51C107B6-238B-4209-BDC1-9E13C8538BB6}">
      <dsp:nvSpPr>
        <dsp:cNvPr id="0" name=""/>
        <dsp:cNvSpPr/>
      </dsp:nvSpPr>
      <dsp:spPr>
        <a:xfrm>
          <a:off x="4739438" y="4575835"/>
          <a:ext cx="993419" cy="855962"/>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851D98-FDF8-4CE1-A956-E3C1F6D42140}">
      <dsp:nvSpPr>
        <dsp:cNvPr id="0" name=""/>
        <dsp:cNvSpPr/>
      </dsp:nvSpPr>
      <dsp:spPr>
        <a:xfrm>
          <a:off x="4868456" y="4554645"/>
          <a:ext cx="2374956" cy="1866678"/>
        </a:xfrm>
        <a:prstGeom prst="hexagon">
          <a:avLst>
            <a:gd name="adj" fmla="val 28570"/>
            <a:gd name="vf" fmla="val 115470"/>
          </a:avLst>
        </a:prstGeom>
        <a:solidFill>
          <a:schemeClr val="accent5">
            <a:hueOff val="1315007"/>
            <a:satOff val="-8759"/>
            <a:lumOff val="-138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Viết bài TM giải thích hiện tượng tự nhiên/giới thiệu sách (Lớp 8)</a:t>
          </a:r>
        </a:p>
      </dsp:txBody>
      <dsp:txXfrm>
        <a:off x="5244139" y="4849926"/>
        <a:ext cx="1623590" cy="1276116"/>
      </dsp:txXfrm>
    </dsp:sp>
    <dsp:sp modelId="{BFC2FE47-61B3-456E-BFA6-B83633B13370}">
      <dsp:nvSpPr>
        <dsp:cNvPr id="0" name=""/>
        <dsp:cNvSpPr/>
      </dsp:nvSpPr>
      <dsp:spPr>
        <a:xfrm>
          <a:off x="3561054" y="2976283"/>
          <a:ext cx="993419" cy="855962"/>
        </a:xfrm>
        <a:prstGeom prst="hexagon">
          <a:avLst>
            <a:gd name="adj" fmla="val 28900"/>
            <a:gd name="vf" fmla="val 11547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BEF283-C0DA-4BA0-95E8-DF0D12C23FA2}">
      <dsp:nvSpPr>
        <dsp:cNvPr id="0" name=""/>
        <dsp:cNvSpPr/>
      </dsp:nvSpPr>
      <dsp:spPr>
        <a:xfrm>
          <a:off x="2953365" y="3406512"/>
          <a:ext cx="2229008" cy="1866678"/>
        </a:xfrm>
        <a:prstGeom prst="hexagon">
          <a:avLst>
            <a:gd name="adj" fmla="val 28570"/>
            <a:gd name="vf" fmla="val 115470"/>
          </a:avLst>
        </a:prstGeom>
        <a:solidFill>
          <a:schemeClr val="accent5">
            <a:hueOff val="1753343"/>
            <a:satOff val="-11678"/>
            <a:lumOff val="-185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Viết  bài  TM thuật sự kiện/  giới thiệu danh lam thắng cảnh/ di tích, ... (Lớp 6, 9)</a:t>
          </a:r>
        </a:p>
      </dsp:txBody>
      <dsp:txXfrm>
        <a:off x="3316886" y="3710942"/>
        <a:ext cx="1501966" cy="1257818"/>
      </dsp:txXfrm>
    </dsp:sp>
    <dsp:sp modelId="{1479B133-6B37-421E-9609-201024AADFB0}">
      <dsp:nvSpPr>
        <dsp:cNvPr id="0" name=""/>
        <dsp:cNvSpPr/>
      </dsp:nvSpPr>
      <dsp:spPr>
        <a:xfrm>
          <a:off x="2871113" y="1145564"/>
          <a:ext cx="2393512" cy="1866678"/>
        </a:xfrm>
        <a:prstGeom prst="hexagon">
          <a:avLst>
            <a:gd name="adj" fmla="val 28570"/>
            <a:gd name="vf" fmla="val 115470"/>
          </a:avLst>
        </a:prstGeom>
        <a:solidFill>
          <a:schemeClr val="accent5">
            <a:hueOff val="2191678"/>
            <a:satOff val="-14598"/>
            <a:lumOff val="-2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Font typeface="Times New Roman" panose="02020603050405020304" pitchFamily="18" charset="0"/>
            <a:buNone/>
          </a:pPr>
          <a:r>
            <a:rPr lang="en-US" sz="1800" kern="1200"/>
            <a:t>Viết  bài nghị luận về một vấn đề cần giải quyết (Lớp 9) </a:t>
          </a:r>
        </a:p>
      </dsp:txBody>
      <dsp:txXfrm>
        <a:off x="3248342" y="1439762"/>
        <a:ext cx="1639054" cy="127828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24B614-9D05-4F37-AC9D-F59C3DB486B9}">
      <dsp:nvSpPr>
        <dsp:cNvPr id="0" name=""/>
        <dsp:cNvSpPr/>
      </dsp:nvSpPr>
      <dsp:spPr>
        <a:xfrm>
          <a:off x="4666240" y="2162986"/>
          <a:ext cx="2699563" cy="2335231"/>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a:t>Đọc văn bản nghị luận</a:t>
          </a:r>
        </a:p>
      </dsp:txBody>
      <dsp:txXfrm>
        <a:off x="5113595" y="2549966"/>
        <a:ext cx="1804853" cy="1561271"/>
      </dsp:txXfrm>
    </dsp:sp>
    <dsp:sp modelId="{78DC437C-F993-418E-A606-41A01B2ED112}">
      <dsp:nvSpPr>
        <dsp:cNvPr id="0" name=""/>
        <dsp:cNvSpPr/>
      </dsp:nvSpPr>
      <dsp:spPr>
        <a:xfrm>
          <a:off x="6356686" y="1045735"/>
          <a:ext cx="1018537" cy="877604"/>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5CD197-E95F-4F02-AD7A-93DB5CFEA03B}">
      <dsp:nvSpPr>
        <dsp:cNvPr id="0" name=""/>
        <dsp:cNvSpPr/>
      </dsp:nvSpPr>
      <dsp:spPr>
        <a:xfrm>
          <a:off x="4797814" y="39090"/>
          <a:ext cx="2446463" cy="1913875"/>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0" i="0" kern="1200"/>
            <a:t>Viết bài trình bày được ý kiến về một hiện tượng đáng quan tâm </a:t>
          </a:r>
        </a:p>
        <a:p>
          <a:pPr marL="0" lvl="0" indent="0" algn="ctr" defTabSz="889000">
            <a:lnSpc>
              <a:spcPct val="90000"/>
            </a:lnSpc>
            <a:spcBef>
              <a:spcPct val="0"/>
            </a:spcBef>
            <a:spcAft>
              <a:spcPct val="35000"/>
            </a:spcAft>
            <a:buNone/>
          </a:pPr>
          <a:r>
            <a:rPr lang="en-US" sz="2000" b="0" i="0" kern="1200"/>
            <a:t>(Lớp 6)</a:t>
          </a:r>
          <a:endParaRPr lang="en-US" sz="2000" kern="1200"/>
        </a:p>
      </dsp:txBody>
      <dsp:txXfrm>
        <a:off x="5183951" y="341166"/>
        <a:ext cx="1674189" cy="1309723"/>
      </dsp:txXfrm>
    </dsp:sp>
    <dsp:sp modelId="{97277084-33BD-41CF-8E83-92452AF16E07}">
      <dsp:nvSpPr>
        <dsp:cNvPr id="0" name=""/>
        <dsp:cNvSpPr/>
      </dsp:nvSpPr>
      <dsp:spPr>
        <a:xfrm>
          <a:off x="7545398" y="2686388"/>
          <a:ext cx="1018537" cy="877604"/>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E3712B-8201-4A3F-8983-ECCB020A58AE}">
      <dsp:nvSpPr>
        <dsp:cNvPr id="0" name=""/>
        <dsp:cNvSpPr/>
      </dsp:nvSpPr>
      <dsp:spPr>
        <a:xfrm>
          <a:off x="6943820" y="1216252"/>
          <a:ext cx="2212272" cy="1913875"/>
        </a:xfrm>
        <a:prstGeom prst="hexagon">
          <a:avLst>
            <a:gd name="adj" fmla="val 2857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Viết bài văn ghi lại cảm xúc sau khi đọc bài thơ (Lớp 6,7)</a:t>
          </a:r>
        </a:p>
      </dsp:txBody>
      <dsp:txXfrm>
        <a:off x="7310441" y="1533422"/>
        <a:ext cx="1479030" cy="1279535"/>
      </dsp:txXfrm>
    </dsp:sp>
    <dsp:sp modelId="{2019CA31-D293-4CBF-A1D5-AA5A9EEAC246}">
      <dsp:nvSpPr>
        <dsp:cNvPr id="0" name=""/>
        <dsp:cNvSpPr/>
      </dsp:nvSpPr>
      <dsp:spPr>
        <a:xfrm>
          <a:off x="6719642" y="4538377"/>
          <a:ext cx="1018537" cy="877604"/>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FFDC40-54D5-498B-AA47-B6EACD0592DE}">
      <dsp:nvSpPr>
        <dsp:cNvPr id="0" name=""/>
        <dsp:cNvSpPr/>
      </dsp:nvSpPr>
      <dsp:spPr>
        <a:xfrm>
          <a:off x="6943820" y="3530416"/>
          <a:ext cx="2212272" cy="1913875"/>
        </a:xfrm>
        <a:prstGeom prst="hexagon">
          <a:avLst>
            <a:gd name="adj" fmla="val 2857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0" i="0" kern="1200"/>
            <a:t>Viết bài văn kể lại chuyến đi/ hoạt động xã hội (Lớp 8)</a:t>
          </a:r>
          <a:endParaRPr lang="en-US" sz="2000" kern="1200"/>
        </a:p>
      </dsp:txBody>
      <dsp:txXfrm>
        <a:off x="7310441" y="3847586"/>
        <a:ext cx="1479030" cy="1279535"/>
      </dsp:txXfrm>
    </dsp:sp>
    <dsp:sp modelId="{71B27A18-B9F4-4260-B7B4-55D87FA55BEA}">
      <dsp:nvSpPr>
        <dsp:cNvPr id="0" name=""/>
        <dsp:cNvSpPr/>
      </dsp:nvSpPr>
      <dsp:spPr>
        <a:xfrm>
          <a:off x="4671264" y="4730621"/>
          <a:ext cx="1018537" cy="877604"/>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92314E-4C40-44D8-852A-528A0A3A2D66}">
      <dsp:nvSpPr>
        <dsp:cNvPr id="0" name=""/>
        <dsp:cNvSpPr/>
      </dsp:nvSpPr>
      <dsp:spPr>
        <a:xfrm>
          <a:off x="4914909" y="4787076"/>
          <a:ext cx="2212272" cy="1757512"/>
        </a:xfrm>
        <a:prstGeom prst="hexagon">
          <a:avLst>
            <a:gd name="adj" fmla="val 2857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Font typeface="+mj-lt"/>
            <a:buNone/>
          </a:pPr>
          <a:r>
            <a:rPr lang="en-US" sz="2000" b="0" kern="1200"/>
            <a:t>Viết được văn bản kiến nghị về một vấn đề đời sống  </a:t>
          </a:r>
        </a:p>
        <a:p>
          <a:pPr marL="0" lvl="0" indent="0" algn="ctr" defTabSz="889000">
            <a:lnSpc>
              <a:spcPct val="90000"/>
            </a:lnSpc>
            <a:spcBef>
              <a:spcPct val="0"/>
            </a:spcBef>
            <a:spcAft>
              <a:spcPct val="35000"/>
            </a:spcAft>
            <a:buFont typeface="+mj-lt"/>
            <a:buNone/>
          </a:pPr>
          <a:r>
            <a:rPr lang="en-US" sz="2000" b="0" kern="1200"/>
            <a:t>(Lớp  8) </a:t>
          </a:r>
        </a:p>
      </dsp:txBody>
      <dsp:txXfrm>
        <a:off x="5266639" y="5066503"/>
        <a:ext cx="1508812" cy="1198658"/>
      </dsp:txXfrm>
    </dsp:sp>
    <dsp:sp modelId="{B28EB876-FA24-4CB8-B63A-7FDE699668AC}">
      <dsp:nvSpPr>
        <dsp:cNvPr id="0" name=""/>
        <dsp:cNvSpPr/>
      </dsp:nvSpPr>
      <dsp:spPr>
        <a:xfrm>
          <a:off x="3463086" y="3090626"/>
          <a:ext cx="1018537" cy="877604"/>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0116DD-C13E-4FD7-A3E3-F73F95E783E1}">
      <dsp:nvSpPr>
        <dsp:cNvPr id="0" name=""/>
        <dsp:cNvSpPr/>
      </dsp:nvSpPr>
      <dsp:spPr>
        <a:xfrm>
          <a:off x="2876579" y="3531733"/>
          <a:ext cx="2212272" cy="1913875"/>
        </a:xfrm>
        <a:prstGeom prst="hexagon">
          <a:avLst>
            <a:gd name="adj" fmla="val 2857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0" i="0" kern="1200" dirty="0" err="1"/>
            <a:t>Viết</a:t>
          </a:r>
          <a:r>
            <a:rPr lang="en-US" sz="2000" b="0" i="0" kern="1200" dirty="0"/>
            <a:t> </a:t>
          </a:r>
          <a:r>
            <a:rPr lang="en-US" sz="2000" b="0" i="0" kern="1200" dirty="0" err="1"/>
            <a:t>bài</a:t>
          </a:r>
          <a:r>
            <a:rPr lang="en-US" sz="2000" b="0" i="0" kern="1200" dirty="0"/>
            <a:t> </a:t>
          </a:r>
          <a:r>
            <a:rPr lang="en-US" sz="2000" b="0" i="0" kern="1200" dirty="0" err="1"/>
            <a:t>văn</a:t>
          </a:r>
          <a:r>
            <a:rPr lang="en-US" sz="2000" b="0" i="0" kern="1200" dirty="0"/>
            <a:t> </a:t>
          </a:r>
          <a:r>
            <a:rPr lang="en-US" sz="2000" b="0" i="0" kern="1200" dirty="0" err="1"/>
            <a:t>nghị</a:t>
          </a:r>
          <a:r>
            <a:rPr lang="en-US" sz="2000" b="0" i="0" kern="1200" dirty="0"/>
            <a:t> </a:t>
          </a:r>
          <a:r>
            <a:rPr lang="en-US" sz="2000" b="0" i="0" kern="1200" dirty="0" err="1"/>
            <a:t>luận</a:t>
          </a:r>
          <a:r>
            <a:rPr lang="en-US" sz="2000" b="0" i="0" kern="1200" dirty="0"/>
            <a:t> </a:t>
          </a:r>
          <a:r>
            <a:rPr lang="en-US" sz="2000" b="0" i="0" kern="1200" dirty="0" err="1"/>
            <a:t>về</a:t>
          </a:r>
          <a:r>
            <a:rPr lang="en-US" sz="2000" b="0" i="0" kern="1200" dirty="0"/>
            <a:t> </a:t>
          </a:r>
          <a:r>
            <a:rPr lang="en-US" sz="2000" b="0" i="0" kern="1200" dirty="0" err="1"/>
            <a:t>một</a:t>
          </a:r>
          <a:r>
            <a:rPr lang="en-US" sz="2000" b="0" i="0" kern="1200" dirty="0"/>
            <a:t> </a:t>
          </a:r>
          <a:r>
            <a:rPr lang="en-US" sz="2000" b="0" i="0" kern="1200" dirty="0" err="1"/>
            <a:t>vấn</a:t>
          </a:r>
          <a:r>
            <a:rPr lang="en-US" sz="2000" b="0" i="0" kern="1200" dirty="0"/>
            <a:t> </a:t>
          </a:r>
          <a:r>
            <a:rPr lang="en-US" sz="2000" b="0" i="0" kern="1200" dirty="0" err="1"/>
            <a:t>đề</a:t>
          </a:r>
          <a:r>
            <a:rPr lang="en-US" sz="2000" b="0" i="0" kern="1200" dirty="0"/>
            <a:t> </a:t>
          </a:r>
          <a:r>
            <a:rPr lang="en-US" sz="2000" b="0" i="0" kern="1200" dirty="0" err="1"/>
            <a:t>trong</a:t>
          </a:r>
          <a:r>
            <a:rPr lang="en-US" sz="2000" b="0" i="0" kern="1200" dirty="0"/>
            <a:t> </a:t>
          </a:r>
          <a:r>
            <a:rPr lang="en-US" sz="2000" b="0" i="0" kern="1200" dirty="0" err="1"/>
            <a:t>đời</a:t>
          </a:r>
          <a:r>
            <a:rPr lang="en-US" sz="2000" b="0" i="0" kern="1200" dirty="0"/>
            <a:t> </a:t>
          </a:r>
          <a:r>
            <a:rPr lang="en-US" sz="2000" b="0" i="0" kern="1200" dirty="0" err="1"/>
            <a:t>sống</a:t>
          </a:r>
          <a:r>
            <a:rPr lang="en-US" sz="2000" b="0" i="0" kern="1200" dirty="0"/>
            <a:t> (</a:t>
          </a:r>
          <a:r>
            <a:rPr lang="en-US" sz="2000" b="0" i="0" kern="1200" dirty="0" err="1"/>
            <a:t>Lớp</a:t>
          </a:r>
          <a:r>
            <a:rPr lang="en-US" sz="2000" b="0" i="0" kern="1200" dirty="0"/>
            <a:t> 7, 8, 9) </a:t>
          </a:r>
          <a:endParaRPr lang="en-US" sz="2000" kern="1200" dirty="0"/>
        </a:p>
      </dsp:txBody>
      <dsp:txXfrm>
        <a:off x="3243200" y="3848903"/>
        <a:ext cx="1479030" cy="1279535"/>
      </dsp:txXfrm>
    </dsp:sp>
    <dsp:sp modelId="{80F3F032-9A87-449A-92A5-6621A373B3AC}">
      <dsp:nvSpPr>
        <dsp:cNvPr id="0" name=""/>
        <dsp:cNvSpPr/>
      </dsp:nvSpPr>
      <dsp:spPr>
        <a:xfrm>
          <a:off x="2876579" y="1213619"/>
          <a:ext cx="2212272" cy="1913875"/>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 Viết bài phân tích tác phẩm văn học</a:t>
          </a:r>
        </a:p>
        <a:p>
          <a:pPr marL="0" lvl="0" indent="0" algn="ctr" defTabSz="889000">
            <a:lnSpc>
              <a:spcPct val="90000"/>
            </a:lnSpc>
            <a:spcBef>
              <a:spcPct val="0"/>
            </a:spcBef>
            <a:spcAft>
              <a:spcPct val="35000"/>
            </a:spcAft>
            <a:buNone/>
          </a:pPr>
          <a:r>
            <a:rPr lang="en-US" sz="2000" kern="1200"/>
            <a:t> (Lớp 8, 9</a:t>
          </a:r>
        </a:p>
      </dsp:txBody>
      <dsp:txXfrm>
        <a:off x="3243200" y="1530789"/>
        <a:ext cx="1479030" cy="127953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5C1E71-8CC5-481F-A63C-2EBBEF51D1E0}">
      <dsp:nvSpPr>
        <dsp:cNvPr id="0" name=""/>
        <dsp:cNvSpPr/>
      </dsp:nvSpPr>
      <dsp:spPr>
        <a:xfrm>
          <a:off x="0" y="293537"/>
          <a:ext cx="9144000" cy="95589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vi-VN" sz="3800" kern="1200">
              <a:effectLst/>
              <a:ea typeface="Calibri" panose="020F0502020204030204" pitchFamily="34" charset="0"/>
              <a:cs typeface="Times New Roman" panose="02020603050405020304" pitchFamily="18" charset="0"/>
            </a:rPr>
            <a:t>Kĩ thuật xây dựng câu hỏi đọc hiểu văn bản</a:t>
          </a:r>
          <a:endParaRPr lang="en-US" sz="3800" kern="1200"/>
        </a:p>
      </dsp:txBody>
      <dsp:txXfrm>
        <a:off x="46663" y="340200"/>
        <a:ext cx="9050674" cy="862564"/>
      </dsp:txXfrm>
    </dsp:sp>
    <dsp:sp modelId="{EDA3CC88-353D-42A2-92C2-A8277CF2C8F8}">
      <dsp:nvSpPr>
        <dsp:cNvPr id="0" name=""/>
        <dsp:cNvSpPr/>
      </dsp:nvSpPr>
      <dsp:spPr>
        <a:xfrm>
          <a:off x="0" y="1358866"/>
          <a:ext cx="9144000" cy="95589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vi-VN" sz="3800" kern="1200" dirty="0">
              <a:effectLst/>
              <a:ea typeface="Calibri" panose="020F0502020204030204" pitchFamily="34" charset="0"/>
              <a:cs typeface="Times New Roman" panose="02020603050405020304" pitchFamily="18" charset="0"/>
            </a:rPr>
            <a:t>Kĩ thuật xây dựng câu hỏi/đề viết bài văn</a:t>
          </a:r>
          <a:endParaRPr lang="en-US" sz="3800" kern="1200" dirty="0">
            <a:effectLst/>
            <a:ea typeface="Calibri" panose="020F0502020204030204" pitchFamily="34" charset="0"/>
            <a:cs typeface="Times New Roman" panose="02020603050405020304" pitchFamily="18" charset="0"/>
          </a:endParaRPr>
        </a:p>
      </dsp:txBody>
      <dsp:txXfrm>
        <a:off x="46663" y="1405529"/>
        <a:ext cx="9050674" cy="862564"/>
      </dsp:txXfrm>
    </dsp:sp>
    <dsp:sp modelId="{DEDC1D85-414A-4EE9-988D-0E62AD6EEDB2}">
      <dsp:nvSpPr>
        <dsp:cNvPr id="0" name=""/>
        <dsp:cNvSpPr/>
      </dsp:nvSpPr>
      <dsp:spPr>
        <a:xfrm>
          <a:off x="0" y="2314757"/>
          <a:ext cx="9144000" cy="1101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0322" tIns="48260" rIns="270256" bIns="48260" numCol="1" spcCol="1270" anchor="t" anchorCtr="0">
          <a:noAutofit/>
        </a:bodyPr>
        <a:lstStyle/>
        <a:p>
          <a:pPr marL="285750" lvl="1" indent="-285750" algn="l" defTabSz="1333500">
            <a:lnSpc>
              <a:spcPct val="90000"/>
            </a:lnSpc>
            <a:spcBef>
              <a:spcPct val="0"/>
            </a:spcBef>
            <a:spcAft>
              <a:spcPct val="20000"/>
            </a:spcAft>
            <a:buChar char="•"/>
          </a:pPr>
          <a:r>
            <a:rPr lang="vi-VN" sz="3000" kern="1200" dirty="0">
              <a:effectLst/>
              <a:ea typeface="Calibri" panose="020F0502020204030204" pitchFamily="34" charset="0"/>
              <a:cs typeface="Times New Roman" panose="02020603050405020304" pitchFamily="18" charset="0"/>
            </a:rPr>
            <a:t>Xây dựng câu hỏi/nhiệm vụ viết bài văn</a:t>
          </a:r>
          <a:endParaRPr lang="en-US" sz="3000" kern="1200" dirty="0">
            <a:effectLst/>
            <a:ea typeface="Calibri" panose="020F0502020204030204" pitchFamily="34" charset="0"/>
            <a:cs typeface="Times New Roman" panose="02020603050405020304" pitchFamily="18" charset="0"/>
          </a:endParaRPr>
        </a:p>
        <a:p>
          <a:pPr marL="285750" lvl="1" indent="-285750" algn="l" defTabSz="1333500">
            <a:lnSpc>
              <a:spcPct val="90000"/>
            </a:lnSpc>
            <a:spcBef>
              <a:spcPct val="0"/>
            </a:spcBef>
            <a:spcAft>
              <a:spcPct val="20000"/>
            </a:spcAft>
            <a:buChar char="•"/>
          </a:pPr>
          <a:r>
            <a:rPr lang="vi-VN" sz="3000" kern="1200" dirty="0">
              <a:effectLst/>
              <a:ea typeface="Calibri" panose="020F0502020204030204" pitchFamily="34" charset="0"/>
              <a:cs typeface="Times New Roman" panose="02020603050405020304" pitchFamily="18" charset="0"/>
            </a:rPr>
            <a:t>Xây dựng đáp án, hướng dẫn chấm điểm</a:t>
          </a:r>
          <a:endParaRPr lang="en-US" sz="3000" kern="1200" dirty="0"/>
        </a:p>
      </dsp:txBody>
      <dsp:txXfrm>
        <a:off x="0" y="2314757"/>
        <a:ext cx="9144000" cy="110124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D28D2D-C5DB-4694-B1C8-235FBD9677D9}">
      <dsp:nvSpPr>
        <dsp:cNvPr id="0" name=""/>
        <dsp:cNvSpPr/>
      </dsp:nvSpPr>
      <dsp:spPr>
        <a:xfrm>
          <a:off x="848541" y="0"/>
          <a:ext cx="9616802" cy="4261263"/>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8886C3-A23A-44AF-A739-D144D55A46CB}">
      <dsp:nvSpPr>
        <dsp:cNvPr id="0" name=""/>
        <dsp:cNvSpPr/>
      </dsp:nvSpPr>
      <dsp:spPr>
        <a:xfrm>
          <a:off x="12153" y="1278378"/>
          <a:ext cx="3641656" cy="170450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t>Xác</a:t>
          </a:r>
          <a:r>
            <a:rPr lang="en-US" sz="2400" kern="1200" dirty="0"/>
            <a:t> </a:t>
          </a:r>
          <a:r>
            <a:rPr lang="en-US" sz="2400" kern="1200" dirty="0" err="1"/>
            <a:t>định</a:t>
          </a:r>
          <a:r>
            <a:rPr lang="en-US" sz="2400" kern="1200" dirty="0"/>
            <a:t> </a:t>
          </a:r>
          <a:r>
            <a:rPr lang="en-US" sz="2400" kern="1200" dirty="0" err="1"/>
            <a:t>nội</a:t>
          </a:r>
          <a:r>
            <a:rPr lang="en-US" sz="2400" kern="1200" dirty="0"/>
            <a:t> dung </a:t>
          </a:r>
          <a:r>
            <a:rPr lang="en-US" sz="2400" kern="1200" dirty="0" err="1"/>
            <a:t>kiến</a:t>
          </a:r>
          <a:r>
            <a:rPr lang="en-US" sz="2400" kern="1200" dirty="0"/>
            <a:t> </a:t>
          </a:r>
          <a:r>
            <a:rPr lang="en-US" sz="2400" kern="1200" dirty="0" err="1"/>
            <a:t>thức</a:t>
          </a:r>
          <a:r>
            <a:rPr lang="en-US" sz="2400" kern="1200" dirty="0"/>
            <a:t> </a:t>
          </a:r>
          <a:r>
            <a:rPr lang="en-US" sz="2400" kern="1200" dirty="0" err="1"/>
            <a:t>để</a:t>
          </a:r>
          <a:r>
            <a:rPr lang="en-US" sz="2400" kern="1200" dirty="0"/>
            <a:t> </a:t>
          </a:r>
          <a:r>
            <a:rPr lang="en-US" sz="2400" kern="1200" dirty="0" err="1"/>
            <a:t>xây</a:t>
          </a:r>
          <a:r>
            <a:rPr lang="en-US" sz="2400" kern="1200" dirty="0"/>
            <a:t> </a:t>
          </a:r>
          <a:r>
            <a:rPr lang="en-US" sz="2400" kern="1200" dirty="0" err="1"/>
            <a:t>dựng</a:t>
          </a:r>
          <a:r>
            <a:rPr lang="en-US" sz="2400" kern="1200" dirty="0"/>
            <a:t> </a:t>
          </a:r>
          <a:r>
            <a:rPr lang="en-US" sz="2400" kern="1200" dirty="0" err="1"/>
            <a:t>bối</a:t>
          </a:r>
          <a:r>
            <a:rPr lang="en-US" sz="2400" kern="1200" dirty="0"/>
            <a:t> </a:t>
          </a:r>
          <a:r>
            <a:rPr lang="en-US" sz="2400" kern="1200" dirty="0" err="1"/>
            <a:t>cảnh</a:t>
          </a:r>
          <a:r>
            <a:rPr lang="en-US" sz="2400" kern="1200" dirty="0"/>
            <a:t> “</a:t>
          </a:r>
          <a:r>
            <a:rPr lang="en-US" sz="2400" kern="1200" dirty="0" err="1"/>
            <a:t>có</a:t>
          </a:r>
          <a:r>
            <a:rPr lang="en-US" sz="2400" kern="1200" dirty="0"/>
            <a:t> </a:t>
          </a:r>
          <a:r>
            <a:rPr lang="en-US" sz="2400" kern="1200" dirty="0" err="1"/>
            <a:t>ý</a:t>
          </a:r>
          <a:r>
            <a:rPr lang="en-US" sz="2400" kern="1200" dirty="0"/>
            <a:t> </a:t>
          </a:r>
          <a:r>
            <a:rPr lang="en-US" sz="2400" kern="1200" dirty="0" err="1"/>
            <a:t>nghĩa</a:t>
          </a:r>
          <a:r>
            <a:rPr lang="en-US" sz="2400" kern="1200" dirty="0"/>
            <a:t>”.</a:t>
          </a:r>
        </a:p>
      </dsp:txBody>
      <dsp:txXfrm>
        <a:off x="95360" y="1361585"/>
        <a:ext cx="3475242" cy="1538091"/>
      </dsp:txXfrm>
    </dsp:sp>
    <dsp:sp modelId="{97763F01-9CBD-4B90-96CB-9B1B6DA14617}">
      <dsp:nvSpPr>
        <dsp:cNvPr id="0" name=""/>
        <dsp:cNvSpPr/>
      </dsp:nvSpPr>
      <dsp:spPr>
        <a:xfrm>
          <a:off x="3836114" y="1278378"/>
          <a:ext cx="3641656" cy="170450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t>Xác</a:t>
          </a:r>
          <a:r>
            <a:rPr lang="en-US" sz="2400" kern="1200" dirty="0"/>
            <a:t> </a:t>
          </a:r>
          <a:r>
            <a:rPr lang="en-US" sz="2400" kern="1200" dirty="0" err="1"/>
            <a:t>định</a:t>
          </a:r>
          <a:r>
            <a:rPr lang="en-US" sz="2400" kern="1200" dirty="0"/>
            <a:t> </a:t>
          </a:r>
          <a:r>
            <a:rPr lang="en-US" sz="2400" kern="1200" dirty="0" err="1"/>
            <a:t>chỉ</a:t>
          </a:r>
          <a:r>
            <a:rPr lang="en-US" sz="2400" kern="1200" dirty="0"/>
            <a:t> </a:t>
          </a:r>
          <a:r>
            <a:rPr lang="en-US" sz="2400" kern="1200" dirty="0" err="1"/>
            <a:t>báo</a:t>
          </a:r>
          <a:r>
            <a:rPr lang="en-US" sz="2400" kern="1200" dirty="0"/>
            <a:t>/ </a:t>
          </a:r>
          <a:r>
            <a:rPr lang="en-US" sz="2400" kern="1200" dirty="0" err="1"/>
            <a:t>biểu</a:t>
          </a:r>
          <a:r>
            <a:rPr lang="en-US" sz="2400" kern="1200" dirty="0"/>
            <a:t> </a:t>
          </a:r>
          <a:r>
            <a:rPr lang="en-US" sz="2400" kern="1200" dirty="0" err="1"/>
            <a:t>hiện</a:t>
          </a:r>
          <a:r>
            <a:rPr lang="en-US" sz="2400" kern="1200" dirty="0"/>
            <a:t> </a:t>
          </a:r>
          <a:r>
            <a:rPr lang="en-US" sz="2400" kern="1200" dirty="0" err="1"/>
            <a:t>của</a:t>
          </a:r>
          <a:r>
            <a:rPr lang="en-US" sz="2400" kern="1200" dirty="0"/>
            <a:t> </a:t>
          </a:r>
          <a:r>
            <a:rPr lang="en-US" sz="2400" kern="1200" dirty="0" err="1"/>
            <a:t>năng</a:t>
          </a:r>
          <a:r>
            <a:rPr lang="en-US" sz="2400" kern="1200" dirty="0"/>
            <a:t> </a:t>
          </a:r>
          <a:r>
            <a:rPr lang="en-US" sz="2400" kern="1200" dirty="0" err="1"/>
            <a:t>lực</a:t>
          </a:r>
          <a:r>
            <a:rPr lang="en-US" sz="2400" kern="1200" dirty="0"/>
            <a:t> </a:t>
          </a:r>
          <a:r>
            <a:rPr lang="en-US" sz="2400" kern="1200" dirty="0" err="1"/>
            <a:t>và</a:t>
          </a:r>
          <a:r>
            <a:rPr lang="en-US" sz="2400" kern="1200" dirty="0"/>
            <a:t> </a:t>
          </a:r>
          <a:r>
            <a:rPr lang="en-US" sz="2400" kern="1200" dirty="0" err="1"/>
            <a:t>điều</a:t>
          </a:r>
          <a:r>
            <a:rPr lang="en-US" sz="2400" kern="1200" dirty="0"/>
            <a:t> </a:t>
          </a:r>
          <a:r>
            <a:rPr lang="en-US" sz="2400" kern="1200" dirty="0" err="1"/>
            <a:t>chỉnh</a:t>
          </a:r>
          <a:r>
            <a:rPr lang="en-US" sz="2400" kern="1200" dirty="0"/>
            <a:t> </a:t>
          </a:r>
          <a:r>
            <a:rPr lang="en-US" sz="2400" kern="1200" dirty="0" err="1"/>
            <a:t>bối</a:t>
          </a:r>
          <a:r>
            <a:rPr lang="en-US" sz="2400" kern="1200" dirty="0"/>
            <a:t> </a:t>
          </a:r>
          <a:r>
            <a:rPr lang="en-US" sz="2400" kern="1200" dirty="0" err="1"/>
            <a:t>cảnh</a:t>
          </a:r>
          <a:r>
            <a:rPr lang="en-US" sz="2400" kern="1200" dirty="0"/>
            <a:t> </a:t>
          </a:r>
          <a:r>
            <a:rPr lang="en-US" sz="2400" kern="1200" dirty="0" err="1"/>
            <a:t>và</a:t>
          </a:r>
          <a:r>
            <a:rPr lang="en-US" sz="2400" kern="1200" dirty="0"/>
            <a:t> </a:t>
          </a:r>
          <a:r>
            <a:rPr lang="en-US" sz="2400" kern="1200" dirty="0" err="1"/>
            <a:t>lệnh</a:t>
          </a:r>
          <a:r>
            <a:rPr lang="en-US" sz="2400" kern="1200" dirty="0"/>
            <a:t> </a:t>
          </a:r>
          <a:r>
            <a:rPr lang="en-US" sz="2400" kern="1200" dirty="0" err="1"/>
            <a:t>hỏi</a:t>
          </a:r>
          <a:r>
            <a:rPr lang="en-US" sz="2400" kern="1200" dirty="0"/>
            <a:t>.</a:t>
          </a:r>
        </a:p>
      </dsp:txBody>
      <dsp:txXfrm>
        <a:off x="3919321" y="1361585"/>
        <a:ext cx="3475242" cy="1538091"/>
      </dsp:txXfrm>
    </dsp:sp>
    <dsp:sp modelId="{EB3BCDB0-4ED3-4047-85BD-55FA0B66BE0A}">
      <dsp:nvSpPr>
        <dsp:cNvPr id="0" name=""/>
        <dsp:cNvSpPr/>
      </dsp:nvSpPr>
      <dsp:spPr>
        <a:xfrm>
          <a:off x="7660074" y="1278378"/>
          <a:ext cx="3641656" cy="170450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t>Xác</a:t>
          </a:r>
          <a:r>
            <a:rPr lang="en-US" sz="2400" kern="1200" dirty="0"/>
            <a:t> </a:t>
          </a:r>
          <a:r>
            <a:rPr lang="en-US" sz="2400" kern="1200" dirty="0" err="1"/>
            <a:t>định</a:t>
          </a:r>
          <a:r>
            <a:rPr lang="en-US" sz="2400" kern="1200" dirty="0"/>
            <a:t> </a:t>
          </a:r>
          <a:r>
            <a:rPr lang="en-US" sz="2400" kern="1200" dirty="0" err="1"/>
            <a:t>cấp</a:t>
          </a:r>
          <a:r>
            <a:rPr lang="en-US" sz="2400" kern="1200" dirty="0"/>
            <a:t> </a:t>
          </a:r>
          <a:r>
            <a:rPr lang="en-US" sz="2400" kern="1200" dirty="0" err="1"/>
            <a:t>độ</a:t>
          </a:r>
          <a:r>
            <a:rPr lang="en-US" sz="2400" kern="1200" dirty="0"/>
            <a:t> t</a:t>
          </a:r>
          <a:r>
            <a:rPr lang="vi-VN" sz="2400" kern="1200" dirty="0"/>
            <a:t>ư</a:t>
          </a:r>
          <a:r>
            <a:rPr lang="en-US" sz="2400" kern="1200" dirty="0"/>
            <a:t> </a:t>
          </a:r>
          <a:r>
            <a:rPr lang="en-US" sz="2400" kern="1200" dirty="0" err="1"/>
            <a:t>duy</a:t>
          </a:r>
          <a:r>
            <a:rPr lang="en-US" sz="2400" kern="1200" dirty="0"/>
            <a:t> </a:t>
          </a:r>
          <a:r>
            <a:rPr lang="en-US" sz="2400" kern="1200" dirty="0" err="1"/>
            <a:t>phù</a:t>
          </a:r>
          <a:r>
            <a:rPr lang="en-US" sz="2400" kern="1200" dirty="0"/>
            <a:t> </a:t>
          </a:r>
          <a:r>
            <a:rPr lang="en-US" sz="2400" kern="1200" dirty="0" err="1"/>
            <a:t>hợp</a:t>
          </a:r>
          <a:r>
            <a:rPr lang="en-US" sz="2400" kern="1200" dirty="0"/>
            <a:t> </a:t>
          </a:r>
          <a:r>
            <a:rPr lang="en-US" sz="2400" kern="1200" dirty="0" err="1"/>
            <a:t>với</a:t>
          </a:r>
          <a:r>
            <a:rPr lang="en-US" sz="2400" kern="1200" dirty="0"/>
            <a:t> </a:t>
          </a:r>
          <a:r>
            <a:rPr lang="en-US" sz="2400" kern="1200" dirty="0" err="1"/>
            <a:t>nội</a:t>
          </a:r>
          <a:r>
            <a:rPr lang="en-US" sz="2400" kern="1200" dirty="0"/>
            <a:t> dung </a:t>
          </a:r>
          <a:r>
            <a:rPr lang="en-US" sz="2400" kern="1200" dirty="0" err="1"/>
            <a:t>kiến</a:t>
          </a:r>
          <a:r>
            <a:rPr lang="en-US" sz="2400" kern="1200" dirty="0"/>
            <a:t> </a:t>
          </a:r>
          <a:r>
            <a:rPr lang="en-US" sz="2400" kern="1200" dirty="0" err="1"/>
            <a:t>thức</a:t>
          </a:r>
          <a:r>
            <a:rPr lang="en-US" sz="2400" kern="1200" dirty="0"/>
            <a:t> </a:t>
          </a:r>
          <a:r>
            <a:rPr lang="en-US" sz="2400" kern="1200" dirty="0" err="1"/>
            <a:t>thể</a:t>
          </a:r>
          <a:r>
            <a:rPr lang="en-US" sz="2400" kern="1200" dirty="0"/>
            <a:t> </a:t>
          </a:r>
          <a:r>
            <a:rPr lang="en-US" sz="2400" kern="1200" dirty="0" err="1"/>
            <a:t>hiện</a:t>
          </a:r>
          <a:r>
            <a:rPr lang="en-US" sz="2400" kern="1200" dirty="0"/>
            <a:t> </a:t>
          </a:r>
          <a:r>
            <a:rPr lang="en-US" sz="2400" kern="1200" dirty="0" err="1"/>
            <a:t>ở</a:t>
          </a:r>
          <a:r>
            <a:rPr lang="en-US" sz="2400" kern="1200" dirty="0"/>
            <a:t> </a:t>
          </a:r>
          <a:r>
            <a:rPr lang="en-US" sz="2400" kern="1200" dirty="0" err="1"/>
            <a:t>bối</a:t>
          </a:r>
          <a:r>
            <a:rPr lang="en-US" sz="2400" kern="1200" dirty="0"/>
            <a:t> </a:t>
          </a:r>
          <a:r>
            <a:rPr lang="en-US" sz="2400" kern="1200" dirty="0" err="1"/>
            <a:t>cảnh</a:t>
          </a:r>
          <a:endParaRPr lang="en-US" sz="2400" kern="1200" dirty="0"/>
        </a:p>
      </dsp:txBody>
      <dsp:txXfrm>
        <a:off x="7743281" y="1361585"/>
        <a:ext cx="3475242" cy="153809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B69EBF-E075-47FA-BEA3-89230950FDC1}">
      <dsp:nvSpPr>
        <dsp:cNvPr id="0" name=""/>
        <dsp:cNvSpPr/>
      </dsp:nvSpPr>
      <dsp:spPr>
        <a:xfrm>
          <a:off x="0" y="0"/>
          <a:ext cx="112928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60D172-FF77-490F-A340-CEE46AAF770B}">
      <dsp:nvSpPr>
        <dsp:cNvPr id="0" name=""/>
        <dsp:cNvSpPr/>
      </dsp:nvSpPr>
      <dsp:spPr>
        <a:xfrm>
          <a:off x="0" y="0"/>
          <a:ext cx="2258568" cy="4930775"/>
        </a:xfrm>
        <a:prstGeom prst="rect">
          <a:avLst/>
        </a:prstGeom>
        <a:solidFill>
          <a:schemeClr val="accent2"/>
        </a:solidFill>
        <a:ln>
          <a:noFill/>
        </a:ln>
        <a:effectLst/>
      </dsp:spPr>
      <dsp:style>
        <a:lnRef idx="0">
          <a:scrgbClr r="0" g="0" b="0"/>
        </a:lnRef>
        <a:fillRef idx="0">
          <a:scrgbClr r="0" g="0" b="0"/>
        </a:fillRef>
        <a:effectRef idx="0">
          <a:scrgbClr r="0" g="0" b="0"/>
        </a:effectRef>
        <a:fontRef idx="minor"/>
      </dsp:style>
      <dsp:txBody>
        <a:bodyPr spcFirstLastPara="0" vert="horz" wrap="square" lIns="525780" tIns="525780" rIns="525780" bIns="525780" numCol="1" spcCol="1270" anchor="t" anchorCtr="0">
          <a:noAutofit/>
        </a:bodyPr>
        <a:lstStyle/>
        <a:p>
          <a:pPr marL="0" lvl="0" indent="0" algn="l" defTabSz="6134100">
            <a:lnSpc>
              <a:spcPct val="90000"/>
            </a:lnSpc>
            <a:spcBef>
              <a:spcPct val="0"/>
            </a:spcBef>
            <a:spcAft>
              <a:spcPct val="35000"/>
            </a:spcAft>
            <a:buNone/>
          </a:pPr>
          <a:r>
            <a:rPr lang="en-US" sz="13800" i="1" kern="1200">
              <a:latin typeface="Bahnschrift" panose="020B0502040204020203" pitchFamily="34" charset="0"/>
            </a:rPr>
            <a:t>5</a:t>
          </a:r>
        </a:p>
      </dsp:txBody>
      <dsp:txXfrm>
        <a:off x="0" y="0"/>
        <a:ext cx="2258568" cy="4930775"/>
      </dsp:txXfrm>
    </dsp:sp>
    <dsp:sp modelId="{8595FBFA-4073-42D6-940B-78E8466C3671}">
      <dsp:nvSpPr>
        <dsp:cNvPr id="0" name=""/>
        <dsp:cNvSpPr/>
      </dsp:nvSpPr>
      <dsp:spPr>
        <a:xfrm>
          <a:off x="2427960" y="46466"/>
          <a:ext cx="8864879" cy="929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err="1">
              <a:latin typeface="Bahnschrift" panose="020B0502040204020203" pitchFamily="34" charset="0"/>
            </a:rPr>
            <a:t>Các</a:t>
          </a:r>
          <a:r>
            <a:rPr lang="en-US" sz="2600" kern="1200" dirty="0">
              <a:latin typeface="Bahnschrift" panose="020B0502040204020203" pitchFamily="34" charset="0"/>
            </a:rPr>
            <a:t> </a:t>
          </a:r>
          <a:r>
            <a:rPr lang="en-US" sz="2600" kern="1200" dirty="0" err="1">
              <a:latin typeface="Bahnschrift" panose="020B0502040204020203" pitchFamily="34" charset="0"/>
            </a:rPr>
            <a:t>câu</a:t>
          </a:r>
          <a:r>
            <a:rPr lang="en-US" sz="2600" kern="1200" dirty="0">
              <a:latin typeface="Bahnschrift" panose="020B0502040204020203" pitchFamily="34" charset="0"/>
            </a:rPr>
            <a:t> </a:t>
          </a:r>
          <a:r>
            <a:rPr lang="en-US" sz="2600" kern="1200" dirty="0" err="1">
              <a:latin typeface="Bahnschrift" panose="020B0502040204020203" pitchFamily="34" charset="0"/>
            </a:rPr>
            <a:t>hỏi</a:t>
          </a:r>
          <a:r>
            <a:rPr lang="en-US" sz="2600" kern="1200" dirty="0">
              <a:latin typeface="Bahnschrift" panose="020B0502040204020203" pitchFamily="34" charset="0"/>
            </a:rPr>
            <a:t> </a:t>
          </a:r>
          <a:r>
            <a:rPr lang="en-US" sz="2600" kern="1200" dirty="0" err="1">
              <a:latin typeface="Bahnschrift" panose="020B0502040204020203" pitchFamily="34" charset="0"/>
            </a:rPr>
            <a:t>không</a:t>
          </a:r>
          <a:r>
            <a:rPr lang="en-US" sz="2600" kern="1200" dirty="0">
              <a:latin typeface="Bahnschrift" panose="020B0502040204020203" pitchFamily="34" charset="0"/>
            </a:rPr>
            <a:t> </a:t>
          </a:r>
          <a:r>
            <a:rPr lang="en-US" sz="2600" kern="1200" dirty="0" err="1">
              <a:latin typeface="Bahnschrift" panose="020B0502040204020203" pitchFamily="34" charset="0"/>
            </a:rPr>
            <a:t>trùng</a:t>
          </a:r>
          <a:r>
            <a:rPr lang="en-US" sz="2600" kern="1200" dirty="0">
              <a:latin typeface="Bahnschrift" panose="020B0502040204020203" pitchFamily="34" charset="0"/>
            </a:rPr>
            <a:t> </a:t>
          </a:r>
          <a:r>
            <a:rPr lang="en-US" sz="2600" kern="1200" dirty="0" err="1">
              <a:latin typeface="Bahnschrift" panose="020B0502040204020203" pitchFamily="34" charset="0"/>
            </a:rPr>
            <a:t>lặp</a:t>
          </a:r>
          <a:r>
            <a:rPr lang="en-US" sz="2600" kern="1200" dirty="0">
              <a:latin typeface="Bahnschrift" panose="020B0502040204020203" pitchFamily="34" charset="0"/>
            </a:rPr>
            <a:t> </a:t>
          </a:r>
          <a:r>
            <a:rPr lang="en-US" sz="2600" kern="1200" dirty="0" err="1">
              <a:latin typeface="Bahnschrift" panose="020B0502040204020203" pitchFamily="34" charset="0"/>
            </a:rPr>
            <a:t>về</a:t>
          </a:r>
          <a:r>
            <a:rPr lang="en-US" sz="2600" kern="1200" dirty="0">
              <a:latin typeface="Bahnschrift" panose="020B0502040204020203" pitchFamily="34" charset="0"/>
            </a:rPr>
            <a:t> </a:t>
          </a:r>
          <a:r>
            <a:rPr lang="en-US" sz="2600" kern="1200" dirty="0" err="1">
              <a:latin typeface="Bahnschrift" panose="020B0502040204020203" pitchFamily="34" charset="0"/>
            </a:rPr>
            <a:t>đáp</a:t>
          </a:r>
          <a:r>
            <a:rPr lang="en-US" sz="2600" kern="1200" dirty="0">
              <a:latin typeface="Bahnschrift" panose="020B0502040204020203" pitchFamily="34" charset="0"/>
            </a:rPr>
            <a:t> </a:t>
          </a:r>
          <a:r>
            <a:rPr lang="en-US" sz="2600" kern="1200" dirty="0" err="1">
              <a:latin typeface="Bahnschrift" panose="020B0502040204020203" pitchFamily="34" charset="0"/>
            </a:rPr>
            <a:t>án</a:t>
          </a:r>
          <a:r>
            <a:rPr lang="en-US" sz="2600" kern="1200" dirty="0">
              <a:latin typeface="Bahnschrift" panose="020B0502040204020203" pitchFamily="34" charset="0"/>
            </a:rPr>
            <a:t> </a:t>
          </a:r>
          <a:r>
            <a:rPr lang="en-US" sz="2600" kern="1200" dirty="0" err="1">
              <a:latin typeface="Bahnschrift" panose="020B0502040204020203" pitchFamily="34" charset="0"/>
            </a:rPr>
            <a:t>hoặc</a:t>
          </a:r>
          <a:r>
            <a:rPr lang="en-US" sz="2600" kern="1200" dirty="0">
              <a:latin typeface="Bahnschrift" panose="020B0502040204020203" pitchFamily="34" charset="0"/>
            </a:rPr>
            <a:t> </a:t>
          </a:r>
          <a:r>
            <a:rPr lang="en-US" sz="2600" kern="1200" dirty="0" err="1">
              <a:latin typeface="Bahnschrift" panose="020B0502040204020203" pitchFamily="34" charset="0"/>
            </a:rPr>
            <a:t>gợi</a:t>
          </a:r>
          <a:r>
            <a:rPr lang="en-US" sz="2600" kern="1200" dirty="0">
              <a:latin typeface="Bahnschrift" panose="020B0502040204020203" pitchFamily="34" charset="0"/>
            </a:rPr>
            <a:t> </a:t>
          </a:r>
          <a:r>
            <a:rPr lang="en-US" sz="2600" kern="1200" dirty="0" err="1">
              <a:latin typeface="Bahnschrift" panose="020B0502040204020203" pitchFamily="34" charset="0"/>
            </a:rPr>
            <a:t>ý</a:t>
          </a:r>
          <a:r>
            <a:rPr lang="en-US" sz="2600" kern="1200" dirty="0">
              <a:latin typeface="Bahnschrift" panose="020B0502040204020203" pitchFamily="34" charset="0"/>
            </a:rPr>
            <a:t> </a:t>
          </a:r>
          <a:r>
            <a:rPr lang="en-US" sz="2600" kern="1200" dirty="0" err="1">
              <a:latin typeface="Bahnschrift" panose="020B0502040204020203" pitchFamily="34" charset="0"/>
            </a:rPr>
            <a:t>đáp</a:t>
          </a:r>
          <a:r>
            <a:rPr lang="en-US" sz="2600" kern="1200" dirty="0">
              <a:latin typeface="Bahnschrift" panose="020B0502040204020203" pitchFamily="34" charset="0"/>
            </a:rPr>
            <a:t> </a:t>
          </a:r>
          <a:r>
            <a:rPr lang="en-US" sz="2600" kern="1200" dirty="0" err="1">
              <a:latin typeface="Bahnschrift" panose="020B0502040204020203" pitchFamily="34" charset="0"/>
            </a:rPr>
            <a:t>án</a:t>
          </a:r>
          <a:r>
            <a:rPr lang="en-US" sz="2600" kern="1200" dirty="0">
              <a:latin typeface="Bahnschrift" panose="020B0502040204020203" pitchFamily="34" charset="0"/>
            </a:rPr>
            <a:t> </a:t>
          </a:r>
          <a:r>
            <a:rPr lang="en-US" sz="2600" kern="1200" dirty="0" err="1">
              <a:latin typeface="Bahnschrift" panose="020B0502040204020203" pitchFamily="34" charset="0"/>
            </a:rPr>
            <a:t>cho</a:t>
          </a:r>
          <a:r>
            <a:rPr lang="en-US" sz="2600" kern="1200" dirty="0">
              <a:latin typeface="Bahnschrift" panose="020B0502040204020203" pitchFamily="34" charset="0"/>
            </a:rPr>
            <a:t> </a:t>
          </a:r>
          <a:r>
            <a:rPr lang="en-US" sz="2600" kern="1200" dirty="0" err="1">
              <a:latin typeface="Bahnschrift" panose="020B0502040204020203" pitchFamily="34" charset="0"/>
            </a:rPr>
            <a:t>câu</a:t>
          </a:r>
          <a:r>
            <a:rPr lang="en-US" sz="2600" kern="1200" dirty="0">
              <a:latin typeface="Bahnschrift" panose="020B0502040204020203" pitchFamily="34" charset="0"/>
            </a:rPr>
            <a:t> </a:t>
          </a:r>
          <a:r>
            <a:rPr lang="en-US" sz="2600" kern="1200" dirty="0" err="1">
              <a:latin typeface="Bahnschrift" panose="020B0502040204020203" pitchFamily="34" charset="0"/>
            </a:rPr>
            <a:t>hỏi</a:t>
          </a:r>
          <a:r>
            <a:rPr lang="en-US" sz="2600" kern="1200" dirty="0">
              <a:latin typeface="Bahnschrift" panose="020B0502040204020203" pitchFamily="34" charset="0"/>
            </a:rPr>
            <a:t> </a:t>
          </a:r>
          <a:r>
            <a:rPr lang="en-US" sz="2600" kern="1200" dirty="0" err="1">
              <a:latin typeface="Bahnschrift" panose="020B0502040204020203" pitchFamily="34" charset="0"/>
            </a:rPr>
            <a:t>khác</a:t>
          </a:r>
          <a:r>
            <a:rPr lang="en-US" sz="2600" kern="1200" dirty="0">
              <a:latin typeface="Bahnschrift" panose="020B0502040204020203" pitchFamily="34" charset="0"/>
            </a:rPr>
            <a:t>.</a:t>
          </a:r>
        </a:p>
      </dsp:txBody>
      <dsp:txXfrm>
        <a:off x="2427960" y="46466"/>
        <a:ext cx="8864879" cy="929335"/>
      </dsp:txXfrm>
    </dsp:sp>
    <dsp:sp modelId="{B0F0F0C2-0DEE-46AC-97CE-91649FE6F37B}">
      <dsp:nvSpPr>
        <dsp:cNvPr id="0" name=""/>
        <dsp:cNvSpPr/>
      </dsp:nvSpPr>
      <dsp:spPr>
        <a:xfrm>
          <a:off x="2258567" y="975802"/>
          <a:ext cx="903427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1D82CA-388C-408D-87FA-6409D76637DD}">
      <dsp:nvSpPr>
        <dsp:cNvPr id="0" name=""/>
        <dsp:cNvSpPr/>
      </dsp:nvSpPr>
      <dsp:spPr>
        <a:xfrm>
          <a:off x="2427960" y="1022269"/>
          <a:ext cx="8864879" cy="929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err="1">
              <a:latin typeface="Bahnschrift" panose="020B0502040204020203" pitchFamily="34" charset="0"/>
            </a:rPr>
            <a:t>Câu</a:t>
          </a:r>
          <a:r>
            <a:rPr lang="en-US" sz="2600" kern="1200" dirty="0">
              <a:latin typeface="Bahnschrift" panose="020B0502040204020203" pitchFamily="34" charset="0"/>
            </a:rPr>
            <a:t> </a:t>
          </a:r>
          <a:r>
            <a:rPr lang="en-US" sz="2600" kern="1200" dirty="0" err="1">
              <a:latin typeface="Bahnschrift" panose="020B0502040204020203" pitchFamily="34" charset="0"/>
            </a:rPr>
            <a:t>hỏi</a:t>
          </a:r>
          <a:r>
            <a:rPr lang="en-US" sz="2600" kern="1200" dirty="0">
              <a:latin typeface="Bahnschrift" panose="020B0502040204020203" pitchFamily="34" charset="0"/>
            </a:rPr>
            <a:t> </a:t>
          </a:r>
          <a:r>
            <a:rPr lang="en-US" sz="2600" kern="1200" dirty="0" err="1">
              <a:latin typeface="Bahnschrift" panose="020B0502040204020203" pitchFamily="34" charset="0"/>
            </a:rPr>
            <a:t>vận</a:t>
          </a:r>
          <a:r>
            <a:rPr lang="en-US" sz="2600" kern="1200" dirty="0">
              <a:latin typeface="Bahnschrift" panose="020B0502040204020203" pitchFamily="34" charset="0"/>
            </a:rPr>
            <a:t> </a:t>
          </a:r>
          <a:r>
            <a:rPr lang="en-US" sz="2600" kern="1200" dirty="0" err="1">
              <a:latin typeface="Bahnschrift" panose="020B0502040204020203" pitchFamily="34" charset="0"/>
            </a:rPr>
            <a:t>dụng</a:t>
          </a:r>
          <a:r>
            <a:rPr lang="en-US" sz="2600" kern="1200" dirty="0">
              <a:latin typeface="Bahnschrift" panose="020B0502040204020203" pitchFamily="34" charset="0"/>
            </a:rPr>
            <a:t> </a:t>
          </a:r>
          <a:r>
            <a:rPr lang="en-US" sz="2600" kern="1200" dirty="0" err="1">
              <a:latin typeface="Bahnschrift" panose="020B0502040204020203" pitchFamily="34" charset="0"/>
            </a:rPr>
            <a:t>nên</a:t>
          </a:r>
          <a:r>
            <a:rPr lang="en-US" sz="2600" kern="1200" dirty="0">
              <a:latin typeface="Bahnschrift" panose="020B0502040204020203" pitchFamily="34" charset="0"/>
            </a:rPr>
            <a:t> </a:t>
          </a:r>
          <a:r>
            <a:rPr lang="en-US" sz="2600" kern="1200" dirty="0" err="1">
              <a:latin typeface="Bahnschrift" panose="020B0502040204020203" pitchFamily="34" charset="0"/>
            </a:rPr>
            <a:t>thiết</a:t>
          </a:r>
          <a:r>
            <a:rPr lang="en-US" sz="2600" kern="1200" dirty="0">
              <a:latin typeface="Bahnschrift" panose="020B0502040204020203" pitchFamily="34" charset="0"/>
            </a:rPr>
            <a:t> </a:t>
          </a:r>
          <a:r>
            <a:rPr lang="en-US" sz="2600" kern="1200" dirty="0" err="1">
              <a:latin typeface="Bahnschrift" panose="020B0502040204020203" pitchFamily="34" charset="0"/>
            </a:rPr>
            <a:t>kế</a:t>
          </a:r>
          <a:r>
            <a:rPr lang="en-US" sz="2600" kern="1200" dirty="0">
              <a:latin typeface="Bahnschrift" panose="020B0502040204020203" pitchFamily="34" charset="0"/>
            </a:rPr>
            <a:t> </a:t>
          </a:r>
          <a:r>
            <a:rPr lang="en-US" sz="2600" kern="1200" dirty="0" err="1">
              <a:latin typeface="Bahnschrift" panose="020B0502040204020203" pitchFamily="34" charset="0"/>
            </a:rPr>
            <a:t>dạng</a:t>
          </a:r>
          <a:r>
            <a:rPr lang="en-US" sz="2600" kern="1200" dirty="0">
              <a:latin typeface="Bahnschrift" panose="020B0502040204020203" pitchFamily="34" charset="0"/>
            </a:rPr>
            <a:t> </a:t>
          </a:r>
          <a:r>
            <a:rPr lang="en-US" sz="2600" kern="1200" dirty="0" err="1">
              <a:latin typeface="Bahnschrift" panose="020B0502040204020203" pitchFamily="34" charset="0"/>
            </a:rPr>
            <a:t>câu</a:t>
          </a:r>
          <a:r>
            <a:rPr lang="en-US" sz="2600" kern="1200" dirty="0">
              <a:latin typeface="Bahnschrift" panose="020B0502040204020203" pitchFamily="34" charset="0"/>
            </a:rPr>
            <a:t> </a:t>
          </a:r>
          <a:r>
            <a:rPr lang="en-US" sz="2600" kern="1200" dirty="0" err="1">
              <a:latin typeface="Bahnschrift" panose="020B0502040204020203" pitchFamily="34" charset="0"/>
            </a:rPr>
            <a:t>hỏi</a:t>
          </a:r>
          <a:r>
            <a:rPr lang="en-US" sz="2600" kern="1200" dirty="0">
              <a:latin typeface="Bahnschrift" panose="020B0502040204020203" pitchFamily="34" charset="0"/>
            </a:rPr>
            <a:t> </a:t>
          </a:r>
          <a:r>
            <a:rPr lang="en-US" sz="2600" kern="1200" dirty="0" err="1">
              <a:latin typeface="Bahnschrift" panose="020B0502040204020203" pitchFamily="34" charset="0"/>
            </a:rPr>
            <a:t>mở</a:t>
          </a:r>
          <a:r>
            <a:rPr lang="en-US" sz="2600" kern="1200" dirty="0">
              <a:latin typeface="Bahnschrift" panose="020B0502040204020203" pitchFamily="34" charset="0"/>
            </a:rPr>
            <a:t> </a:t>
          </a:r>
          <a:r>
            <a:rPr lang="en-US" sz="2600" kern="1200" dirty="0" err="1">
              <a:latin typeface="Bahnschrift" panose="020B0502040204020203" pitchFamily="34" charset="0"/>
            </a:rPr>
            <a:t>để</a:t>
          </a:r>
          <a:r>
            <a:rPr lang="en-US" sz="2600" kern="1200" dirty="0">
              <a:latin typeface="Bahnschrift" panose="020B0502040204020203" pitchFamily="34" charset="0"/>
            </a:rPr>
            <a:t> </a:t>
          </a:r>
          <a:r>
            <a:rPr lang="en-US" sz="2600" kern="1200" dirty="0" err="1">
              <a:latin typeface="Bahnschrift" panose="020B0502040204020203" pitchFamily="34" charset="0"/>
            </a:rPr>
            <a:t>tránh</a:t>
          </a:r>
          <a:r>
            <a:rPr lang="en-US" sz="2600" kern="1200" dirty="0">
              <a:latin typeface="Bahnschrift" panose="020B0502040204020203" pitchFamily="34" charset="0"/>
            </a:rPr>
            <a:t> </a:t>
          </a:r>
          <a:r>
            <a:rPr lang="en-US" sz="2600" kern="1200" dirty="0" err="1">
              <a:latin typeface="Bahnschrift" panose="020B0502040204020203" pitchFamily="34" charset="0"/>
            </a:rPr>
            <a:t>áp</a:t>
          </a:r>
          <a:r>
            <a:rPr lang="en-US" sz="2600" kern="1200" dirty="0">
              <a:latin typeface="Bahnschrift" panose="020B0502040204020203" pitchFamily="34" charset="0"/>
            </a:rPr>
            <a:t> </a:t>
          </a:r>
          <a:r>
            <a:rPr lang="en-US" sz="2600" kern="1200" dirty="0" err="1">
              <a:latin typeface="Bahnschrift" panose="020B0502040204020203" pitchFamily="34" charset="0"/>
            </a:rPr>
            <a:t>đặt</a:t>
          </a:r>
          <a:r>
            <a:rPr lang="en-US" sz="2600" kern="1200" dirty="0">
              <a:latin typeface="Bahnschrift" panose="020B0502040204020203" pitchFamily="34" charset="0"/>
            </a:rPr>
            <a:t> </a:t>
          </a:r>
          <a:r>
            <a:rPr lang="en-US" sz="2600" kern="1200" dirty="0" err="1">
              <a:latin typeface="Bahnschrift" panose="020B0502040204020203" pitchFamily="34" charset="0"/>
            </a:rPr>
            <a:t>quan</a:t>
          </a:r>
          <a:r>
            <a:rPr lang="en-US" sz="2600" kern="1200" dirty="0">
              <a:latin typeface="Bahnschrift" panose="020B0502040204020203" pitchFamily="34" charset="0"/>
            </a:rPr>
            <a:t> </a:t>
          </a:r>
          <a:r>
            <a:rPr lang="en-US" sz="2600" kern="1200" dirty="0" err="1">
              <a:latin typeface="Bahnschrift" panose="020B0502040204020203" pitchFamily="34" charset="0"/>
            </a:rPr>
            <a:t>điểm</a:t>
          </a:r>
          <a:r>
            <a:rPr lang="en-US" sz="2600" kern="1200" dirty="0">
              <a:latin typeface="Bahnschrift" panose="020B0502040204020203" pitchFamily="34" charset="0"/>
            </a:rPr>
            <a:t> </a:t>
          </a:r>
          <a:r>
            <a:rPr lang="en-US" sz="2600" kern="1200" dirty="0" err="1">
              <a:latin typeface="Bahnschrift" panose="020B0502040204020203" pitchFamily="34" charset="0"/>
            </a:rPr>
            <a:t>của</a:t>
          </a:r>
          <a:r>
            <a:rPr lang="en-US" sz="2600" kern="1200" dirty="0">
              <a:latin typeface="Bahnschrift" panose="020B0502040204020203" pitchFamily="34" charset="0"/>
            </a:rPr>
            <a:t> </a:t>
          </a:r>
          <a:r>
            <a:rPr lang="en-US" sz="2600" kern="1200" dirty="0" err="1">
              <a:latin typeface="Bahnschrift" panose="020B0502040204020203" pitchFamily="34" charset="0"/>
            </a:rPr>
            <a:t>người</a:t>
          </a:r>
          <a:r>
            <a:rPr lang="en-US" sz="2600" kern="1200" dirty="0">
              <a:latin typeface="Bahnschrift" panose="020B0502040204020203" pitchFamily="34" charset="0"/>
            </a:rPr>
            <a:t> </a:t>
          </a:r>
          <a:r>
            <a:rPr lang="en-US" sz="2600" kern="1200" dirty="0" err="1">
              <a:latin typeface="Bahnschrift" panose="020B0502040204020203" pitchFamily="34" charset="0"/>
            </a:rPr>
            <a:t>ra</a:t>
          </a:r>
          <a:r>
            <a:rPr lang="en-US" sz="2600" kern="1200" dirty="0">
              <a:latin typeface="Bahnschrift" panose="020B0502040204020203" pitchFamily="34" charset="0"/>
            </a:rPr>
            <a:t> </a:t>
          </a:r>
          <a:r>
            <a:rPr lang="en-US" sz="2600" kern="1200" dirty="0" err="1">
              <a:latin typeface="Bahnschrift" panose="020B0502040204020203" pitchFamily="34" charset="0"/>
            </a:rPr>
            <a:t>đề</a:t>
          </a:r>
          <a:r>
            <a:rPr lang="en-US" sz="2600" kern="1200" dirty="0">
              <a:latin typeface="Bahnschrift" panose="020B0502040204020203" pitchFamily="34" charset="0"/>
            </a:rPr>
            <a:t> </a:t>
          </a:r>
          <a:r>
            <a:rPr lang="en-US" sz="2600" kern="1200" dirty="0" err="1">
              <a:latin typeface="Bahnschrift" panose="020B0502040204020203" pitchFamily="34" charset="0"/>
            </a:rPr>
            <a:t>đối</a:t>
          </a:r>
          <a:r>
            <a:rPr lang="en-US" sz="2600" kern="1200" dirty="0">
              <a:latin typeface="Bahnschrift" panose="020B0502040204020203" pitchFamily="34" charset="0"/>
            </a:rPr>
            <a:t> </a:t>
          </a:r>
          <a:r>
            <a:rPr lang="en-US" sz="2600" kern="1200" dirty="0" err="1">
              <a:latin typeface="Bahnschrift" panose="020B0502040204020203" pitchFamily="34" charset="0"/>
            </a:rPr>
            <a:t>với</a:t>
          </a:r>
          <a:r>
            <a:rPr lang="en-US" sz="2600" kern="1200" dirty="0">
              <a:latin typeface="Bahnschrift" panose="020B0502040204020203" pitchFamily="34" charset="0"/>
            </a:rPr>
            <a:t> </a:t>
          </a:r>
          <a:r>
            <a:rPr lang="en-US" sz="2600" kern="1200" dirty="0" err="1">
              <a:latin typeface="Bahnschrift" panose="020B0502040204020203" pitchFamily="34" charset="0"/>
            </a:rPr>
            <a:t>nhận</a:t>
          </a:r>
          <a:r>
            <a:rPr lang="en-US" sz="2600" kern="1200" dirty="0">
              <a:latin typeface="Bahnschrift" panose="020B0502040204020203" pitchFamily="34" charset="0"/>
            </a:rPr>
            <a:t> </a:t>
          </a:r>
          <a:r>
            <a:rPr lang="en-US" sz="2600" kern="1200" dirty="0" err="1">
              <a:latin typeface="Bahnschrift" panose="020B0502040204020203" pitchFamily="34" charset="0"/>
            </a:rPr>
            <a:t>thức</a:t>
          </a:r>
          <a:r>
            <a:rPr lang="en-US" sz="2600" kern="1200" dirty="0">
              <a:latin typeface="Bahnschrift" panose="020B0502040204020203" pitchFamily="34" charset="0"/>
            </a:rPr>
            <a:t> </a:t>
          </a:r>
          <a:r>
            <a:rPr lang="en-US" sz="2600" kern="1200" dirty="0" err="1">
              <a:latin typeface="Bahnschrift" panose="020B0502040204020203" pitchFamily="34" charset="0"/>
            </a:rPr>
            <a:t>của</a:t>
          </a:r>
          <a:r>
            <a:rPr lang="en-US" sz="2600" kern="1200" dirty="0">
              <a:latin typeface="Bahnschrift" panose="020B0502040204020203" pitchFamily="34" charset="0"/>
            </a:rPr>
            <a:t> HS. </a:t>
          </a:r>
        </a:p>
      </dsp:txBody>
      <dsp:txXfrm>
        <a:off x="2427960" y="1022269"/>
        <a:ext cx="8864879" cy="929335"/>
      </dsp:txXfrm>
    </dsp:sp>
    <dsp:sp modelId="{47AF03C0-565A-4E6B-B669-E1B73B2AACA5}">
      <dsp:nvSpPr>
        <dsp:cNvPr id="0" name=""/>
        <dsp:cNvSpPr/>
      </dsp:nvSpPr>
      <dsp:spPr>
        <a:xfrm>
          <a:off x="2258567" y="1951604"/>
          <a:ext cx="903427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C53F89-F8BC-4D2C-9171-283EB1AA9245}">
      <dsp:nvSpPr>
        <dsp:cNvPr id="0" name=""/>
        <dsp:cNvSpPr/>
      </dsp:nvSpPr>
      <dsp:spPr>
        <a:xfrm>
          <a:off x="2427960" y="1998071"/>
          <a:ext cx="8864879" cy="929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err="1">
              <a:latin typeface="Bahnschrift" panose="020B0502040204020203" pitchFamily="34" charset="0"/>
            </a:rPr>
            <a:t>Hệ</a:t>
          </a:r>
          <a:r>
            <a:rPr lang="en-US" sz="2600" kern="1200" dirty="0">
              <a:latin typeface="Bahnschrift" panose="020B0502040204020203" pitchFamily="34" charset="0"/>
            </a:rPr>
            <a:t> </a:t>
          </a:r>
          <a:r>
            <a:rPr lang="en-US" sz="2600" kern="1200" dirty="0" err="1">
              <a:latin typeface="Bahnschrift" panose="020B0502040204020203" pitchFamily="34" charset="0"/>
            </a:rPr>
            <a:t>thống</a:t>
          </a:r>
          <a:r>
            <a:rPr lang="en-US" sz="2600" kern="1200" dirty="0">
              <a:latin typeface="Bahnschrift" panose="020B0502040204020203" pitchFamily="34" charset="0"/>
            </a:rPr>
            <a:t> </a:t>
          </a:r>
          <a:r>
            <a:rPr lang="en-US" sz="2600" kern="1200" dirty="0" err="1">
              <a:latin typeface="Bahnschrift" panose="020B0502040204020203" pitchFamily="34" charset="0"/>
            </a:rPr>
            <a:t>câu</a:t>
          </a:r>
          <a:r>
            <a:rPr lang="en-US" sz="2600" kern="1200" dirty="0">
              <a:latin typeface="Bahnschrift" panose="020B0502040204020203" pitchFamily="34" charset="0"/>
            </a:rPr>
            <a:t> </a:t>
          </a:r>
          <a:r>
            <a:rPr lang="en-US" sz="2600" kern="1200" dirty="0" err="1">
              <a:latin typeface="Bahnschrift" panose="020B0502040204020203" pitchFamily="34" charset="0"/>
            </a:rPr>
            <a:t>hỏi</a:t>
          </a:r>
          <a:r>
            <a:rPr lang="en-US" sz="2600" kern="1200" dirty="0">
              <a:latin typeface="Bahnschrift" panose="020B0502040204020203" pitchFamily="34" charset="0"/>
            </a:rPr>
            <a:t> </a:t>
          </a:r>
          <a:r>
            <a:rPr lang="en-US" sz="2600" kern="1200" dirty="0" err="1">
              <a:latin typeface="Bahnschrift" panose="020B0502040204020203" pitchFamily="34" charset="0"/>
            </a:rPr>
            <a:t>cần</a:t>
          </a:r>
          <a:r>
            <a:rPr lang="en-US" sz="2600" kern="1200" dirty="0">
              <a:latin typeface="Bahnschrift" panose="020B0502040204020203" pitchFamily="34" charset="0"/>
            </a:rPr>
            <a:t> </a:t>
          </a:r>
          <a:r>
            <a:rPr lang="en-US" sz="2600" kern="1200" dirty="0" err="1">
              <a:latin typeface="Bahnschrift" panose="020B0502040204020203" pitchFamily="34" charset="0"/>
            </a:rPr>
            <a:t>khai</a:t>
          </a:r>
          <a:r>
            <a:rPr lang="en-US" sz="2600" kern="1200" dirty="0">
              <a:latin typeface="Bahnschrift" panose="020B0502040204020203" pitchFamily="34" charset="0"/>
            </a:rPr>
            <a:t> </a:t>
          </a:r>
          <a:r>
            <a:rPr lang="en-US" sz="2600" kern="1200" dirty="0" err="1">
              <a:latin typeface="Bahnschrift" panose="020B0502040204020203" pitchFamily="34" charset="0"/>
            </a:rPr>
            <a:t>thác</a:t>
          </a:r>
          <a:r>
            <a:rPr lang="en-US" sz="2600" kern="1200" dirty="0">
              <a:latin typeface="Bahnschrift" panose="020B0502040204020203" pitchFamily="34" charset="0"/>
            </a:rPr>
            <a:t> </a:t>
          </a:r>
          <a:r>
            <a:rPr lang="en-US" sz="2600" kern="1200" dirty="0" err="1">
              <a:latin typeface="Bahnschrift" panose="020B0502040204020203" pitchFamily="34" charset="0"/>
            </a:rPr>
            <a:t>ngữ</a:t>
          </a:r>
          <a:r>
            <a:rPr lang="en-US" sz="2600" kern="1200" dirty="0">
              <a:latin typeface="Bahnschrift" panose="020B0502040204020203" pitchFamily="34" charset="0"/>
            </a:rPr>
            <a:t> </a:t>
          </a:r>
          <a:r>
            <a:rPr lang="en-US" sz="2600" kern="1200" dirty="0" err="1">
              <a:latin typeface="Bahnschrift" panose="020B0502040204020203" pitchFamily="34" charset="0"/>
            </a:rPr>
            <a:t>liệu</a:t>
          </a:r>
          <a:r>
            <a:rPr lang="en-US" sz="2600" kern="1200" dirty="0">
              <a:latin typeface="Bahnschrift" panose="020B0502040204020203" pitchFamily="34" charset="0"/>
            </a:rPr>
            <a:t> </a:t>
          </a:r>
          <a:r>
            <a:rPr lang="en-US" sz="2600" kern="1200" dirty="0" err="1">
              <a:latin typeface="Bahnschrift" panose="020B0502040204020203" pitchFamily="34" charset="0"/>
            </a:rPr>
            <a:t>theo</a:t>
          </a:r>
          <a:r>
            <a:rPr lang="en-US" sz="2600" kern="1200" dirty="0">
              <a:latin typeface="Bahnschrift" panose="020B0502040204020203" pitchFamily="34" charset="0"/>
            </a:rPr>
            <a:t> </a:t>
          </a:r>
          <a:r>
            <a:rPr lang="en-US" sz="2600" kern="1200" dirty="0" err="1">
              <a:latin typeface="Bahnschrift" panose="020B0502040204020203" pitchFamily="34" charset="0"/>
            </a:rPr>
            <a:t>hướng</a:t>
          </a:r>
          <a:r>
            <a:rPr lang="en-US" sz="2600" kern="1200" dirty="0">
              <a:latin typeface="Bahnschrift" panose="020B0502040204020203" pitchFamily="34" charset="0"/>
            </a:rPr>
            <a:t> </a:t>
          </a:r>
          <a:r>
            <a:rPr lang="en-US" sz="2600" kern="1200" dirty="0" err="1">
              <a:latin typeface="Bahnschrift" panose="020B0502040204020203" pitchFamily="34" charset="0"/>
            </a:rPr>
            <a:t>đặc</a:t>
          </a:r>
          <a:r>
            <a:rPr lang="en-US" sz="2600" kern="1200" dirty="0">
              <a:latin typeface="Bahnschrift" panose="020B0502040204020203" pitchFamily="34" charset="0"/>
            </a:rPr>
            <a:t> </a:t>
          </a:r>
          <a:r>
            <a:rPr lang="en-US" sz="2600" kern="1200" dirty="0" err="1">
              <a:latin typeface="Bahnschrift" panose="020B0502040204020203" pitchFamily="34" charset="0"/>
            </a:rPr>
            <a:t>trưng</a:t>
          </a:r>
          <a:r>
            <a:rPr lang="en-US" sz="2600" kern="1200" dirty="0">
              <a:latin typeface="Bahnschrift" panose="020B0502040204020203" pitchFamily="34" charset="0"/>
            </a:rPr>
            <a:t> </a:t>
          </a:r>
          <a:r>
            <a:rPr lang="en-US" sz="2600" kern="1200" dirty="0" err="1">
              <a:latin typeface="Bahnschrift" panose="020B0502040204020203" pitchFamily="34" charset="0"/>
            </a:rPr>
            <a:t>của</a:t>
          </a:r>
          <a:r>
            <a:rPr lang="en-US" sz="2600" kern="1200" dirty="0">
              <a:latin typeface="Bahnschrift" panose="020B0502040204020203" pitchFamily="34" charset="0"/>
            </a:rPr>
            <a:t> </a:t>
          </a:r>
          <a:r>
            <a:rPr lang="en-US" sz="2600" kern="1200" dirty="0" err="1">
              <a:latin typeface="Bahnschrift" panose="020B0502040204020203" pitchFamily="34" charset="0"/>
            </a:rPr>
            <a:t>thể</a:t>
          </a:r>
          <a:r>
            <a:rPr lang="en-US" sz="2600" kern="1200" dirty="0">
              <a:latin typeface="Bahnschrift" panose="020B0502040204020203" pitchFamily="34" charset="0"/>
            </a:rPr>
            <a:t> </a:t>
          </a:r>
          <a:r>
            <a:rPr lang="en-US" sz="2600" kern="1200" dirty="0" err="1">
              <a:latin typeface="Bahnschrift" panose="020B0502040204020203" pitchFamily="34" charset="0"/>
            </a:rPr>
            <a:t>loại</a:t>
          </a:r>
          <a:r>
            <a:rPr lang="en-US" sz="2600" kern="1200" dirty="0">
              <a:latin typeface="Bahnschrift" panose="020B0502040204020203" pitchFamily="34" charset="0"/>
            </a:rPr>
            <a:t>.</a:t>
          </a:r>
        </a:p>
      </dsp:txBody>
      <dsp:txXfrm>
        <a:off x="2427960" y="1998071"/>
        <a:ext cx="8864879" cy="929335"/>
      </dsp:txXfrm>
    </dsp:sp>
    <dsp:sp modelId="{536C6DA0-DCF3-4695-8B26-47484FEAE38C}">
      <dsp:nvSpPr>
        <dsp:cNvPr id="0" name=""/>
        <dsp:cNvSpPr/>
      </dsp:nvSpPr>
      <dsp:spPr>
        <a:xfrm>
          <a:off x="2258567" y="2927406"/>
          <a:ext cx="903427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3FBCBA3-4997-4D38-8F53-EACE928BEF80}">
      <dsp:nvSpPr>
        <dsp:cNvPr id="0" name=""/>
        <dsp:cNvSpPr/>
      </dsp:nvSpPr>
      <dsp:spPr>
        <a:xfrm>
          <a:off x="2427960" y="2973873"/>
          <a:ext cx="8864879" cy="929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err="1">
              <a:latin typeface="Bahnschrift" panose="020B0502040204020203" pitchFamily="34" charset="0"/>
            </a:rPr>
            <a:t>Cần</a:t>
          </a:r>
          <a:r>
            <a:rPr lang="en-US" sz="2600" kern="1200" dirty="0">
              <a:latin typeface="Bahnschrift" panose="020B0502040204020203" pitchFamily="34" charset="0"/>
            </a:rPr>
            <a:t> </a:t>
          </a:r>
          <a:r>
            <a:rPr lang="en-US" sz="2600" kern="1200" dirty="0" err="1">
              <a:latin typeface="Bahnschrift" panose="020B0502040204020203" pitchFamily="34" charset="0"/>
            </a:rPr>
            <a:t>có</a:t>
          </a:r>
          <a:r>
            <a:rPr lang="en-US" sz="2600" kern="1200" dirty="0">
              <a:latin typeface="Bahnschrift" panose="020B0502040204020203" pitchFamily="34" charset="0"/>
            </a:rPr>
            <a:t> </a:t>
          </a:r>
          <a:r>
            <a:rPr lang="en-US" sz="2600" kern="1200" dirty="0" err="1">
              <a:latin typeface="Bahnschrift" panose="020B0502040204020203" pitchFamily="34" charset="0"/>
            </a:rPr>
            <a:t>ít</a:t>
          </a:r>
          <a:r>
            <a:rPr lang="en-US" sz="2600" kern="1200" dirty="0">
              <a:latin typeface="Bahnschrift" panose="020B0502040204020203" pitchFamily="34" charset="0"/>
            </a:rPr>
            <a:t> </a:t>
          </a:r>
          <a:r>
            <a:rPr lang="en-US" sz="2600" kern="1200" dirty="0" err="1">
              <a:latin typeface="Bahnschrift" panose="020B0502040204020203" pitchFamily="34" charset="0"/>
            </a:rPr>
            <a:t>nhất</a:t>
          </a:r>
          <a:r>
            <a:rPr lang="en-US" sz="2600" kern="1200" dirty="0">
              <a:latin typeface="Bahnschrift" panose="020B0502040204020203" pitchFamily="34" charset="0"/>
            </a:rPr>
            <a:t> 01 </a:t>
          </a:r>
          <a:r>
            <a:rPr lang="en-US" sz="2600" kern="1200" dirty="0" err="1">
              <a:latin typeface="Bahnschrift" panose="020B0502040204020203" pitchFamily="34" charset="0"/>
            </a:rPr>
            <a:t>câu</a:t>
          </a:r>
          <a:r>
            <a:rPr lang="en-US" sz="2600" kern="1200" dirty="0">
              <a:latin typeface="Bahnschrift" panose="020B0502040204020203" pitchFamily="34" charset="0"/>
            </a:rPr>
            <a:t> </a:t>
          </a:r>
          <a:r>
            <a:rPr lang="en-US" sz="2600" kern="1200" dirty="0" err="1">
              <a:latin typeface="Bahnschrift" panose="020B0502040204020203" pitchFamily="34" charset="0"/>
            </a:rPr>
            <a:t>để</a:t>
          </a:r>
          <a:r>
            <a:rPr lang="en-US" sz="2600" kern="1200" dirty="0">
              <a:latin typeface="Bahnschrift" panose="020B0502040204020203" pitchFamily="34" charset="0"/>
            </a:rPr>
            <a:t> HS </a:t>
          </a:r>
          <a:r>
            <a:rPr lang="en-US" sz="2600" kern="1200" dirty="0" err="1">
              <a:latin typeface="Bahnschrift" panose="020B0502040204020203" pitchFamily="34" charset="0"/>
            </a:rPr>
            <a:t>được</a:t>
          </a:r>
          <a:r>
            <a:rPr lang="en-US" sz="2600" kern="1200" dirty="0">
              <a:latin typeface="Bahnschrift" panose="020B0502040204020203" pitchFamily="34" charset="0"/>
            </a:rPr>
            <a:t> </a:t>
          </a:r>
          <a:r>
            <a:rPr lang="en-US" sz="2600" kern="1200" dirty="0" err="1">
              <a:latin typeface="Bahnschrift" panose="020B0502040204020203" pitchFamily="34" charset="0"/>
            </a:rPr>
            <a:t>vận</a:t>
          </a:r>
          <a:r>
            <a:rPr lang="en-US" sz="2600" kern="1200" dirty="0">
              <a:latin typeface="Bahnschrift" panose="020B0502040204020203" pitchFamily="34" charset="0"/>
            </a:rPr>
            <a:t> </a:t>
          </a:r>
          <a:r>
            <a:rPr lang="en-US" sz="2600" kern="1200" dirty="0" err="1">
              <a:latin typeface="Bahnschrift" panose="020B0502040204020203" pitchFamily="34" charset="0"/>
            </a:rPr>
            <a:t>dụng</a:t>
          </a:r>
          <a:r>
            <a:rPr lang="en-US" sz="2600" kern="1200" dirty="0">
              <a:latin typeface="Bahnschrift" panose="020B0502040204020203" pitchFamily="34" charset="0"/>
            </a:rPr>
            <a:t> </a:t>
          </a:r>
          <a:r>
            <a:rPr lang="en-US" sz="2600" kern="1200" dirty="0" err="1">
              <a:latin typeface="Bahnschrift" panose="020B0502040204020203" pitchFamily="34" charset="0"/>
            </a:rPr>
            <a:t>kiến</a:t>
          </a:r>
          <a:r>
            <a:rPr lang="en-US" sz="2600" kern="1200" dirty="0">
              <a:latin typeface="Bahnschrift" panose="020B0502040204020203" pitchFamily="34" charset="0"/>
            </a:rPr>
            <a:t> </a:t>
          </a:r>
          <a:r>
            <a:rPr lang="en-US" sz="2600" kern="1200" dirty="0" err="1">
              <a:latin typeface="Bahnschrift" panose="020B0502040204020203" pitchFamily="34" charset="0"/>
            </a:rPr>
            <a:t>thức</a:t>
          </a:r>
          <a:r>
            <a:rPr lang="en-US" sz="2600" kern="1200" dirty="0">
              <a:latin typeface="Bahnschrift" panose="020B0502040204020203" pitchFamily="34" charset="0"/>
            </a:rPr>
            <a:t> </a:t>
          </a:r>
          <a:r>
            <a:rPr lang="en-US" sz="2600" kern="1200" dirty="0" err="1">
              <a:latin typeface="Bahnschrift" panose="020B0502040204020203" pitchFamily="34" charset="0"/>
            </a:rPr>
            <a:t>tiếng</a:t>
          </a:r>
          <a:r>
            <a:rPr lang="en-US" sz="2600" kern="1200" dirty="0">
              <a:latin typeface="Bahnschrift" panose="020B0502040204020203" pitchFamily="34" charset="0"/>
            </a:rPr>
            <a:t> </a:t>
          </a:r>
          <a:r>
            <a:rPr lang="en-US" sz="2600" kern="1200" dirty="0" err="1">
              <a:latin typeface="Bahnschrift" panose="020B0502040204020203" pitchFamily="34" charset="0"/>
            </a:rPr>
            <a:t>Việt</a:t>
          </a:r>
          <a:r>
            <a:rPr lang="en-US" sz="2600" kern="1200" dirty="0">
              <a:latin typeface="Bahnschrift" panose="020B0502040204020203" pitchFamily="34" charset="0"/>
            </a:rPr>
            <a:t> </a:t>
          </a:r>
          <a:r>
            <a:rPr lang="en-US" sz="2600" kern="1200" dirty="0" err="1">
              <a:latin typeface="Bahnschrift" panose="020B0502040204020203" pitchFamily="34" charset="0"/>
            </a:rPr>
            <a:t>trong</a:t>
          </a:r>
          <a:r>
            <a:rPr lang="en-US" sz="2600" kern="1200" dirty="0">
              <a:latin typeface="Bahnschrift" panose="020B0502040204020203" pitchFamily="34" charset="0"/>
            </a:rPr>
            <a:t> </a:t>
          </a:r>
          <a:r>
            <a:rPr lang="en-US" sz="2600" kern="1200" dirty="0" err="1">
              <a:latin typeface="Bahnschrift" panose="020B0502040204020203" pitchFamily="34" charset="0"/>
            </a:rPr>
            <a:t>đọc</a:t>
          </a:r>
          <a:r>
            <a:rPr lang="en-US" sz="2600" kern="1200" dirty="0">
              <a:latin typeface="Bahnschrift" panose="020B0502040204020203" pitchFamily="34" charset="0"/>
            </a:rPr>
            <a:t> </a:t>
          </a:r>
          <a:r>
            <a:rPr lang="en-US" sz="2600" kern="1200" dirty="0" err="1">
              <a:latin typeface="Bahnschrift" panose="020B0502040204020203" pitchFamily="34" charset="0"/>
            </a:rPr>
            <a:t>hiểu</a:t>
          </a:r>
          <a:r>
            <a:rPr lang="en-US" sz="2600" kern="1200" dirty="0">
              <a:latin typeface="Bahnschrift" panose="020B0502040204020203" pitchFamily="34" charset="0"/>
            </a:rPr>
            <a:t> VB.</a:t>
          </a:r>
        </a:p>
      </dsp:txBody>
      <dsp:txXfrm>
        <a:off x="2427960" y="2973873"/>
        <a:ext cx="8864879" cy="929335"/>
      </dsp:txXfrm>
    </dsp:sp>
    <dsp:sp modelId="{FF737DDC-2C7E-483D-A20F-C1E4105B88DA}">
      <dsp:nvSpPr>
        <dsp:cNvPr id="0" name=""/>
        <dsp:cNvSpPr/>
      </dsp:nvSpPr>
      <dsp:spPr>
        <a:xfrm>
          <a:off x="2258567" y="3903209"/>
          <a:ext cx="903427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69C8B2-B0B6-4699-946E-FD85B8615B50}">
      <dsp:nvSpPr>
        <dsp:cNvPr id="0" name=""/>
        <dsp:cNvSpPr/>
      </dsp:nvSpPr>
      <dsp:spPr>
        <a:xfrm>
          <a:off x="2427960" y="3949675"/>
          <a:ext cx="8864879" cy="929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vi-VN" sz="2600" kern="1200" dirty="0">
              <a:latin typeface="Bahnschrift" panose="020B0502040204020203" pitchFamily="34" charset="0"/>
            </a:rPr>
            <a:t>Sử dụng hình thức câu hỏi TNKQ và tự luận</a:t>
          </a:r>
          <a:endParaRPr lang="en-US" sz="2600" kern="1200" dirty="0">
            <a:latin typeface="Bahnschrift" panose="020B0502040204020203" pitchFamily="34" charset="0"/>
          </a:endParaRPr>
        </a:p>
      </dsp:txBody>
      <dsp:txXfrm>
        <a:off x="2427960" y="3949675"/>
        <a:ext cx="8864879" cy="929335"/>
      </dsp:txXfrm>
    </dsp:sp>
    <dsp:sp modelId="{4B63424E-4077-4B1E-B7EA-C8F60D778B8C}">
      <dsp:nvSpPr>
        <dsp:cNvPr id="0" name=""/>
        <dsp:cNvSpPr/>
      </dsp:nvSpPr>
      <dsp:spPr>
        <a:xfrm>
          <a:off x="2258567" y="4879011"/>
          <a:ext cx="9034272"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233070-5884-4FE0-B1F6-13C90865ECF3}">
      <dsp:nvSpPr>
        <dsp:cNvPr id="0" name=""/>
        <dsp:cNvSpPr/>
      </dsp:nvSpPr>
      <dsp:spPr>
        <a:xfrm>
          <a:off x="54" y="59504"/>
          <a:ext cx="5193553" cy="720000"/>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i="1" kern="1200">
              <a:effectLst/>
              <a:latin typeface="Calibri" panose="020F0502020204030204" pitchFamily="34" charset="0"/>
              <a:ea typeface="Calibri" panose="020F0502020204030204" pitchFamily="34" charset="0"/>
              <a:cs typeface="Times New Roman" panose="02020603050405020304" pitchFamily="18" charset="0"/>
            </a:rPr>
            <a:t>Đối với GV</a:t>
          </a:r>
          <a:endParaRPr lang="en-US" sz="2800" kern="1200"/>
        </a:p>
      </dsp:txBody>
      <dsp:txXfrm>
        <a:off x="54" y="59504"/>
        <a:ext cx="5193553" cy="720000"/>
      </dsp:txXfrm>
    </dsp:sp>
    <dsp:sp modelId="{483ECA34-EC23-4E8C-BC0D-58431B14AEC1}">
      <dsp:nvSpPr>
        <dsp:cNvPr id="0" name=""/>
        <dsp:cNvSpPr/>
      </dsp:nvSpPr>
      <dsp:spPr>
        <a:xfrm>
          <a:off x="54" y="779504"/>
          <a:ext cx="5193553" cy="4091765"/>
        </a:xfrm>
        <a:prstGeom prst="rect">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Giúp</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GV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phân</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hóa</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được</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năng</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lực</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của</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học</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sinh</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đó</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đổi</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mới</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cách</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thức</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dạy</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học</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a:t>
          </a:r>
        </a:p>
        <a:p>
          <a:pPr marL="228600" lvl="1" indent="-228600" algn="l" defTabSz="1111250">
            <a:lnSpc>
              <a:spcPct val="90000"/>
            </a:lnSpc>
            <a:spcBef>
              <a:spcPct val="0"/>
            </a:spcBef>
            <a:spcAft>
              <a:spcPct val="15000"/>
            </a:spcAft>
            <a:buChar char="•"/>
          </a:pP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Giúp</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GV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lựa</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chọn</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đa</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dạng</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bối</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cảnh</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kiến</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thức</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a:t>
          </a:r>
        </a:p>
        <a:p>
          <a:pPr marL="228600" lvl="1" indent="-228600" algn="l" defTabSz="1111250">
            <a:lnSpc>
              <a:spcPct val="90000"/>
            </a:lnSpc>
            <a:spcBef>
              <a:spcPct val="0"/>
            </a:spcBef>
            <a:spcAft>
              <a:spcPct val="15000"/>
            </a:spcAft>
            <a:buChar char="•"/>
          </a:pP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Khuyến</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khích</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tính</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sáng</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tạo</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linh</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hoạt</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của</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GV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trong</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quá</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trình</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biên</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soạn</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câu</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hỏi</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ra</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đề</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thi</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kiểm</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tra</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đánh</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giá</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p>
      </dsp:txBody>
      <dsp:txXfrm>
        <a:off x="54" y="779504"/>
        <a:ext cx="5193553" cy="4091765"/>
      </dsp:txXfrm>
    </dsp:sp>
    <dsp:sp modelId="{A2E217CF-D5B8-439E-AB34-A5694ADCA1DF}">
      <dsp:nvSpPr>
        <dsp:cNvPr id="0" name=""/>
        <dsp:cNvSpPr/>
      </dsp:nvSpPr>
      <dsp:spPr>
        <a:xfrm>
          <a:off x="5920705" y="59504"/>
          <a:ext cx="5193553" cy="720000"/>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b="1" i="1" kern="1200">
              <a:effectLst/>
              <a:latin typeface="Calibri" panose="020F0502020204030204" pitchFamily="34" charset="0"/>
              <a:ea typeface="Calibri" panose="020F0502020204030204" pitchFamily="34" charset="0"/>
              <a:cs typeface="Times New Roman" panose="02020603050405020304" pitchFamily="18" charset="0"/>
            </a:rPr>
            <a:t>Đối với HS</a:t>
          </a:r>
          <a:endParaRPr lang="en-US" sz="2500" kern="1200">
            <a:effectLst/>
            <a:latin typeface="Calibri" panose="020F0502020204030204" pitchFamily="34" charset="0"/>
            <a:ea typeface="Calibri" panose="020F0502020204030204" pitchFamily="34" charset="0"/>
            <a:cs typeface="Times New Roman" panose="02020603050405020304" pitchFamily="18" charset="0"/>
          </a:endParaRPr>
        </a:p>
      </dsp:txBody>
      <dsp:txXfrm>
        <a:off x="5920705" y="59504"/>
        <a:ext cx="5193553" cy="720000"/>
      </dsp:txXfrm>
    </dsp:sp>
    <dsp:sp modelId="{C6BEB3E9-D346-4CA4-8692-B8FCCEDC3659}">
      <dsp:nvSpPr>
        <dsp:cNvPr id="0" name=""/>
        <dsp:cNvSpPr/>
      </dsp:nvSpPr>
      <dsp:spPr>
        <a:xfrm>
          <a:off x="5920705" y="779504"/>
          <a:ext cx="5193553" cy="4091765"/>
        </a:xfrm>
        <a:prstGeom prst="rect">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Giúp</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HS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có</a:t>
          </a:r>
          <a:r>
            <a:rPr lang="vi-VN" sz="2500" kern="1200" dirty="0">
              <a:effectLst/>
              <a:latin typeface="Calibri" panose="020F0502020204030204" pitchFamily="34" charset="0"/>
              <a:ea typeface="Calibri" panose="020F0502020204030204" pitchFamily="34" charset="0"/>
              <a:cs typeface="Times New Roman" panose="02020603050405020304" pitchFamily="18" charset="0"/>
            </a:rPr>
            <a:t> được</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sự</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tự</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tin qua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cách</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giải</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quyết</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vấn</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đề</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chủ</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động</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p>
        <a:p>
          <a:pPr marL="228600" lvl="1" indent="-228600" algn="l" defTabSz="1111250">
            <a:lnSpc>
              <a:spcPct val="90000"/>
            </a:lnSpc>
            <a:spcBef>
              <a:spcPct val="0"/>
            </a:spcBef>
            <a:spcAft>
              <a:spcPct val="15000"/>
            </a:spcAft>
            <a:buChar char="•"/>
          </a:pPr>
          <a:r>
            <a:rPr lang="en-US" sz="2500" kern="1200">
              <a:effectLst/>
              <a:latin typeface="Calibri" panose="020F0502020204030204" pitchFamily="34" charset="0"/>
              <a:ea typeface="Calibri" panose="020F0502020204030204" pitchFamily="34" charset="0"/>
              <a:cs typeface="Times New Roman" panose="02020603050405020304" pitchFamily="18" charset="0"/>
            </a:rPr>
            <a:t>Giúp HS vận dụng linh hoạt hơn các kiến thức, kĩ năng đã học vào thực tiễn. </a:t>
          </a:r>
        </a:p>
        <a:p>
          <a:pPr marL="228600" lvl="1" indent="-228600" algn="l" defTabSz="1111250">
            <a:lnSpc>
              <a:spcPct val="90000"/>
            </a:lnSpc>
            <a:spcBef>
              <a:spcPct val="0"/>
            </a:spcBef>
            <a:spcAft>
              <a:spcPct val="15000"/>
            </a:spcAft>
            <a:buChar char="•"/>
          </a:pPr>
          <a:r>
            <a:rPr lang="en-US" sz="2500" kern="1200">
              <a:effectLst/>
              <a:latin typeface="Calibri" panose="020F0502020204030204" pitchFamily="34" charset="0"/>
              <a:ea typeface="Calibri" panose="020F0502020204030204" pitchFamily="34" charset="0"/>
              <a:cs typeface="Times New Roman" panose="02020603050405020304" pitchFamily="18" charset="0"/>
            </a:rPr>
            <a:t>Kiểm tra được khả năng diễn đạt, lập luận, quan điểm riêng của HS. </a:t>
          </a:r>
        </a:p>
        <a:p>
          <a:pPr marL="228600" lvl="1" indent="-228600" algn="l" defTabSz="1111250">
            <a:lnSpc>
              <a:spcPct val="90000"/>
            </a:lnSpc>
            <a:spcBef>
              <a:spcPct val="0"/>
            </a:spcBef>
            <a:spcAft>
              <a:spcPct val="15000"/>
            </a:spcAft>
            <a:buChar char="•"/>
          </a:pP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HS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được</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chủ</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động</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chọn</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lọc</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thông</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tin,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thể</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hiện</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những</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hiểu</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biết</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cá</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nhân</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ở</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mức</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tối</a:t>
          </a:r>
          <a:r>
            <a:rPr lang="en-US" sz="2500" kern="1200" dirty="0">
              <a:effectLst/>
              <a:latin typeface="Calibri" panose="020F0502020204030204" pitchFamily="34" charset="0"/>
              <a:ea typeface="Calibri" panose="020F0502020204030204" pitchFamily="34" charset="0"/>
              <a:cs typeface="Times New Roman" panose="02020603050405020304" pitchFamily="18" charset="0"/>
            </a:rPr>
            <a:t> </a:t>
          </a:r>
          <a:r>
            <a:rPr lang="en-US" sz="2500" kern="1200" dirty="0" err="1">
              <a:effectLst/>
              <a:latin typeface="Calibri" panose="020F0502020204030204" pitchFamily="34" charset="0"/>
              <a:ea typeface="Calibri" panose="020F0502020204030204" pitchFamily="34" charset="0"/>
              <a:cs typeface="Times New Roman" panose="02020603050405020304" pitchFamily="18" charset="0"/>
            </a:rPr>
            <a:t>đa</a:t>
          </a:r>
          <a:r>
            <a:rPr lang="vi-VN" sz="2500" kern="1200" dirty="0">
              <a:effectLst/>
              <a:latin typeface="Calibri" panose="020F0502020204030204" pitchFamily="34" charset="0"/>
              <a:ea typeface="Calibri" panose="020F0502020204030204" pitchFamily="34" charset="0"/>
              <a:cs typeface="Times New Roman" panose="02020603050405020304" pitchFamily="18" charset="0"/>
            </a:rPr>
            <a:t>.</a:t>
          </a:r>
          <a:endParaRPr lang="en-US" sz="2500" kern="1200" dirty="0"/>
        </a:p>
      </dsp:txBody>
      <dsp:txXfrm>
        <a:off x="5920705" y="779504"/>
        <a:ext cx="5193553" cy="409176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D1EA69-89DE-47C6-A662-540039992418}">
      <dsp:nvSpPr>
        <dsp:cNvPr id="0" name=""/>
        <dsp:cNvSpPr/>
      </dsp:nvSpPr>
      <dsp:spPr>
        <a:xfrm>
          <a:off x="-5805474" y="-888533"/>
          <a:ext cx="6911561" cy="6911561"/>
        </a:xfrm>
        <a:prstGeom prst="blockArc">
          <a:avLst>
            <a:gd name="adj1" fmla="val 18900000"/>
            <a:gd name="adj2" fmla="val 2700000"/>
            <a:gd name="adj3" fmla="val 313"/>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0C836D-3CCC-45FC-A585-E90100574480}">
      <dsp:nvSpPr>
        <dsp:cNvPr id="0" name=""/>
        <dsp:cNvSpPr/>
      </dsp:nvSpPr>
      <dsp:spPr>
        <a:xfrm>
          <a:off x="412088" y="270382"/>
          <a:ext cx="8507417" cy="5405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9069" tIns="71120" rIns="71120" bIns="71120" numCol="1" spcCol="1270" anchor="ctr" anchorCtr="0">
          <a:noAutofit/>
        </a:bodyPr>
        <a:lstStyle/>
        <a:p>
          <a:pPr marL="0" lvl="0" indent="0" algn="l" defTabSz="1244600">
            <a:lnSpc>
              <a:spcPct val="90000"/>
            </a:lnSpc>
            <a:spcBef>
              <a:spcPct val="0"/>
            </a:spcBef>
            <a:spcAft>
              <a:spcPct val="35000"/>
            </a:spcAft>
            <a:buNone/>
          </a:pPr>
          <a:r>
            <a:rPr lang="vi-VN" sz="2800" kern="1200">
              <a:latin typeface="Bahnschrift" panose="020B0502040204020203" pitchFamily="34" charset="0"/>
            </a:rPr>
            <a:t>Xác định đúng kiểu bài </a:t>
          </a:r>
          <a:endParaRPr lang="en-US" sz="2800" kern="1200">
            <a:latin typeface="Bahnschrift" panose="020B0502040204020203" pitchFamily="34" charset="0"/>
          </a:endParaRPr>
        </a:p>
      </dsp:txBody>
      <dsp:txXfrm>
        <a:off x="412088" y="270382"/>
        <a:ext cx="8507417" cy="540559"/>
      </dsp:txXfrm>
    </dsp:sp>
    <dsp:sp modelId="{F7BA6E0B-D4AA-43E6-8982-22F14095944F}">
      <dsp:nvSpPr>
        <dsp:cNvPr id="0" name=""/>
        <dsp:cNvSpPr/>
      </dsp:nvSpPr>
      <dsp:spPr>
        <a:xfrm>
          <a:off x="74239" y="202812"/>
          <a:ext cx="675699" cy="67569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2CCC04-D2EB-446E-88A0-D7596EE16698}">
      <dsp:nvSpPr>
        <dsp:cNvPr id="0" name=""/>
        <dsp:cNvSpPr/>
      </dsp:nvSpPr>
      <dsp:spPr>
        <a:xfrm>
          <a:off x="856736" y="1081119"/>
          <a:ext cx="8062769" cy="5405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9069" tIns="71120" rIns="71120" bIns="71120" numCol="1" spcCol="1270" anchor="ctr" anchorCtr="0">
          <a:noAutofit/>
        </a:bodyPr>
        <a:lstStyle/>
        <a:p>
          <a:pPr marL="0" lvl="0" indent="0" algn="l" defTabSz="1244600">
            <a:lnSpc>
              <a:spcPct val="90000"/>
            </a:lnSpc>
            <a:spcBef>
              <a:spcPct val="0"/>
            </a:spcBef>
            <a:spcAft>
              <a:spcPct val="35000"/>
            </a:spcAft>
            <a:buNone/>
          </a:pPr>
          <a:r>
            <a:rPr lang="vi-VN" sz="2800" kern="1200">
              <a:latin typeface="Bahnschrift" panose="020B0502040204020203" pitchFamily="34" charset="0"/>
            </a:rPr>
            <a:t>Xác định đối tượng, vấn đề </a:t>
          </a:r>
          <a:endParaRPr lang="en-US" sz="2800" kern="1200">
            <a:latin typeface="Bahnschrift" panose="020B0502040204020203" pitchFamily="34" charset="0"/>
          </a:endParaRPr>
        </a:p>
      </dsp:txBody>
      <dsp:txXfrm>
        <a:off x="856736" y="1081119"/>
        <a:ext cx="8062769" cy="540559"/>
      </dsp:txXfrm>
    </dsp:sp>
    <dsp:sp modelId="{2529D1D1-45F6-4AA4-BD70-1B4D6EF5C479}">
      <dsp:nvSpPr>
        <dsp:cNvPr id="0" name=""/>
        <dsp:cNvSpPr/>
      </dsp:nvSpPr>
      <dsp:spPr>
        <a:xfrm>
          <a:off x="518886" y="1013549"/>
          <a:ext cx="675699" cy="67569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ECA894-2229-493A-BCDD-2BD3BCB1994E}">
      <dsp:nvSpPr>
        <dsp:cNvPr id="0" name=""/>
        <dsp:cNvSpPr/>
      </dsp:nvSpPr>
      <dsp:spPr>
        <a:xfrm>
          <a:off x="1060062" y="1891856"/>
          <a:ext cx="7859443" cy="5405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9069" tIns="71120" rIns="71120" bIns="71120" numCol="1" spcCol="1270" anchor="ctr" anchorCtr="0">
          <a:noAutofit/>
        </a:bodyPr>
        <a:lstStyle/>
        <a:p>
          <a:pPr marL="0" lvl="0" indent="0" algn="l" defTabSz="1244600">
            <a:lnSpc>
              <a:spcPct val="90000"/>
            </a:lnSpc>
            <a:spcBef>
              <a:spcPct val="0"/>
            </a:spcBef>
            <a:spcAft>
              <a:spcPct val="35000"/>
            </a:spcAft>
            <a:buNone/>
          </a:pPr>
          <a:r>
            <a:rPr lang="vi-VN" sz="2800" kern="1200">
              <a:latin typeface="Bahnschrift" panose="020B0502040204020203" pitchFamily="34" charset="0"/>
            </a:rPr>
            <a:t>Đảm bảo cấu trúc hoàn chỉnh của bài viết</a:t>
          </a:r>
          <a:endParaRPr lang="en-US" sz="2800" kern="1200">
            <a:latin typeface="Bahnschrift" panose="020B0502040204020203" pitchFamily="34" charset="0"/>
          </a:endParaRPr>
        </a:p>
      </dsp:txBody>
      <dsp:txXfrm>
        <a:off x="1060062" y="1891856"/>
        <a:ext cx="7859443" cy="540559"/>
      </dsp:txXfrm>
    </dsp:sp>
    <dsp:sp modelId="{91621F80-9B88-4313-9B2E-E04E2861C34D}">
      <dsp:nvSpPr>
        <dsp:cNvPr id="0" name=""/>
        <dsp:cNvSpPr/>
      </dsp:nvSpPr>
      <dsp:spPr>
        <a:xfrm>
          <a:off x="722212" y="1824286"/>
          <a:ext cx="675699" cy="67569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CBB8A3-C98C-4FC3-890D-AB140FB8728D}">
      <dsp:nvSpPr>
        <dsp:cNvPr id="0" name=""/>
        <dsp:cNvSpPr/>
      </dsp:nvSpPr>
      <dsp:spPr>
        <a:xfrm>
          <a:off x="1060062" y="2702079"/>
          <a:ext cx="7859443" cy="5405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9069" tIns="71120" rIns="71120" bIns="71120" numCol="1" spcCol="1270" anchor="ctr" anchorCtr="0">
          <a:noAutofit/>
        </a:bodyPr>
        <a:lstStyle/>
        <a:p>
          <a:pPr marL="0" lvl="0" indent="0" algn="l" defTabSz="1244600">
            <a:lnSpc>
              <a:spcPct val="90000"/>
            </a:lnSpc>
            <a:spcBef>
              <a:spcPct val="0"/>
            </a:spcBef>
            <a:spcAft>
              <a:spcPct val="35000"/>
            </a:spcAft>
            <a:buNone/>
          </a:pPr>
          <a:r>
            <a:rPr lang="vi-VN" sz="2800" kern="1200">
              <a:latin typeface="Bahnschrift" panose="020B0502040204020203" pitchFamily="34" charset="0"/>
            </a:rPr>
            <a:t>Hệ thống ý phù hợp, logic</a:t>
          </a:r>
          <a:endParaRPr lang="en-US" sz="2800" kern="1200">
            <a:latin typeface="Bahnschrift" panose="020B0502040204020203" pitchFamily="34" charset="0"/>
          </a:endParaRPr>
        </a:p>
      </dsp:txBody>
      <dsp:txXfrm>
        <a:off x="1060062" y="2702079"/>
        <a:ext cx="7859443" cy="540559"/>
      </dsp:txXfrm>
    </dsp:sp>
    <dsp:sp modelId="{6FF3AA9F-ADC1-4A0F-9FF9-830A26189366}">
      <dsp:nvSpPr>
        <dsp:cNvPr id="0" name=""/>
        <dsp:cNvSpPr/>
      </dsp:nvSpPr>
      <dsp:spPr>
        <a:xfrm>
          <a:off x="722212" y="2634509"/>
          <a:ext cx="675699" cy="67569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7EA806-EF1A-487C-BC7C-D81E5FEBCDA1}">
      <dsp:nvSpPr>
        <dsp:cNvPr id="0" name=""/>
        <dsp:cNvSpPr/>
      </dsp:nvSpPr>
      <dsp:spPr>
        <a:xfrm>
          <a:off x="856736" y="3512816"/>
          <a:ext cx="8062769" cy="5405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9069" tIns="71120" rIns="71120" bIns="71120" numCol="1" spcCol="1270" anchor="ctr" anchorCtr="0">
          <a:noAutofit/>
        </a:bodyPr>
        <a:lstStyle/>
        <a:p>
          <a:pPr marL="0" lvl="0" indent="0" algn="l" defTabSz="1244600">
            <a:lnSpc>
              <a:spcPct val="90000"/>
            </a:lnSpc>
            <a:spcBef>
              <a:spcPct val="0"/>
            </a:spcBef>
            <a:spcAft>
              <a:spcPct val="35000"/>
            </a:spcAft>
            <a:buNone/>
          </a:pPr>
          <a:r>
            <a:rPr lang="vi-VN" sz="2800" kern="1200">
              <a:latin typeface="Bahnschrift" panose="020B0502040204020203" pitchFamily="34" charset="0"/>
            </a:rPr>
            <a:t>Diễn đạt, trình bày</a:t>
          </a:r>
          <a:endParaRPr lang="en-US" sz="2800" kern="1200">
            <a:latin typeface="Bahnschrift" panose="020B0502040204020203" pitchFamily="34" charset="0"/>
          </a:endParaRPr>
        </a:p>
      </dsp:txBody>
      <dsp:txXfrm>
        <a:off x="856736" y="3512816"/>
        <a:ext cx="8062769" cy="540559"/>
      </dsp:txXfrm>
    </dsp:sp>
    <dsp:sp modelId="{292BF738-02DA-4880-92A8-26C9AFF1FB69}">
      <dsp:nvSpPr>
        <dsp:cNvPr id="0" name=""/>
        <dsp:cNvSpPr/>
      </dsp:nvSpPr>
      <dsp:spPr>
        <a:xfrm>
          <a:off x="518886" y="3445246"/>
          <a:ext cx="675699" cy="67569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6FCC40-DE7B-4C29-80BB-5551CF4636B0}">
      <dsp:nvSpPr>
        <dsp:cNvPr id="0" name=""/>
        <dsp:cNvSpPr/>
      </dsp:nvSpPr>
      <dsp:spPr>
        <a:xfrm>
          <a:off x="412088" y="4323552"/>
          <a:ext cx="8507417" cy="5405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9069" tIns="71120" rIns="71120" bIns="71120" numCol="1" spcCol="1270" anchor="ctr" anchorCtr="0">
          <a:noAutofit/>
        </a:bodyPr>
        <a:lstStyle/>
        <a:p>
          <a:pPr marL="0" lvl="0" indent="0" algn="l" defTabSz="1244600">
            <a:lnSpc>
              <a:spcPct val="90000"/>
            </a:lnSpc>
            <a:spcBef>
              <a:spcPct val="0"/>
            </a:spcBef>
            <a:spcAft>
              <a:spcPct val="35000"/>
            </a:spcAft>
            <a:buNone/>
          </a:pPr>
          <a:r>
            <a:rPr lang="vi-VN" sz="2800" kern="1200">
              <a:latin typeface="Bahnschrift" panose="020B0502040204020203" pitchFamily="34" charset="0"/>
            </a:rPr>
            <a:t>Sáng tạo riêng</a:t>
          </a:r>
          <a:endParaRPr lang="en-US" sz="2800" kern="1200">
            <a:latin typeface="Bahnschrift" panose="020B0502040204020203" pitchFamily="34" charset="0"/>
          </a:endParaRPr>
        </a:p>
      </dsp:txBody>
      <dsp:txXfrm>
        <a:off x="412088" y="4323552"/>
        <a:ext cx="8507417" cy="540559"/>
      </dsp:txXfrm>
    </dsp:sp>
    <dsp:sp modelId="{7DA98C47-1688-4D89-9347-CFC731A299EA}">
      <dsp:nvSpPr>
        <dsp:cNvPr id="0" name=""/>
        <dsp:cNvSpPr/>
      </dsp:nvSpPr>
      <dsp:spPr>
        <a:xfrm>
          <a:off x="74239" y="4255982"/>
          <a:ext cx="675699" cy="67569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95CA10-85F5-41F5-A718-FB8DC74FA86F}">
      <dsp:nvSpPr>
        <dsp:cNvPr id="0" name=""/>
        <dsp:cNvSpPr/>
      </dsp:nvSpPr>
      <dsp:spPr>
        <a:xfrm>
          <a:off x="1781523" y="199070"/>
          <a:ext cx="3916020" cy="122375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8891"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1">
                  <a:lumMod val="95000"/>
                </a:schemeClr>
              </a:solidFill>
              <a:latin typeface="Arial" panose="020B0604020202020204" pitchFamily="34" charset="0"/>
              <a:cs typeface="Arial" panose="020B0604020202020204" pitchFamily="34" charset="0"/>
            </a:rPr>
            <a:t>Thoát li yêu cầu của CT</a:t>
          </a:r>
        </a:p>
      </dsp:txBody>
      <dsp:txXfrm>
        <a:off x="1781523" y="199070"/>
        <a:ext cx="3916020" cy="1223756"/>
      </dsp:txXfrm>
    </dsp:sp>
    <dsp:sp modelId="{6698C316-37CA-4B43-B4E1-77E527355168}">
      <dsp:nvSpPr>
        <dsp:cNvPr id="0" name=""/>
        <dsp:cNvSpPr/>
      </dsp:nvSpPr>
      <dsp:spPr>
        <a:xfrm>
          <a:off x="1618356" y="22306"/>
          <a:ext cx="856629" cy="128494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2000" r="-6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FD013D-91C4-4CDF-980D-6BC65C298CC7}">
      <dsp:nvSpPr>
        <dsp:cNvPr id="0" name=""/>
        <dsp:cNvSpPr/>
      </dsp:nvSpPr>
      <dsp:spPr>
        <a:xfrm>
          <a:off x="6020501" y="199070"/>
          <a:ext cx="3916020" cy="122375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8891"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err="1">
              <a:solidFill>
                <a:schemeClr val="tx1">
                  <a:lumMod val="95000"/>
                </a:schemeClr>
              </a:solidFill>
              <a:latin typeface="Arial" panose="020B0604020202020204" pitchFamily="34" charset="0"/>
              <a:cs typeface="Arial" panose="020B0604020202020204" pitchFamily="34" charset="0"/>
            </a:rPr>
            <a:t>Hình</a:t>
          </a:r>
          <a:r>
            <a:rPr lang="en-US" sz="2000" kern="1200" dirty="0">
              <a:solidFill>
                <a:schemeClr val="tx1">
                  <a:lumMod val="95000"/>
                </a:schemeClr>
              </a:solidFill>
              <a:latin typeface="Arial" panose="020B0604020202020204" pitchFamily="34" charset="0"/>
              <a:cs typeface="Arial" panose="020B0604020202020204" pitchFamily="34" charset="0"/>
            </a:rPr>
            <a:t> </a:t>
          </a:r>
          <a:r>
            <a:rPr lang="en-US" sz="2000" kern="1200" dirty="0" err="1">
              <a:solidFill>
                <a:schemeClr val="tx1">
                  <a:lumMod val="95000"/>
                </a:schemeClr>
              </a:solidFill>
              <a:latin typeface="Arial" panose="020B0604020202020204" pitchFamily="34" charset="0"/>
              <a:cs typeface="Arial" panose="020B0604020202020204" pitchFamily="34" charset="0"/>
            </a:rPr>
            <a:t>thức</a:t>
          </a:r>
          <a:r>
            <a:rPr lang="en-US" sz="2000" kern="1200" dirty="0">
              <a:solidFill>
                <a:schemeClr val="tx1">
                  <a:lumMod val="95000"/>
                </a:schemeClr>
              </a:solidFill>
              <a:latin typeface="Arial" panose="020B0604020202020204" pitchFamily="34" charset="0"/>
              <a:cs typeface="Arial" panose="020B0604020202020204" pitchFamily="34" charset="0"/>
            </a:rPr>
            <a:t> </a:t>
          </a:r>
          <a:r>
            <a:rPr lang="en-US" sz="2000" kern="1200" dirty="0" err="1">
              <a:solidFill>
                <a:schemeClr val="tx1">
                  <a:lumMod val="95000"/>
                </a:schemeClr>
              </a:solidFill>
              <a:latin typeface="Arial" panose="020B0604020202020204" pitchFamily="34" charset="0"/>
              <a:cs typeface="Arial" panose="020B0604020202020204" pitchFamily="34" charset="0"/>
            </a:rPr>
            <a:t>trình</a:t>
          </a:r>
          <a:r>
            <a:rPr lang="en-US" sz="2000" kern="1200" dirty="0">
              <a:solidFill>
                <a:schemeClr val="tx1">
                  <a:lumMod val="95000"/>
                </a:schemeClr>
              </a:solidFill>
              <a:latin typeface="Arial" panose="020B0604020202020204" pitchFamily="34" charset="0"/>
              <a:cs typeface="Arial" panose="020B0604020202020204" pitchFamily="34" charset="0"/>
            </a:rPr>
            <a:t> </a:t>
          </a:r>
          <a:r>
            <a:rPr lang="en-US" sz="2000" kern="1200" dirty="0" err="1">
              <a:solidFill>
                <a:schemeClr val="tx1">
                  <a:lumMod val="95000"/>
                </a:schemeClr>
              </a:solidFill>
              <a:latin typeface="Arial" panose="020B0604020202020204" pitchFamily="34" charset="0"/>
              <a:cs typeface="Arial" panose="020B0604020202020204" pitchFamily="34" charset="0"/>
            </a:rPr>
            <a:t>bày</a:t>
          </a:r>
          <a:r>
            <a:rPr lang="en-US" sz="2000" kern="1200" dirty="0">
              <a:solidFill>
                <a:schemeClr val="tx1">
                  <a:lumMod val="95000"/>
                </a:schemeClr>
              </a:solidFill>
              <a:latin typeface="Arial" panose="020B0604020202020204" pitchFamily="34" charset="0"/>
              <a:cs typeface="Arial" panose="020B0604020202020204" pitchFamily="34" charset="0"/>
            </a:rPr>
            <a:t> </a:t>
          </a:r>
          <a:r>
            <a:rPr lang="en-US" sz="2000" kern="1200" dirty="0" err="1">
              <a:solidFill>
                <a:schemeClr val="tx1">
                  <a:lumMod val="95000"/>
                </a:schemeClr>
              </a:solidFill>
              <a:latin typeface="Arial" panose="020B0604020202020204" pitchFamily="34" charset="0"/>
              <a:cs typeface="Arial" panose="020B0604020202020204" pitchFamily="34" charset="0"/>
            </a:rPr>
            <a:t>câu</a:t>
          </a:r>
          <a:r>
            <a:rPr lang="en-US" sz="2000" kern="1200" dirty="0">
              <a:solidFill>
                <a:schemeClr val="tx1">
                  <a:lumMod val="95000"/>
                </a:schemeClr>
              </a:solidFill>
              <a:latin typeface="Arial" panose="020B0604020202020204" pitchFamily="34" charset="0"/>
              <a:cs typeface="Arial" panose="020B0604020202020204" pitchFamily="34" charset="0"/>
            </a:rPr>
            <a:t> </a:t>
          </a:r>
          <a:r>
            <a:rPr lang="en-US" sz="2000" kern="1200" dirty="0" err="1">
              <a:solidFill>
                <a:schemeClr val="tx1">
                  <a:lumMod val="95000"/>
                </a:schemeClr>
              </a:solidFill>
              <a:latin typeface="Arial" panose="020B0604020202020204" pitchFamily="34" charset="0"/>
              <a:cs typeface="Arial" panose="020B0604020202020204" pitchFamily="34" charset="0"/>
            </a:rPr>
            <a:t>hỏi</a:t>
          </a:r>
          <a:r>
            <a:rPr lang="en-US" sz="2000" kern="1200" dirty="0">
              <a:solidFill>
                <a:schemeClr val="tx1">
                  <a:lumMod val="95000"/>
                </a:schemeClr>
              </a:solidFill>
              <a:latin typeface="Arial" panose="020B0604020202020204" pitchFamily="34" charset="0"/>
              <a:cs typeface="Arial" panose="020B0604020202020204" pitchFamily="34" charset="0"/>
            </a:rPr>
            <a:t> </a:t>
          </a:r>
          <a:r>
            <a:rPr lang="en-US" sz="2000" kern="1200" dirty="0" err="1">
              <a:solidFill>
                <a:schemeClr val="tx1">
                  <a:lumMod val="95000"/>
                </a:schemeClr>
              </a:solidFill>
              <a:latin typeface="Arial" panose="020B0604020202020204" pitchFamily="34" charset="0"/>
              <a:cs typeface="Arial" panose="020B0604020202020204" pitchFamily="34" charset="0"/>
            </a:rPr>
            <a:t>không</a:t>
          </a:r>
          <a:r>
            <a:rPr lang="en-US" sz="2000" kern="1200" dirty="0">
              <a:solidFill>
                <a:schemeClr val="tx1">
                  <a:lumMod val="95000"/>
                </a:schemeClr>
              </a:solidFill>
              <a:latin typeface="Arial" panose="020B0604020202020204" pitchFamily="34" charset="0"/>
              <a:cs typeface="Arial" panose="020B0604020202020204" pitchFamily="34" charset="0"/>
            </a:rPr>
            <a:t> </a:t>
          </a:r>
          <a:r>
            <a:rPr lang="en-US" sz="2000" kern="1200" dirty="0" err="1">
              <a:solidFill>
                <a:schemeClr val="tx1">
                  <a:lumMod val="95000"/>
                </a:schemeClr>
              </a:solidFill>
              <a:latin typeface="Arial" panose="020B0604020202020204" pitchFamily="34" charset="0"/>
              <a:cs typeface="Arial" panose="020B0604020202020204" pitchFamily="34" charset="0"/>
            </a:rPr>
            <a:t>nhất</a:t>
          </a:r>
          <a:r>
            <a:rPr lang="en-US" sz="2000" kern="1200" dirty="0">
              <a:solidFill>
                <a:schemeClr val="tx1">
                  <a:lumMod val="95000"/>
                </a:schemeClr>
              </a:solidFill>
              <a:latin typeface="Arial" panose="020B0604020202020204" pitchFamily="34" charset="0"/>
              <a:cs typeface="Arial" panose="020B0604020202020204" pitchFamily="34" charset="0"/>
            </a:rPr>
            <a:t> </a:t>
          </a:r>
          <a:r>
            <a:rPr lang="en-US" sz="2000" kern="1200" dirty="0" err="1">
              <a:solidFill>
                <a:schemeClr val="tx1">
                  <a:lumMod val="95000"/>
                </a:schemeClr>
              </a:solidFill>
              <a:latin typeface="Arial" panose="020B0604020202020204" pitchFamily="34" charset="0"/>
              <a:cs typeface="Arial" panose="020B0604020202020204" pitchFamily="34" charset="0"/>
            </a:rPr>
            <a:t>quán</a:t>
          </a:r>
          <a:endParaRPr lang="en-US" sz="2000" kern="1200" dirty="0">
            <a:solidFill>
              <a:schemeClr val="tx1">
                <a:lumMod val="95000"/>
              </a:schemeClr>
            </a:solidFill>
            <a:latin typeface="Arial" panose="020B0604020202020204" pitchFamily="34" charset="0"/>
            <a:cs typeface="Arial" panose="020B0604020202020204" pitchFamily="34" charset="0"/>
          </a:endParaRPr>
        </a:p>
      </dsp:txBody>
      <dsp:txXfrm>
        <a:off x="6020501" y="199070"/>
        <a:ext cx="3916020" cy="1223756"/>
      </dsp:txXfrm>
    </dsp:sp>
    <dsp:sp modelId="{35B03756-E97E-4D15-8EEB-7961601F6BF6}">
      <dsp:nvSpPr>
        <dsp:cNvPr id="0" name=""/>
        <dsp:cNvSpPr/>
      </dsp:nvSpPr>
      <dsp:spPr>
        <a:xfrm>
          <a:off x="5857334" y="22306"/>
          <a:ext cx="856629" cy="1284944"/>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80791" r="-4520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C7571D-48E9-459B-B14D-2C77578988EC}">
      <dsp:nvSpPr>
        <dsp:cNvPr id="0" name=""/>
        <dsp:cNvSpPr/>
      </dsp:nvSpPr>
      <dsp:spPr>
        <a:xfrm>
          <a:off x="1781523" y="1739644"/>
          <a:ext cx="3916020" cy="122375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8891"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err="1">
              <a:solidFill>
                <a:schemeClr val="tx1">
                  <a:lumMod val="95000"/>
                </a:schemeClr>
              </a:solidFill>
              <a:latin typeface="Arial" panose="020B0604020202020204" pitchFamily="34" charset="0"/>
              <a:cs typeface="Arial" panose="020B0604020202020204" pitchFamily="34" charset="0"/>
            </a:rPr>
            <a:t>Lệnh</a:t>
          </a:r>
          <a:r>
            <a:rPr lang="en-US" sz="2000" kern="1200" dirty="0">
              <a:solidFill>
                <a:schemeClr val="tx1">
                  <a:lumMod val="95000"/>
                </a:schemeClr>
              </a:solidFill>
              <a:latin typeface="Arial" panose="020B0604020202020204" pitchFamily="34" charset="0"/>
              <a:cs typeface="Arial" panose="020B0604020202020204" pitchFamily="34" charset="0"/>
            </a:rPr>
            <a:t> </a:t>
          </a:r>
          <a:r>
            <a:rPr lang="en-US" sz="2000" kern="1200" dirty="0" err="1">
              <a:solidFill>
                <a:schemeClr val="tx1">
                  <a:lumMod val="95000"/>
                </a:schemeClr>
              </a:solidFill>
              <a:latin typeface="Arial" panose="020B0604020202020204" pitchFamily="34" charset="0"/>
              <a:cs typeface="Arial" panose="020B0604020202020204" pitchFamily="34" charset="0"/>
            </a:rPr>
            <a:t>hỏi</a:t>
          </a:r>
          <a:r>
            <a:rPr lang="en-US" sz="2000" kern="1200" dirty="0">
              <a:solidFill>
                <a:schemeClr val="tx1">
                  <a:lumMod val="95000"/>
                </a:schemeClr>
              </a:solidFill>
              <a:latin typeface="Arial" panose="020B0604020202020204" pitchFamily="34" charset="0"/>
              <a:cs typeface="Arial" panose="020B0604020202020204" pitchFamily="34" charset="0"/>
            </a:rPr>
            <a:t> </a:t>
          </a:r>
          <a:r>
            <a:rPr lang="en-US" sz="2000" kern="1200" dirty="0" err="1">
              <a:solidFill>
                <a:schemeClr val="tx1">
                  <a:lumMod val="95000"/>
                </a:schemeClr>
              </a:solidFill>
              <a:latin typeface="Arial" panose="020B0604020202020204" pitchFamily="34" charset="0"/>
              <a:cs typeface="Arial" panose="020B0604020202020204" pitchFamily="34" charset="0"/>
            </a:rPr>
            <a:t>không</a:t>
          </a:r>
          <a:r>
            <a:rPr lang="en-US" sz="2000" kern="1200" dirty="0">
              <a:solidFill>
                <a:schemeClr val="tx1">
                  <a:lumMod val="95000"/>
                </a:schemeClr>
              </a:solidFill>
              <a:latin typeface="Arial" panose="020B0604020202020204" pitchFamily="34" charset="0"/>
              <a:cs typeface="Arial" panose="020B0604020202020204" pitchFamily="34" charset="0"/>
            </a:rPr>
            <a:t> </a:t>
          </a:r>
          <a:r>
            <a:rPr lang="en-US" sz="2000" kern="1200" dirty="0" err="1">
              <a:solidFill>
                <a:schemeClr val="tx1">
                  <a:lumMod val="95000"/>
                </a:schemeClr>
              </a:solidFill>
              <a:latin typeface="Arial" panose="020B0604020202020204" pitchFamily="34" charset="0"/>
              <a:cs typeface="Arial" panose="020B0604020202020204" pitchFamily="34" charset="0"/>
            </a:rPr>
            <a:t>rõ</a:t>
          </a:r>
          <a:r>
            <a:rPr lang="en-US" sz="2000" kern="1200" dirty="0">
              <a:solidFill>
                <a:schemeClr val="tx1">
                  <a:lumMod val="95000"/>
                </a:schemeClr>
              </a:solidFill>
              <a:latin typeface="Arial" panose="020B0604020202020204" pitchFamily="34" charset="0"/>
              <a:cs typeface="Arial" panose="020B0604020202020204" pitchFamily="34" charset="0"/>
            </a:rPr>
            <a:t> </a:t>
          </a:r>
          <a:r>
            <a:rPr lang="en-US" sz="2000" kern="1200" dirty="0" err="1">
              <a:solidFill>
                <a:schemeClr val="tx1">
                  <a:lumMod val="95000"/>
                </a:schemeClr>
              </a:solidFill>
              <a:latin typeface="Arial" panose="020B0604020202020204" pitchFamily="34" charset="0"/>
              <a:cs typeface="Arial" panose="020B0604020202020204" pitchFamily="34" charset="0"/>
            </a:rPr>
            <a:t>ràng</a:t>
          </a:r>
          <a:r>
            <a:rPr lang="en-US" sz="2000" kern="1200" dirty="0">
              <a:solidFill>
                <a:schemeClr val="tx1">
                  <a:lumMod val="95000"/>
                </a:schemeClr>
              </a:solidFill>
              <a:latin typeface="Arial" panose="020B0604020202020204" pitchFamily="34" charset="0"/>
              <a:cs typeface="Arial" panose="020B0604020202020204" pitchFamily="34" charset="0"/>
            </a:rPr>
            <a:t>, </a:t>
          </a:r>
          <a:r>
            <a:rPr lang="en-US" sz="2000" kern="1200" dirty="0" err="1">
              <a:solidFill>
                <a:schemeClr val="tx1">
                  <a:lumMod val="95000"/>
                </a:schemeClr>
              </a:solidFill>
              <a:latin typeface="Arial" panose="020B0604020202020204" pitchFamily="34" charset="0"/>
              <a:cs typeface="Arial" panose="020B0604020202020204" pitchFamily="34" charset="0"/>
            </a:rPr>
            <a:t>gây</a:t>
          </a:r>
          <a:r>
            <a:rPr lang="en-US" sz="2000" kern="1200" dirty="0">
              <a:solidFill>
                <a:schemeClr val="tx1">
                  <a:lumMod val="95000"/>
                </a:schemeClr>
              </a:solidFill>
              <a:latin typeface="Arial" panose="020B0604020202020204" pitchFamily="34" charset="0"/>
              <a:cs typeface="Arial" panose="020B0604020202020204" pitchFamily="34" charset="0"/>
            </a:rPr>
            <a:t> </a:t>
          </a:r>
          <a:r>
            <a:rPr lang="en-US" sz="2000" kern="1200" dirty="0" err="1">
              <a:solidFill>
                <a:schemeClr val="tx1">
                  <a:lumMod val="95000"/>
                </a:schemeClr>
              </a:solidFill>
              <a:latin typeface="Arial" panose="020B0604020202020204" pitchFamily="34" charset="0"/>
              <a:cs typeface="Arial" panose="020B0604020202020204" pitchFamily="34" charset="0"/>
            </a:rPr>
            <a:t>nhiều</a:t>
          </a:r>
          <a:r>
            <a:rPr lang="en-US" sz="2000" kern="1200" dirty="0">
              <a:solidFill>
                <a:schemeClr val="tx1">
                  <a:lumMod val="95000"/>
                </a:schemeClr>
              </a:solidFill>
              <a:latin typeface="Arial" panose="020B0604020202020204" pitchFamily="34" charset="0"/>
              <a:cs typeface="Arial" panose="020B0604020202020204" pitchFamily="34" charset="0"/>
            </a:rPr>
            <a:t> </a:t>
          </a:r>
          <a:r>
            <a:rPr lang="en-US" sz="2000" kern="1200" dirty="0" err="1">
              <a:solidFill>
                <a:schemeClr val="tx1">
                  <a:lumMod val="95000"/>
                </a:schemeClr>
              </a:solidFill>
              <a:latin typeface="Arial" panose="020B0604020202020204" pitchFamily="34" charset="0"/>
              <a:cs typeface="Arial" panose="020B0604020202020204" pitchFamily="34" charset="0"/>
            </a:rPr>
            <a:t>cách</a:t>
          </a:r>
          <a:r>
            <a:rPr lang="en-US" sz="2000" kern="1200" dirty="0">
              <a:solidFill>
                <a:schemeClr val="tx1">
                  <a:lumMod val="95000"/>
                </a:schemeClr>
              </a:solidFill>
              <a:latin typeface="Arial" panose="020B0604020202020204" pitchFamily="34" charset="0"/>
              <a:cs typeface="Arial" panose="020B0604020202020204" pitchFamily="34" charset="0"/>
            </a:rPr>
            <a:t> </a:t>
          </a:r>
          <a:r>
            <a:rPr lang="en-US" sz="2000" kern="1200" dirty="0" err="1">
              <a:solidFill>
                <a:schemeClr val="tx1">
                  <a:lumMod val="95000"/>
                </a:schemeClr>
              </a:solidFill>
              <a:latin typeface="Arial" panose="020B0604020202020204" pitchFamily="34" charset="0"/>
              <a:cs typeface="Arial" panose="020B0604020202020204" pitchFamily="34" charset="0"/>
            </a:rPr>
            <a:t>hiểu</a:t>
          </a:r>
          <a:r>
            <a:rPr lang="en-US" sz="2000" kern="1200" dirty="0">
              <a:solidFill>
                <a:schemeClr val="tx1">
                  <a:lumMod val="95000"/>
                </a:schemeClr>
              </a:solidFill>
              <a:latin typeface="Arial" panose="020B0604020202020204" pitchFamily="34" charset="0"/>
              <a:cs typeface="Arial" panose="020B0604020202020204" pitchFamily="34" charset="0"/>
            </a:rPr>
            <a:t> </a:t>
          </a:r>
          <a:r>
            <a:rPr lang="en-US" sz="2000" kern="1200" dirty="0" err="1">
              <a:solidFill>
                <a:schemeClr val="tx1">
                  <a:lumMod val="95000"/>
                </a:schemeClr>
              </a:solidFill>
              <a:latin typeface="Arial" panose="020B0604020202020204" pitchFamily="34" charset="0"/>
              <a:cs typeface="Arial" panose="020B0604020202020204" pitchFamily="34" charset="0"/>
            </a:rPr>
            <a:t>khác</a:t>
          </a:r>
          <a:r>
            <a:rPr lang="en-US" sz="2000" kern="1200" dirty="0">
              <a:solidFill>
                <a:schemeClr val="tx1">
                  <a:lumMod val="95000"/>
                </a:schemeClr>
              </a:solidFill>
              <a:latin typeface="Arial" panose="020B0604020202020204" pitchFamily="34" charset="0"/>
              <a:cs typeface="Arial" panose="020B0604020202020204" pitchFamily="34" charset="0"/>
            </a:rPr>
            <a:t> </a:t>
          </a:r>
          <a:r>
            <a:rPr lang="en-US" sz="2000" kern="1200" dirty="0" err="1">
              <a:solidFill>
                <a:schemeClr val="tx1">
                  <a:lumMod val="95000"/>
                </a:schemeClr>
              </a:solidFill>
              <a:latin typeface="Arial" panose="020B0604020202020204" pitchFamily="34" charset="0"/>
              <a:cs typeface="Arial" panose="020B0604020202020204" pitchFamily="34" charset="0"/>
            </a:rPr>
            <a:t>nhau</a:t>
          </a:r>
          <a:endParaRPr lang="en-US" sz="2000" kern="1200" dirty="0">
            <a:solidFill>
              <a:schemeClr val="tx1">
                <a:lumMod val="95000"/>
              </a:schemeClr>
            </a:solidFill>
            <a:latin typeface="Arial" panose="020B0604020202020204" pitchFamily="34" charset="0"/>
            <a:cs typeface="Arial" panose="020B0604020202020204" pitchFamily="34" charset="0"/>
          </a:endParaRPr>
        </a:p>
      </dsp:txBody>
      <dsp:txXfrm>
        <a:off x="1781523" y="1739644"/>
        <a:ext cx="3916020" cy="1223756"/>
      </dsp:txXfrm>
    </dsp:sp>
    <dsp:sp modelId="{F6E7939B-BCD7-4521-BE3F-F370DBBDC0DC}">
      <dsp:nvSpPr>
        <dsp:cNvPr id="0" name=""/>
        <dsp:cNvSpPr/>
      </dsp:nvSpPr>
      <dsp:spPr>
        <a:xfrm>
          <a:off x="1618356" y="1562879"/>
          <a:ext cx="856629" cy="128494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2000" r="-6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31640E-A468-463F-8AE0-1921A6D0FBB7}">
      <dsp:nvSpPr>
        <dsp:cNvPr id="0" name=""/>
        <dsp:cNvSpPr/>
      </dsp:nvSpPr>
      <dsp:spPr>
        <a:xfrm>
          <a:off x="6020501" y="1739644"/>
          <a:ext cx="3916020" cy="122375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8891"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err="1">
              <a:solidFill>
                <a:schemeClr val="tx1">
                  <a:lumMod val="95000"/>
                </a:schemeClr>
              </a:solidFill>
              <a:latin typeface="Arial" panose="020B0604020202020204" pitchFamily="34" charset="0"/>
              <a:cs typeface="Arial" panose="020B0604020202020204" pitchFamily="34" charset="0"/>
            </a:rPr>
            <a:t>Nhầm</a:t>
          </a:r>
          <a:r>
            <a:rPr lang="en-US" sz="2000" kern="1200" dirty="0">
              <a:solidFill>
                <a:schemeClr val="tx1">
                  <a:lumMod val="95000"/>
                </a:schemeClr>
              </a:solidFill>
              <a:latin typeface="Arial" panose="020B0604020202020204" pitchFamily="34" charset="0"/>
              <a:cs typeface="Arial" panose="020B0604020202020204" pitchFamily="34" charset="0"/>
            </a:rPr>
            <a:t> </a:t>
          </a:r>
          <a:r>
            <a:rPr lang="en-US" sz="2000" kern="1200" dirty="0" err="1">
              <a:solidFill>
                <a:schemeClr val="tx1">
                  <a:lumMod val="95000"/>
                </a:schemeClr>
              </a:solidFill>
              <a:latin typeface="Arial" panose="020B0604020202020204" pitchFamily="34" charset="0"/>
              <a:cs typeface="Arial" panose="020B0604020202020204" pitchFamily="34" charset="0"/>
            </a:rPr>
            <a:t>lẫn</a:t>
          </a:r>
          <a:r>
            <a:rPr lang="en-US" sz="2000" kern="1200" dirty="0">
              <a:solidFill>
                <a:schemeClr val="tx1">
                  <a:lumMod val="95000"/>
                </a:schemeClr>
              </a:solidFill>
              <a:latin typeface="Arial" panose="020B0604020202020204" pitchFamily="34" charset="0"/>
              <a:cs typeface="Arial" panose="020B0604020202020204" pitchFamily="34" charset="0"/>
            </a:rPr>
            <a:t> </a:t>
          </a:r>
          <a:r>
            <a:rPr lang="en-US" sz="2000" kern="1200" dirty="0" err="1">
              <a:solidFill>
                <a:schemeClr val="tx1">
                  <a:lumMod val="95000"/>
                </a:schemeClr>
              </a:solidFill>
              <a:latin typeface="Arial" panose="020B0604020202020204" pitchFamily="34" charset="0"/>
              <a:cs typeface="Arial" panose="020B0604020202020204" pitchFamily="34" charset="0"/>
            </a:rPr>
            <a:t>các</a:t>
          </a:r>
          <a:r>
            <a:rPr lang="en-US" sz="2000" kern="1200" dirty="0">
              <a:solidFill>
                <a:schemeClr val="tx1">
                  <a:lumMod val="95000"/>
                </a:schemeClr>
              </a:solidFill>
              <a:latin typeface="Arial" panose="020B0604020202020204" pitchFamily="34" charset="0"/>
              <a:cs typeface="Arial" panose="020B0604020202020204" pitchFamily="34" charset="0"/>
            </a:rPr>
            <a:t> </a:t>
          </a:r>
          <a:r>
            <a:rPr lang="en-US" sz="2000" kern="1200" dirty="0" err="1">
              <a:solidFill>
                <a:schemeClr val="tx1">
                  <a:lumMod val="95000"/>
                </a:schemeClr>
              </a:solidFill>
              <a:latin typeface="Arial" panose="020B0604020202020204" pitchFamily="34" charset="0"/>
              <a:cs typeface="Arial" panose="020B0604020202020204" pitchFamily="34" charset="0"/>
            </a:rPr>
            <a:t>mức</a:t>
          </a:r>
          <a:r>
            <a:rPr lang="en-US" sz="2000" kern="1200" dirty="0">
              <a:solidFill>
                <a:schemeClr val="tx1">
                  <a:lumMod val="95000"/>
                </a:schemeClr>
              </a:solidFill>
              <a:latin typeface="Arial" panose="020B0604020202020204" pitchFamily="34" charset="0"/>
              <a:cs typeface="Arial" panose="020B0604020202020204" pitchFamily="34" charset="0"/>
            </a:rPr>
            <a:t> </a:t>
          </a:r>
          <a:r>
            <a:rPr lang="en-US" sz="2000" kern="1200" dirty="0" err="1">
              <a:solidFill>
                <a:schemeClr val="tx1">
                  <a:lumMod val="95000"/>
                </a:schemeClr>
              </a:solidFill>
              <a:latin typeface="Arial" panose="020B0604020202020204" pitchFamily="34" charset="0"/>
              <a:cs typeface="Arial" panose="020B0604020202020204" pitchFamily="34" charset="0"/>
            </a:rPr>
            <a:t>độ</a:t>
          </a:r>
          <a:endParaRPr lang="en-US" sz="2000" kern="1200" dirty="0">
            <a:solidFill>
              <a:schemeClr val="tx1">
                <a:lumMod val="95000"/>
              </a:schemeClr>
            </a:solidFill>
            <a:latin typeface="Arial" panose="020B0604020202020204" pitchFamily="34" charset="0"/>
            <a:cs typeface="Arial" panose="020B0604020202020204" pitchFamily="34" charset="0"/>
          </a:endParaRPr>
        </a:p>
      </dsp:txBody>
      <dsp:txXfrm>
        <a:off x="6020501" y="1739644"/>
        <a:ext cx="3916020" cy="1223756"/>
      </dsp:txXfrm>
    </dsp:sp>
    <dsp:sp modelId="{C31E6FE5-091E-44FF-A7A9-55F10093BD04}">
      <dsp:nvSpPr>
        <dsp:cNvPr id="0" name=""/>
        <dsp:cNvSpPr/>
      </dsp:nvSpPr>
      <dsp:spPr>
        <a:xfrm>
          <a:off x="5857334" y="1562879"/>
          <a:ext cx="856629" cy="128494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7000" r="-5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F2957B-8DDF-44A2-BA8B-52A8914A124A}">
      <dsp:nvSpPr>
        <dsp:cNvPr id="0" name=""/>
        <dsp:cNvSpPr/>
      </dsp:nvSpPr>
      <dsp:spPr>
        <a:xfrm>
          <a:off x="1781523" y="3280217"/>
          <a:ext cx="3916020" cy="122375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8891"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err="1">
              <a:solidFill>
                <a:schemeClr val="tx1">
                  <a:lumMod val="95000"/>
                </a:schemeClr>
              </a:solidFill>
              <a:latin typeface="Arial" panose="020B0604020202020204" pitchFamily="34" charset="0"/>
              <a:cs typeface="Arial" panose="020B0604020202020204" pitchFamily="34" charset="0"/>
            </a:rPr>
            <a:t>Không</a:t>
          </a:r>
          <a:r>
            <a:rPr lang="en-US" sz="2000" kern="1200" dirty="0">
              <a:solidFill>
                <a:schemeClr val="tx1">
                  <a:lumMod val="95000"/>
                </a:schemeClr>
              </a:solidFill>
              <a:latin typeface="Arial" panose="020B0604020202020204" pitchFamily="34" charset="0"/>
              <a:cs typeface="Arial" panose="020B0604020202020204" pitchFamily="34" charset="0"/>
            </a:rPr>
            <a:t> </a:t>
          </a:r>
          <a:r>
            <a:rPr lang="en-US" sz="2000" kern="1200" dirty="0" err="1">
              <a:solidFill>
                <a:schemeClr val="tx1">
                  <a:lumMod val="95000"/>
                </a:schemeClr>
              </a:solidFill>
              <a:latin typeface="Arial" panose="020B0604020202020204" pitchFamily="34" charset="0"/>
              <a:cs typeface="Arial" panose="020B0604020202020204" pitchFamily="34" charset="0"/>
            </a:rPr>
            <a:t>hướng</a:t>
          </a:r>
          <a:r>
            <a:rPr lang="en-US" sz="2000" kern="1200" dirty="0">
              <a:solidFill>
                <a:schemeClr val="tx1">
                  <a:lumMod val="95000"/>
                </a:schemeClr>
              </a:solidFill>
              <a:latin typeface="Arial" panose="020B0604020202020204" pitchFamily="34" charset="0"/>
              <a:cs typeface="Arial" panose="020B0604020202020204" pitchFamily="34" charset="0"/>
            </a:rPr>
            <a:t> </a:t>
          </a:r>
          <a:r>
            <a:rPr lang="en-US" sz="2000" kern="1200" dirty="0" err="1">
              <a:solidFill>
                <a:schemeClr val="tx1">
                  <a:lumMod val="95000"/>
                </a:schemeClr>
              </a:solidFill>
              <a:latin typeface="Arial" panose="020B0604020202020204" pitchFamily="34" charset="0"/>
              <a:cs typeface="Arial" panose="020B0604020202020204" pitchFamily="34" charset="0"/>
            </a:rPr>
            <a:t>vào</a:t>
          </a:r>
          <a:r>
            <a:rPr lang="en-US" sz="2000" kern="1200" dirty="0">
              <a:solidFill>
                <a:schemeClr val="tx1">
                  <a:lumMod val="95000"/>
                </a:schemeClr>
              </a:solidFill>
              <a:latin typeface="Arial" panose="020B0604020202020204" pitchFamily="34" charset="0"/>
              <a:cs typeface="Arial" panose="020B0604020202020204" pitchFamily="34" charset="0"/>
            </a:rPr>
            <a:t> </a:t>
          </a:r>
          <a:r>
            <a:rPr lang="en-US" sz="2000" kern="1200" dirty="0" err="1">
              <a:solidFill>
                <a:schemeClr val="tx1">
                  <a:lumMod val="95000"/>
                </a:schemeClr>
              </a:solidFill>
              <a:latin typeface="Arial" panose="020B0604020202020204" pitchFamily="34" charset="0"/>
              <a:cs typeface="Arial" panose="020B0604020202020204" pitchFamily="34" charset="0"/>
            </a:rPr>
            <a:t>những</a:t>
          </a:r>
          <a:r>
            <a:rPr lang="en-US" sz="2000" kern="1200" dirty="0">
              <a:solidFill>
                <a:schemeClr val="tx1">
                  <a:lumMod val="95000"/>
                </a:schemeClr>
              </a:solidFill>
              <a:latin typeface="Arial" panose="020B0604020202020204" pitchFamily="34" charset="0"/>
              <a:cs typeface="Arial" panose="020B0604020202020204" pitchFamily="34" charset="0"/>
            </a:rPr>
            <a:t> </a:t>
          </a:r>
          <a:r>
            <a:rPr lang="en-US" sz="2000" kern="1200" dirty="0" err="1">
              <a:solidFill>
                <a:schemeClr val="tx1">
                  <a:lumMod val="95000"/>
                </a:schemeClr>
              </a:solidFill>
              <a:latin typeface="Arial" panose="020B0604020202020204" pitchFamily="34" charset="0"/>
              <a:cs typeface="Arial" panose="020B0604020202020204" pitchFamily="34" charset="0"/>
            </a:rPr>
            <a:t>yếu</a:t>
          </a:r>
          <a:r>
            <a:rPr lang="en-US" sz="2000" kern="1200" dirty="0">
              <a:solidFill>
                <a:schemeClr val="tx1">
                  <a:lumMod val="95000"/>
                </a:schemeClr>
              </a:solidFill>
              <a:latin typeface="Arial" panose="020B0604020202020204" pitchFamily="34" charset="0"/>
              <a:cs typeface="Arial" panose="020B0604020202020204" pitchFamily="34" charset="0"/>
            </a:rPr>
            <a:t> </a:t>
          </a:r>
          <a:r>
            <a:rPr lang="en-US" sz="2000" kern="1200" dirty="0" err="1">
              <a:solidFill>
                <a:schemeClr val="tx1">
                  <a:lumMod val="95000"/>
                </a:schemeClr>
              </a:solidFill>
              <a:latin typeface="Arial" panose="020B0604020202020204" pitchFamily="34" charset="0"/>
              <a:cs typeface="Arial" panose="020B0604020202020204" pitchFamily="34" charset="0"/>
            </a:rPr>
            <a:t>tố</a:t>
          </a:r>
          <a:r>
            <a:rPr lang="en-US" sz="2000" kern="1200" dirty="0">
              <a:solidFill>
                <a:schemeClr val="tx1">
                  <a:lumMod val="95000"/>
                </a:schemeClr>
              </a:solidFill>
              <a:latin typeface="Arial" panose="020B0604020202020204" pitchFamily="34" charset="0"/>
              <a:cs typeface="Arial" panose="020B0604020202020204" pitchFamily="34" charset="0"/>
            </a:rPr>
            <a:t> </a:t>
          </a:r>
          <a:r>
            <a:rPr lang="en-US" sz="2000" kern="1200" dirty="0" err="1">
              <a:solidFill>
                <a:schemeClr val="tx1">
                  <a:lumMod val="95000"/>
                </a:schemeClr>
              </a:solidFill>
              <a:latin typeface="Arial" panose="020B0604020202020204" pitchFamily="34" charset="0"/>
              <a:cs typeface="Arial" panose="020B0604020202020204" pitchFamily="34" charset="0"/>
            </a:rPr>
            <a:t>quan</a:t>
          </a:r>
          <a:r>
            <a:rPr lang="en-US" sz="2000" kern="1200" dirty="0">
              <a:solidFill>
                <a:schemeClr val="tx1">
                  <a:lumMod val="95000"/>
                </a:schemeClr>
              </a:solidFill>
              <a:latin typeface="Arial" panose="020B0604020202020204" pitchFamily="34" charset="0"/>
              <a:cs typeface="Arial" panose="020B0604020202020204" pitchFamily="34" charset="0"/>
            </a:rPr>
            <a:t> </a:t>
          </a:r>
          <a:r>
            <a:rPr lang="en-US" sz="2000" kern="1200" dirty="0" err="1">
              <a:solidFill>
                <a:schemeClr val="tx1">
                  <a:lumMod val="95000"/>
                </a:schemeClr>
              </a:solidFill>
              <a:latin typeface="Arial" panose="020B0604020202020204" pitchFamily="34" charset="0"/>
              <a:cs typeface="Arial" panose="020B0604020202020204" pitchFamily="34" charset="0"/>
            </a:rPr>
            <a:t>trọng</a:t>
          </a:r>
          <a:r>
            <a:rPr lang="en-US" sz="2000" kern="1200" dirty="0">
              <a:solidFill>
                <a:schemeClr val="tx1">
                  <a:lumMod val="95000"/>
                </a:schemeClr>
              </a:solidFill>
              <a:latin typeface="Arial" panose="020B0604020202020204" pitchFamily="34" charset="0"/>
              <a:cs typeface="Arial" panose="020B0604020202020204" pitchFamily="34" charset="0"/>
            </a:rPr>
            <a:t>/</a:t>
          </a:r>
          <a:r>
            <a:rPr lang="en-US" sz="2000" kern="1200" dirty="0" err="1">
              <a:solidFill>
                <a:schemeClr val="tx1">
                  <a:lumMod val="95000"/>
                </a:schemeClr>
              </a:solidFill>
              <a:latin typeface="Arial" panose="020B0604020202020204" pitchFamily="34" charset="0"/>
              <a:cs typeface="Arial" panose="020B0604020202020204" pitchFamily="34" charset="0"/>
            </a:rPr>
            <a:t>nổi</a:t>
          </a:r>
          <a:r>
            <a:rPr lang="en-US" sz="2000" kern="1200" dirty="0">
              <a:solidFill>
                <a:schemeClr val="tx1">
                  <a:lumMod val="95000"/>
                </a:schemeClr>
              </a:solidFill>
              <a:latin typeface="Arial" panose="020B0604020202020204" pitchFamily="34" charset="0"/>
              <a:cs typeface="Arial" panose="020B0604020202020204" pitchFamily="34" charset="0"/>
            </a:rPr>
            <a:t> </a:t>
          </a:r>
          <a:r>
            <a:rPr lang="en-US" sz="2000" kern="1200" dirty="0" err="1">
              <a:solidFill>
                <a:schemeClr val="tx1">
                  <a:lumMod val="95000"/>
                </a:schemeClr>
              </a:solidFill>
              <a:latin typeface="Arial" panose="020B0604020202020204" pitchFamily="34" charset="0"/>
              <a:cs typeface="Arial" panose="020B0604020202020204" pitchFamily="34" charset="0"/>
            </a:rPr>
            <a:t>bật</a:t>
          </a:r>
          <a:r>
            <a:rPr lang="en-US" sz="2000" kern="1200" dirty="0">
              <a:solidFill>
                <a:schemeClr val="tx1">
                  <a:lumMod val="95000"/>
                </a:schemeClr>
              </a:solidFill>
              <a:latin typeface="Arial" panose="020B0604020202020204" pitchFamily="34" charset="0"/>
              <a:cs typeface="Arial" panose="020B0604020202020204" pitchFamily="34" charset="0"/>
            </a:rPr>
            <a:t>/</a:t>
          </a:r>
          <a:r>
            <a:rPr lang="en-US" sz="2000" kern="1200" dirty="0" err="1">
              <a:solidFill>
                <a:schemeClr val="tx1">
                  <a:lumMod val="95000"/>
                </a:schemeClr>
              </a:solidFill>
              <a:latin typeface="Arial" panose="020B0604020202020204" pitchFamily="34" charset="0"/>
              <a:cs typeface="Arial" panose="020B0604020202020204" pitchFamily="34" charset="0"/>
            </a:rPr>
            <a:t>đặc</a:t>
          </a:r>
          <a:r>
            <a:rPr lang="en-US" sz="2000" kern="1200" dirty="0">
              <a:solidFill>
                <a:schemeClr val="tx1">
                  <a:lumMod val="95000"/>
                </a:schemeClr>
              </a:solidFill>
              <a:latin typeface="Arial" panose="020B0604020202020204" pitchFamily="34" charset="0"/>
              <a:cs typeface="Arial" panose="020B0604020202020204" pitchFamily="34" charset="0"/>
            </a:rPr>
            <a:t> </a:t>
          </a:r>
          <a:r>
            <a:rPr lang="en-US" sz="2000" kern="1200" dirty="0" err="1">
              <a:solidFill>
                <a:schemeClr val="tx1">
                  <a:lumMod val="95000"/>
                </a:schemeClr>
              </a:solidFill>
              <a:latin typeface="Arial" panose="020B0604020202020204" pitchFamily="34" charset="0"/>
              <a:cs typeface="Arial" panose="020B0604020202020204" pitchFamily="34" charset="0"/>
            </a:rPr>
            <a:t>trưng</a:t>
          </a:r>
          <a:r>
            <a:rPr lang="en-US" sz="2000" kern="1200" dirty="0">
              <a:solidFill>
                <a:schemeClr val="tx1">
                  <a:lumMod val="95000"/>
                </a:schemeClr>
              </a:solidFill>
              <a:latin typeface="Arial" panose="020B0604020202020204" pitchFamily="34" charset="0"/>
              <a:cs typeface="Arial" panose="020B0604020202020204" pitchFamily="34" charset="0"/>
            </a:rPr>
            <a:t> </a:t>
          </a:r>
          <a:r>
            <a:rPr lang="en-US" sz="2000" kern="1200" dirty="0" err="1">
              <a:solidFill>
                <a:schemeClr val="tx1">
                  <a:lumMod val="95000"/>
                </a:schemeClr>
              </a:solidFill>
              <a:latin typeface="Arial" panose="020B0604020202020204" pitchFamily="34" charset="0"/>
              <a:cs typeface="Arial" panose="020B0604020202020204" pitchFamily="34" charset="0"/>
            </a:rPr>
            <a:t>của</a:t>
          </a:r>
          <a:r>
            <a:rPr lang="en-US" sz="2000" kern="1200" dirty="0">
              <a:solidFill>
                <a:schemeClr val="tx1">
                  <a:lumMod val="95000"/>
                </a:schemeClr>
              </a:solidFill>
              <a:latin typeface="Arial" panose="020B0604020202020204" pitchFamily="34" charset="0"/>
              <a:cs typeface="Arial" panose="020B0604020202020204" pitchFamily="34" charset="0"/>
            </a:rPr>
            <a:t> </a:t>
          </a:r>
          <a:r>
            <a:rPr lang="en-US" sz="2000" kern="1200" dirty="0" err="1">
              <a:solidFill>
                <a:schemeClr val="tx1">
                  <a:lumMod val="95000"/>
                </a:schemeClr>
              </a:solidFill>
              <a:latin typeface="Arial" panose="020B0604020202020204" pitchFamily="34" charset="0"/>
              <a:cs typeface="Arial" panose="020B0604020202020204" pitchFamily="34" charset="0"/>
            </a:rPr>
            <a:t>thể</a:t>
          </a:r>
          <a:r>
            <a:rPr lang="en-US" sz="2000" kern="1200" dirty="0">
              <a:solidFill>
                <a:schemeClr val="tx1">
                  <a:lumMod val="95000"/>
                </a:schemeClr>
              </a:solidFill>
              <a:latin typeface="Arial" panose="020B0604020202020204" pitchFamily="34" charset="0"/>
              <a:cs typeface="Arial" panose="020B0604020202020204" pitchFamily="34" charset="0"/>
            </a:rPr>
            <a:t> </a:t>
          </a:r>
          <a:r>
            <a:rPr lang="en-US" sz="2000" kern="1200" dirty="0" err="1">
              <a:solidFill>
                <a:schemeClr val="tx1">
                  <a:lumMod val="95000"/>
                </a:schemeClr>
              </a:solidFill>
              <a:latin typeface="Arial" panose="020B0604020202020204" pitchFamily="34" charset="0"/>
              <a:cs typeface="Arial" panose="020B0604020202020204" pitchFamily="34" charset="0"/>
            </a:rPr>
            <a:t>loại</a:t>
          </a:r>
          <a:endParaRPr lang="en-US" sz="2000" kern="1200" dirty="0">
            <a:solidFill>
              <a:schemeClr val="tx1">
                <a:lumMod val="95000"/>
              </a:schemeClr>
            </a:solidFill>
            <a:latin typeface="Arial" panose="020B0604020202020204" pitchFamily="34" charset="0"/>
            <a:cs typeface="Arial" panose="020B0604020202020204" pitchFamily="34" charset="0"/>
          </a:endParaRPr>
        </a:p>
      </dsp:txBody>
      <dsp:txXfrm>
        <a:off x="1781523" y="3280217"/>
        <a:ext cx="3916020" cy="1223756"/>
      </dsp:txXfrm>
    </dsp:sp>
    <dsp:sp modelId="{58282F66-BDF6-4DBB-BC6C-A5445688975D}">
      <dsp:nvSpPr>
        <dsp:cNvPr id="0" name=""/>
        <dsp:cNvSpPr/>
      </dsp:nvSpPr>
      <dsp:spPr>
        <a:xfrm>
          <a:off x="1618356" y="3103452"/>
          <a:ext cx="856629" cy="1284944"/>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7000" r="-5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955153-DE81-484D-B4AB-67B2C10BA641}">
      <dsp:nvSpPr>
        <dsp:cNvPr id="0" name=""/>
        <dsp:cNvSpPr/>
      </dsp:nvSpPr>
      <dsp:spPr>
        <a:xfrm>
          <a:off x="6020501" y="3280217"/>
          <a:ext cx="3916020" cy="122375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8891"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err="1">
              <a:solidFill>
                <a:schemeClr val="tx1">
                  <a:lumMod val="95000"/>
                </a:schemeClr>
              </a:solidFill>
              <a:latin typeface="Arial" panose="020B0604020202020204" pitchFamily="34" charset="0"/>
              <a:cs typeface="Arial" panose="020B0604020202020204" pitchFamily="34" charset="0"/>
            </a:rPr>
            <a:t>Hệ</a:t>
          </a:r>
          <a:r>
            <a:rPr lang="en-US" sz="2000" kern="1200" dirty="0">
              <a:solidFill>
                <a:schemeClr val="tx1">
                  <a:lumMod val="95000"/>
                </a:schemeClr>
              </a:solidFill>
              <a:latin typeface="Arial" panose="020B0604020202020204" pitchFamily="34" charset="0"/>
              <a:cs typeface="Arial" panose="020B0604020202020204" pitchFamily="34" charset="0"/>
            </a:rPr>
            <a:t> </a:t>
          </a:r>
          <a:r>
            <a:rPr lang="en-US" sz="2000" kern="1200" dirty="0" err="1">
              <a:solidFill>
                <a:schemeClr val="tx1">
                  <a:lumMod val="95000"/>
                </a:schemeClr>
              </a:solidFill>
              <a:latin typeface="Arial" panose="020B0604020202020204" pitchFamily="34" charset="0"/>
              <a:cs typeface="Arial" panose="020B0604020202020204" pitchFamily="34" charset="0"/>
            </a:rPr>
            <a:t>thống</a:t>
          </a:r>
          <a:r>
            <a:rPr lang="en-US" sz="2000" kern="1200" dirty="0">
              <a:solidFill>
                <a:schemeClr val="tx1">
                  <a:lumMod val="95000"/>
                </a:schemeClr>
              </a:solidFill>
              <a:latin typeface="Arial" panose="020B0604020202020204" pitchFamily="34" charset="0"/>
              <a:cs typeface="Arial" panose="020B0604020202020204" pitchFamily="34" charset="0"/>
            </a:rPr>
            <a:t> </a:t>
          </a:r>
          <a:r>
            <a:rPr lang="en-US" sz="2000" kern="1200" dirty="0" err="1">
              <a:solidFill>
                <a:schemeClr val="tx1">
                  <a:lumMod val="95000"/>
                </a:schemeClr>
              </a:solidFill>
              <a:latin typeface="Arial" panose="020B0604020202020204" pitchFamily="34" charset="0"/>
              <a:cs typeface="Arial" panose="020B0604020202020204" pitchFamily="34" charset="0"/>
            </a:rPr>
            <a:t>câu</a:t>
          </a:r>
          <a:r>
            <a:rPr lang="en-US" sz="2000" kern="1200" dirty="0">
              <a:solidFill>
                <a:schemeClr val="tx1">
                  <a:lumMod val="95000"/>
                </a:schemeClr>
              </a:solidFill>
              <a:latin typeface="Arial" panose="020B0604020202020204" pitchFamily="34" charset="0"/>
              <a:cs typeface="Arial" panose="020B0604020202020204" pitchFamily="34" charset="0"/>
            </a:rPr>
            <a:t> </a:t>
          </a:r>
          <a:r>
            <a:rPr lang="en-US" sz="2000" kern="1200" dirty="0" err="1">
              <a:solidFill>
                <a:schemeClr val="tx1">
                  <a:lumMod val="95000"/>
                </a:schemeClr>
              </a:solidFill>
              <a:latin typeface="Arial" panose="020B0604020202020204" pitchFamily="34" charset="0"/>
              <a:cs typeface="Arial" panose="020B0604020202020204" pitchFamily="34" charset="0"/>
            </a:rPr>
            <a:t>hỏi</a:t>
          </a:r>
          <a:r>
            <a:rPr lang="en-US" sz="2000" kern="1200" dirty="0">
              <a:solidFill>
                <a:schemeClr val="tx1">
                  <a:lumMod val="95000"/>
                </a:schemeClr>
              </a:solidFill>
              <a:latin typeface="Arial" panose="020B0604020202020204" pitchFamily="34" charset="0"/>
              <a:cs typeface="Arial" panose="020B0604020202020204" pitchFamily="34" charset="0"/>
            </a:rPr>
            <a:t> </a:t>
          </a:r>
          <a:r>
            <a:rPr lang="en-US" sz="2000" kern="1200" dirty="0" err="1">
              <a:solidFill>
                <a:schemeClr val="tx1">
                  <a:lumMod val="95000"/>
                </a:schemeClr>
              </a:solidFill>
              <a:latin typeface="Arial" panose="020B0604020202020204" pitchFamily="34" charset="0"/>
              <a:cs typeface="Arial" panose="020B0604020202020204" pitchFamily="34" charset="0"/>
            </a:rPr>
            <a:t>đọc</a:t>
          </a:r>
          <a:r>
            <a:rPr lang="en-US" sz="2000" kern="1200" dirty="0">
              <a:solidFill>
                <a:schemeClr val="tx1">
                  <a:lumMod val="95000"/>
                </a:schemeClr>
              </a:solidFill>
              <a:latin typeface="Arial" panose="020B0604020202020204" pitchFamily="34" charset="0"/>
              <a:cs typeface="Arial" panose="020B0604020202020204" pitchFamily="34" charset="0"/>
            </a:rPr>
            <a:t> </a:t>
          </a:r>
          <a:r>
            <a:rPr lang="en-US" sz="2000" kern="1200" dirty="0" err="1">
              <a:solidFill>
                <a:schemeClr val="tx1">
                  <a:lumMod val="95000"/>
                </a:schemeClr>
              </a:solidFill>
              <a:latin typeface="Arial" panose="020B0604020202020204" pitchFamily="34" charset="0"/>
              <a:cs typeface="Arial" panose="020B0604020202020204" pitchFamily="34" charset="0"/>
            </a:rPr>
            <a:t>hiểu</a:t>
          </a:r>
          <a:r>
            <a:rPr lang="en-US" sz="2000" kern="1200" dirty="0">
              <a:solidFill>
                <a:schemeClr val="tx1">
                  <a:lumMod val="95000"/>
                </a:schemeClr>
              </a:solidFill>
              <a:latin typeface="Arial" panose="020B0604020202020204" pitchFamily="34" charset="0"/>
              <a:cs typeface="Arial" panose="020B0604020202020204" pitchFamily="34" charset="0"/>
            </a:rPr>
            <a:t> </a:t>
          </a:r>
          <a:r>
            <a:rPr lang="en-US" sz="2000" kern="1200" dirty="0" err="1">
              <a:solidFill>
                <a:schemeClr val="tx1">
                  <a:lumMod val="95000"/>
                </a:schemeClr>
              </a:solidFill>
              <a:latin typeface="Arial" panose="020B0604020202020204" pitchFamily="34" charset="0"/>
              <a:cs typeface="Arial" panose="020B0604020202020204" pitchFamily="34" charset="0"/>
            </a:rPr>
            <a:t>không</a:t>
          </a:r>
          <a:r>
            <a:rPr lang="en-US" sz="2000" kern="1200" dirty="0">
              <a:solidFill>
                <a:schemeClr val="tx1">
                  <a:lumMod val="95000"/>
                </a:schemeClr>
              </a:solidFill>
              <a:latin typeface="Arial" panose="020B0604020202020204" pitchFamily="34" charset="0"/>
              <a:cs typeface="Arial" panose="020B0604020202020204" pitchFamily="34" charset="0"/>
            </a:rPr>
            <a:t> </a:t>
          </a:r>
          <a:r>
            <a:rPr lang="en-US" sz="2000" kern="1200" dirty="0" err="1">
              <a:solidFill>
                <a:schemeClr val="tx1">
                  <a:lumMod val="95000"/>
                </a:schemeClr>
              </a:solidFill>
              <a:latin typeface="Arial" panose="020B0604020202020204" pitchFamily="34" charset="0"/>
              <a:cs typeface="Arial" panose="020B0604020202020204" pitchFamily="34" charset="0"/>
            </a:rPr>
            <a:t>giúp</a:t>
          </a:r>
          <a:r>
            <a:rPr lang="en-US" sz="2000" kern="1200" dirty="0">
              <a:solidFill>
                <a:schemeClr val="tx1">
                  <a:lumMod val="95000"/>
                </a:schemeClr>
              </a:solidFill>
              <a:latin typeface="Arial" panose="020B0604020202020204" pitchFamily="34" charset="0"/>
              <a:cs typeface="Arial" panose="020B0604020202020204" pitchFamily="34" charset="0"/>
            </a:rPr>
            <a:t> HS </a:t>
          </a:r>
          <a:r>
            <a:rPr lang="en-US" sz="2000" kern="1200" dirty="0" err="1">
              <a:solidFill>
                <a:schemeClr val="tx1">
                  <a:lumMod val="95000"/>
                </a:schemeClr>
              </a:solidFill>
              <a:latin typeface="Arial" panose="020B0604020202020204" pitchFamily="34" charset="0"/>
              <a:cs typeface="Arial" panose="020B0604020202020204" pitchFamily="34" charset="0"/>
            </a:rPr>
            <a:t>hướng</a:t>
          </a:r>
          <a:r>
            <a:rPr lang="en-US" sz="2000" kern="1200" dirty="0">
              <a:solidFill>
                <a:schemeClr val="tx1">
                  <a:lumMod val="95000"/>
                </a:schemeClr>
              </a:solidFill>
              <a:latin typeface="Arial" panose="020B0604020202020204" pitchFamily="34" charset="0"/>
              <a:cs typeface="Arial" panose="020B0604020202020204" pitchFamily="34" charset="0"/>
            </a:rPr>
            <a:t> </a:t>
          </a:r>
          <a:r>
            <a:rPr lang="en-US" sz="2000" kern="1200" dirty="0" err="1">
              <a:solidFill>
                <a:schemeClr val="tx1">
                  <a:lumMod val="95000"/>
                </a:schemeClr>
              </a:solidFill>
              <a:latin typeface="Arial" panose="020B0604020202020204" pitchFamily="34" charset="0"/>
              <a:cs typeface="Arial" panose="020B0604020202020204" pitchFamily="34" charset="0"/>
            </a:rPr>
            <a:t>tới</a:t>
          </a:r>
          <a:r>
            <a:rPr lang="en-US" sz="2000" kern="1200" dirty="0">
              <a:solidFill>
                <a:schemeClr val="tx1">
                  <a:lumMod val="95000"/>
                </a:schemeClr>
              </a:solidFill>
              <a:latin typeface="Arial" panose="020B0604020202020204" pitchFamily="34" charset="0"/>
              <a:cs typeface="Arial" panose="020B0604020202020204" pitchFamily="34" charset="0"/>
            </a:rPr>
            <a:t>/</a:t>
          </a:r>
          <a:r>
            <a:rPr lang="en-US" sz="2000" kern="1200" dirty="0" err="1">
              <a:solidFill>
                <a:schemeClr val="tx1">
                  <a:lumMod val="95000"/>
                </a:schemeClr>
              </a:solidFill>
              <a:latin typeface="Arial" panose="020B0604020202020204" pitchFamily="34" charset="0"/>
              <a:cs typeface="Arial" panose="020B0604020202020204" pitchFamily="34" charset="0"/>
            </a:rPr>
            <a:t>hiểu</a:t>
          </a:r>
          <a:r>
            <a:rPr lang="en-US" sz="2000" kern="1200" dirty="0">
              <a:solidFill>
                <a:schemeClr val="tx1">
                  <a:lumMod val="95000"/>
                </a:schemeClr>
              </a:solidFill>
              <a:latin typeface="Arial" panose="020B0604020202020204" pitchFamily="34" charset="0"/>
              <a:cs typeface="Arial" panose="020B0604020202020204" pitchFamily="34" charset="0"/>
            </a:rPr>
            <a:t> </a:t>
          </a:r>
          <a:r>
            <a:rPr lang="en-US" sz="2000" kern="1200" dirty="0" err="1">
              <a:solidFill>
                <a:schemeClr val="tx1">
                  <a:lumMod val="95000"/>
                </a:schemeClr>
              </a:solidFill>
              <a:latin typeface="Arial" panose="020B0604020202020204" pitchFamily="34" charset="0"/>
              <a:cs typeface="Arial" panose="020B0604020202020204" pitchFamily="34" charset="0"/>
            </a:rPr>
            <a:t>được</a:t>
          </a:r>
          <a:r>
            <a:rPr lang="en-US" sz="2000" kern="1200" dirty="0">
              <a:solidFill>
                <a:schemeClr val="tx1">
                  <a:lumMod val="95000"/>
                </a:schemeClr>
              </a:solidFill>
              <a:latin typeface="Arial" panose="020B0604020202020204" pitchFamily="34" charset="0"/>
              <a:cs typeface="Arial" panose="020B0604020202020204" pitchFamily="34" charset="0"/>
            </a:rPr>
            <a:t> </a:t>
          </a:r>
          <a:r>
            <a:rPr lang="en-US" sz="2000" kern="1200" dirty="0" err="1">
              <a:solidFill>
                <a:schemeClr val="tx1">
                  <a:lumMod val="95000"/>
                </a:schemeClr>
              </a:solidFill>
              <a:latin typeface="Arial" panose="020B0604020202020204" pitchFamily="34" charset="0"/>
              <a:cs typeface="Arial" panose="020B0604020202020204" pitchFamily="34" charset="0"/>
            </a:rPr>
            <a:t>tinh</a:t>
          </a:r>
          <a:r>
            <a:rPr lang="en-US" sz="2000" kern="1200" dirty="0">
              <a:solidFill>
                <a:schemeClr val="tx1">
                  <a:lumMod val="95000"/>
                </a:schemeClr>
              </a:solidFill>
              <a:latin typeface="Arial" panose="020B0604020202020204" pitchFamily="34" charset="0"/>
              <a:cs typeface="Arial" panose="020B0604020202020204" pitchFamily="34" charset="0"/>
            </a:rPr>
            <a:t> </a:t>
          </a:r>
          <a:r>
            <a:rPr lang="en-US" sz="2000" kern="1200" dirty="0" err="1">
              <a:solidFill>
                <a:schemeClr val="tx1">
                  <a:lumMod val="95000"/>
                </a:schemeClr>
              </a:solidFill>
              <a:latin typeface="Arial" panose="020B0604020202020204" pitchFamily="34" charset="0"/>
              <a:cs typeface="Arial" panose="020B0604020202020204" pitchFamily="34" charset="0"/>
            </a:rPr>
            <a:t>thần</a:t>
          </a:r>
          <a:r>
            <a:rPr lang="en-US" sz="2000" kern="1200" dirty="0">
              <a:solidFill>
                <a:schemeClr val="tx1">
                  <a:lumMod val="95000"/>
                </a:schemeClr>
              </a:solidFill>
              <a:latin typeface="Arial" panose="020B0604020202020204" pitchFamily="34" charset="0"/>
              <a:cs typeface="Arial" panose="020B0604020202020204" pitchFamily="34" charset="0"/>
            </a:rPr>
            <a:t> </a:t>
          </a:r>
          <a:r>
            <a:rPr lang="en-US" sz="2000" kern="1200" dirty="0" err="1">
              <a:solidFill>
                <a:schemeClr val="tx1">
                  <a:lumMod val="95000"/>
                </a:schemeClr>
              </a:solidFill>
              <a:latin typeface="Arial" panose="020B0604020202020204" pitchFamily="34" charset="0"/>
              <a:cs typeface="Arial" panose="020B0604020202020204" pitchFamily="34" charset="0"/>
            </a:rPr>
            <a:t>chung</a:t>
          </a:r>
          <a:r>
            <a:rPr lang="en-US" sz="2000" kern="1200" dirty="0">
              <a:solidFill>
                <a:schemeClr val="tx1">
                  <a:lumMod val="95000"/>
                </a:schemeClr>
              </a:solidFill>
              <a:latin typeface="Arial" panose="020B0604020202020204" pitchFamily="34" charset="0"/>
              <a:cs typeface="Arial" panose="020B0604020202020204" pitchFamily="34" charset="0"/>
            </a:rPr>
            <a:t> </a:t>
          </a:r>
          <a:r>
            <a:rPr lang="en-US" sz="2000" kern="1200" dirty="0" err="1">
              <a:solidFill>
                <a:schemeClr val="tx1">
                  <a:lumMod val="95000"/>
                </a:schemeClr>
              </a:solidFill>
              <a:latin typeface="Arial" panose="020B0604020202020204" pitchFamily="34" charset="0"/>
              <a:cs typeface="Arial" panose="020B0604020202020204" pitchFamily="34" charset="0"/>
            </a:rPr>
            <a:t>của</a:t>
          </a:r>
          <a:r>
            <a:rPr lang="en-US" sz="2000" kern="1200" dirty="0">
              <a:solidFill>
                <a:schemeClr val="tx1">
                  <a:lumMod val="95000"/>
                </a:schemeClr>
              </a:solidFill>
              <a:latin typeface="Arial" panose="020B0604020202020204" pitchFamily="34" charset="0"/>
              <a:cs typeface="Arial" panose="020B0604020202020204" pitchFamily="34" charset="0"/>
            </a:rPr>
            <a:t> VB</a:t>
          </a:r>
        </a:p>
      </dsp:txBody>
      <dsp:txXfrm>
        <a:off x="6020501" y="3280217"/>
        <a:ext cx="3916020" cy="1223756"/>
      </dsp:txXfrm>
    </dsp:sp>
    <dsp:sp modelId="{D15DD74A-98D6-4AD3-A41E-1E8E1664340B}">
      <dsp:nvSpPr>
        <dsp:cNvPr id="0" name=""/>
        <dsp:cNvSpPr/>
      </dsp:nvSpPr>
      <dsp:spPr>
        <a:xfrm>
          <a:off x="5857334" y="3103452"/>
          <a:ext cx="856629" cy="1284944"/>
        </a:xfrm>
        <a:prstGeom prst="rect">
          <a:avLst/>
        </a:prstGeom>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l="-20065" r="-10393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3D4BC5-0F13-4691-B286-0E2635A4891C}">
      <dsp:nvSpPr>
        <dsp:cNvPr id="0" name=""/>
        <dsp:cNvSpPr/>
      </dsp:nvSpPr>
      <dsp:spPr>
        <a:xfrm>
          <a:off x="53" y="18556"/>
          <a:ext cx="5075499" cy="1209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4048" tIns="219456" rIns="384048" bIns="219456" numCol="1" spcCol="1270" anchor="ctr" anchorCtr="0">
          <a:noAutofit/>
        </a:bodyPr>
        <a:lstStyle/>
        <a:p>
          <a:pPr marL="0" lvl="0" indent="0" algn="ctr" defTabSz="2400300">
            <a:lnSpc>
              <a:spcPct val="90000"/>
            </a:lnSpc>
            <a:spcBef>
              <a:spcPct val="0"/>
            </a:spcBef>
            <a:spcAft>
              <a:spcPct val="35000"/>
            </a:spcAft>
            <a:buNone/>
          </a:pPr>
          <a:r>
            <a:rPr lang="en-US" sz="5400" b="0" kern="1200">
              <a:latin typeface="Bahnschrift" panose="020B0502040204020203" pitchFamily="34" charset="0"/>
            </a:rPr>
            <a:t>BUỔI SÁNG</a:t>
          </a:r>
        </a:p>
      </dsp:txBody>
      <dsp:txXfrm>
        <a:off x="53" y="18556"/>
        <a:ext cx="5075499" cy="1209600"/>
      </dsp:txXfrm>
    </dsp:sp>
    <dsp:sp modelId="{D36ACE29-FBC2-479A-B365-9A654FCE2A03}">
      <dsp:nvSpPr>
        <dsp:cNvPr id="0" name=""/>
        <dsp:cNvSpPr/>
      </dsp:nvSpPr>
      <dsp:spPr>
        <a:xfrm>
          <a:off x="53" y="1228156"/>
          <a:ext cx="5075499" cy="305518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50000"/>
            </a:lnSpc>
            <a:spcBef>
              <a:spcPct val="0"/>
            </a:spcBef>
            <a:spcAft>
              <a:spcPct val="15000"/>
            </a:spcAft>
            <a:buChar char="•"/>
          </a:pPr>
          <a:r>
            <a:rPr lang="en-US" sz="2000" b="0" kern="1200">
              <a:latin typeface="Bahnschrift" panose="020B0502040204020203" pitchFamily="34" charset="0"/>
            </a:rPr>
            <a:t>Một</a:t>
          </a:r>
          <a:r>
            <a:rPr lang="vi-VN" sz="2000" b="0" kern="1200">
              <a:latin typeface="Bahnschrift" panose="020B0502040204020203" pitchFamily="34" charset="0"/>
            </a:rPr>
            <a:t> số </a:t>
          </a:r>
          <a:r>
            <a:rPr lang="en-US" sz="2000" b="0" kern="1200">
              <a:latin typeface="Bahnschrift" panose="020B0502040204020203" pitchFamily="34" charset="0"/>
            </a:rPr>
            <a:t>vấn đề chung về</a:t>
          </a:r>
          <a:r>
            <a:rPr lang="vi-VN" sz="2000" b="0" kern="1200">
              <a:latin typeface="Bahnschrift" panose="020B0502040204020203" pitchFamily="34" charset="0"/>
            </a:rPr>
            <a:t> đánh giá </a:t>
          </a:r>
          <a:r>
            <a:rPr lang="en-US" sz="2000" b="0" kern="1200">
              <a:latin typeface="Bahnschrift" panose="020B0502040204020203" pitchFamily="34" charset="0"/>
            </a:rPr>
            <a:t>trong môn Ngữ văn theo CT GDPT 2018</a:t>
          </a:r>
        </a:p>
        <a:p>
          <a:pPr marL="228600" lvl="1" indent="-228600" algn="l" defTabSz="889000">
            <a:lnSpc>
              <a:spcPct val="150000"/>
            </a:lnSpc>
            <a:spcBef>
              <a:spcPct val="0"/>
            </a:spcBef>
            <a:spcAft>
              <a:spcPct val="15000"/>
            </a:spcAft>
            <a:buChar char="•"/>
          </a:pPr>
          <a:r>
            <a:rPr lang="en-US" sz="2000" b="0" kern="1200" dirty="0">
              <a:latin typeface="Bahnschrift" panose="020B0502040204020203" pitchFamily="34" charset="0"/>
            </a:rPr>
            <a:t>N</a:t>
          </a:r>
          <a:r>
            <a:rPr lang="vi-VN" sz="2000" b="0" kern="1200" dirty="0">
              <a:latin typeface="Bahnschrift" panose="020B0502040204020203" pitchFamily="34" charset="0"/>
            </a:rPr>
            <a:t>gữ liệu sử dụng trong đề đánh giá định kì môn </a:t>
          </a:r>
          <a:r>
            <a:rPr lang="en-US" sz="2000" b="0" kern="1200" dirty="0">
              <a:latin typeface="Bahnschrift" panose="020B0502040204020203" pitchFamily="34" charset="0"/>
            </a:rPr>
            <a:t>N</a:t>
          </a:r>
          <a:r>
            <a:rPr lang="vi-VN" sz="2000" b="0" kern="1200" dirty="0">
              <a:latin typeface="Bahnschrift" panose="020B0502040204020203" pitchFamily="34" charset="0"/>
            </a:rPr>
            <a:t>gữ văn cấp THCS	</a:t>
          </a:r>
          <a:endParaRPr lang="en-US" sz="2000" b="0" kern="1200" dirty="0">
            <a:latin typeface="Bahnschrift" panose="020B0502040204020203" pitchFamily="34" charset="0"/>
          </a:endParaRPr>
        </a:p>
        <a:p>
          <a:pPr marL="228600" lvl="1" indent="-228600" algn="l" defTabSz="889000">
            <a:lnSpc>
              <a:spcPct val="150000"/>
            </a:lnSpc>
            <a:spcBef>
              <a:spcPct val="0"/>
            </a:spcBef>
            <a:spcAft>
              <a:spcPct val="15000"/>
            </a:spcAft>
            <a:buChar char="•"/>
          </a:pPr>
          <a:r>
            <a:rPr lang="en-US" sz="2000" b="0" kern="1200" dirty="0" err="1">
              <a:latin typeface="Bahnschrift" panose="020B0502040204020203" pitchFamily="34" charset="0"/>
            </a:rPr>
            <a:t>Xây</a:t>
          </a:r>
          <a:r>
            <a:rPr lang="en-US" sz="2000" b="0" kern="1200" dirty="0">
              <a:latin typeface="Bahnschrift" panose="020B0502040204020203" pitchFamily="34" charset="0"/>
            </a:rPr>
            <a:t> </a:t>
          </a:r>
          <a:r>
            <a:rPr lang="en-US" sz="2000" b="0" kern="1200" dirty="0" err="1">
              <a:latin typeface="Bahnschrift" panose="020B0502040204020203" pitchFamily="34" charset="0"/>
            </a:rPr>
            <a:t>dựng</a:t>
          </a:r>
          <a:r>
            <a:rPr lang="en-US" sz="2000" b="0" kern="1200" dirty="0">
              <a:latin typeface="Bahnschrift" panose="020B0502040204020203" pitchFamily="34" charset="0"/>
            </a:rPr>
            <a:t> </a:t>
          </a:r>
          <a:r>
            <a:rPr lang="en-US" sz="2000" b="0" kern="1200" dirty="0" err="1">
              <a:latin typeface="Bahnschrift" panose="020B0502040204020203" pitchFamily="34" charset="0"/>
            </a:rPr>
            <a:t>đề</a:t>
          </a:r>
          <a:r>
            <a:rPr lang="en-US" sz="2000" b="0" kern="1200" dirty="0">
              <a:latin typeface="Bahnschrift" panose="020B0502040204020203" pitchFamily="34" charset="0"/>
            </a:rPr>
            <a:t> </a:t>
          </a:r>
          <a:r>
            <a:rPr lang="en-US" sz="2000" b="0" kern="1200" dirty="0" err="1">
              <a:latin typeface="Bahnschrift" panose="020B0502040204020203" pitchFamily="34" charset="0"/>
            </a:rPr>
            <a:t>đánh</a:t>
          </a:r>
          <a:r>
            <a:rPr lang="en-US" sz="2000" b="0" kern="1200" dirty="0">
              <a:latin typeface="Bahnschrift" panose="020B0502040204020203" pitchFamily="34" charset="0"/>
            </a:rPr>
            <a:t> </a:t>
          </a:r>
          <a:r>
            <a:rPr lang="en-US" sz="2000" b="0" kern="1200" dirty="0" err="1">
              <a:latin typeface="Bahnschrift" panose="020B0502040204020203" pitchFamily="34" charset="0"/>
            </a:rPr>
            <a:t>giá</a:t>
          </a:r>
          <a:r>
            <a:rPr lang="en-US" sz="2000" b="0" kern="1200" dirty="0">
              <a:latin typeface="Bahnschrift" panose="020B0502040204020203" pitchFamily="34" charset="0"/>
            </a:rPr>
            <a:t> </a:t>
          </a:r>
          <a:r>
            <a:rPr lang="en-US" sz="2000" b="0" kern="1200" dirty="0" err="1">
              <a:latin typeface="Bahnschrift" panose="020B0502040204020203" pitchFamily="34" charset="0"/>
            </a:rPr>
            <a:t>định</a:t>
          </a:r>
          <a:r>
            <a:rPr lang="en-US" sz="2000" b="0" kern="1200" dirty="0">
              <a:latin typeface="Bahnschrift" panose="020B0502040204020203" pitchFamily="34" charset="0"/>
            </a:rPr>
            <a:t> </a:t>
          </a:r>
          <a:r>
            <a:rPr lang="en-US" sz="2000" b="0" kern="1200" dirty="0" err="1">
              <a:latin typeface="Bahnschrift" panose="020B0502040204020203" pitchFamily="34" charset="0"/>
            </a:rPr>
            <a:t>kì</a:t>
          </a:r>
          <a:r>
            <a:rPr lang="en-US" sz="2000" b="0" kern="1200" dirty="0">
              <a:latin typeface="Bahnschrift" panose="020B0502040204020203" pitchFamily="34" charset="0"/>
            </a:rPr>
            <a:t> </a:t>
          </a:r>
          <a:r>
            <a:rPr lang="en-US" sz="2000" b="0" kern="1200" dirty="0" err="1">
              <a:latin typeface="Bahnschrift" panose="020B0502040204020203" pitchFamily="34" charset="0"/>
            </a:rPr>
            <a:t>môn</a:t>
          </a:r>
          <a:r>
            <a:rPr lang="en-US" sz="2000" b="0" kern="1200" dirty="0">
              <a:latin typeface="Bahnschrift" panose="020B0502040204020203" pitchFamily="34" charset="0"/>
            </a:rPr>
            <a:t> </a:t>
          </a:r>
          <a:r>
            <a:rPr lang="en-US" sz="2000" b="0" kern="1200" dirty="0" err="1">
              <a:latin typeface="Bahnschrift" panose="020B0502040204020203" pitchFamily="34" charset="0"/>
            </a:rPr>
            <a:t>Ngữ</a:t>
          </a:r>
          <a:r>
            <a:rPr lang="en-US" sz="2000" b="0" kern="1200" dirty="0">
              <a:latin typeface="Bahnschrift" panose="020B0502040204020203" pitchFamily="34" charset="0"/>
            </a:rPr>
            <a:t> </a:t>
          </a:r>
          <a:r>
            <a:rPr lang="en-US" sz="2000" b="0" kern="1200" dirty="0" err="1">
              <a:latin typeface="Bahnschrift" panose="020B0502040204020203" pitchFamily="34" charset="0"/>
            </a:rPr>
            <a:t>văn</a:t>
          </a:r>
          <a:r>
            <a:rPr lang="en-US" sz="2000" b="0" kern="1200" dirty="0">
              <a:latin typeface="Bahnschrift" panose="020B0502040204020203" pitchFamily="34" charset="0"/>
            </a:rPr>
            <a:t> </a:t>
          </a:r>
          <a:r>
            <a:rPr lang="vi-VN" sz="2000" b="0" kern="1200">
              <a:latin typeface="Bahnschrift" panose="020B0502040204020203" pitchFamily="34" charset="0"/>
            </a:rPr>
            <a:t>cấp </a:t>
          </a:r>
          <a:r>
            <a:rPr lang="en-US" sz="2000" b="0" kern="1200">
              <a:latin typeface="Bahnschrift" panose="020B0502040204020203" pitchFamily="34" charset="0"/>
            </a:rPr>
            <a:t>THCS</a:t>
          </a:r>
          <a:endParaRPr lang="en-US" sz="2000" b="0" kern="1200" dirty="0">
            <a:latin typeface="Bahnschrift" panose="020B0502040204020203" pitchFamily="34" charset="0"/>
          </a:endParaRPr>
        </a:p>
      </dsp:txBody>
      <dsp:txXfrm>
        <a:off x="53" y="1228156"/>
        <a:ext cx="5075499" cy="3055185"/>
      </dsp:txXfrm>
    </dsp:sp>
    <dsp:sp modelId="{5F15C53B-226B-44A9-B08C-9A7F934D5B32}">
      <dsp:nvSpPr>
        <dsp:cNvPr id="0" name=""/>
        <dsp:cNvSpPr/>
      </dsp:nvSpPr>
      <dsp:spPr>
        <a:xfrm>
          <a:off x="5786122" y="18556"/>
          <a:ext cx="5075499" cy="1209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4048" tIns="219456" rIns="384048" bIns="219456" numCol="1" spcCol="1270" anchor="ctr" anchorCtr="0">
          <a:noAutofit/>
        </a:bodyPr>
        <a:lstStyle/>
        <a:p>
          <a:pPr marL="0" lvl="0" indent="0" algn="ctr" defTabSz="2400300">
            <a:lnSpc>
              <a:spcPct val="90000"/>
            </a:lnSpc>
            <a:spcBef>
              <a:spcPct val="0"/>
            </a:spcBef>
            <a:spcAft>
              <a:spcPct val="35000"/>
            </a:spcAft>
            <a:buNone/>
          </a:pPr>
          <a:r>
            <a:rPr lang="en-US" sz="5400" b="0" kern="1200">
              <a:latin typeface="Bahnschrift" panose="020B0502040204020203" pitchFamily="34" charset="0"/>
            </a:rPr>
            <a:t>BUỔI CHIỀU</a:t>
          </a:r>
        </a:p>
      </dsp:txBody>
      <dsp:txXfrm>
        <a:off x="5786122" y="18556"/>
        <a:ext cx="5075499" cy="1209600"/>
      </dsp:txXfrm>
    </dsp:sp>
    <dsp:sp modelId="{A9AC6618-FACB-4DC2-A288-E174AF5646B4}">
      <dsp:nvSpPr>
        <dsp:cNvPr id="0" name=""/>
        <dsp:cNvSpPr/>
      </dsp:nvSpPr>
      <dsp:spPr>
        <a:xfrm>
          <a:off x="5786122" y="1228156"/>
          <a:ext cx="5075499" cy="305518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50000"/>
            </a:lnSpc>
            <a:spcBef>
              <a:spcPct val="0"/>
            </a:spcBef>
            <a:spcAft>
              <a:spcPct val="15000"/>
            </a:spcAft>
            <a:buChar char="•"/>
          </a:pPr>
          <a:r>
            <a:rPr lang="en-US" sz="2000" b="0" kern="1200" dirty="0" err="1">
              <a:latin typeface="Bahnschrift" panose="020B0502040204020203" pitchFamily="34" charset="0"/>
            </a:rPr>
            <a:t>Báo</a:t>
          </a:r>
          <a:r>
            <a:rPr lang="en-US" sz="2000" b="0" kern="1200" dirty="0">
              <a:latin typeface="Bahnschrift" panose="020B0502040204020203" pitchFamily="34" charset="0"/>
            </a:rPr>
            <a:t> </a:t>
          </a:r>
          <a:r>
            <a:rPr lang="en-US" sz="2000" b="0" kern="1200" dirty="0" err="1">
              <a:latin typeface="Bahnschrift" panose="020B0502040204020203" pitchFamily="34" charset="0"/>
            </a:rPr>
            <a:t>cáo</a:t>
          </a:r>
          <a:r>
            <a:rPr lang="en-US" sz="2000" b="0" kern="1200" dirty="0">
              <a:latin typeface="Bahnschrift" panose="020B0502040204020203" pitchFamily="34" charset="0"/>
            </a:rPr>
            <a:t> </a:t>
          </a:r>
          <a:r>
            <a:rPr lang="en-US" sz="2000" b="0" kern="1200" dirty="0" err="1">
              <a:latin typeface="Bahnschrift" panose="020B0502040204020203" pitchFamily="34" charset="0"/>
            </a:rPr>
            <a:t>sản</a:t>
          </a:r>
          <a:r>
            <a:rPr lang="en-US" sz="2000" b="0" kern="1200" dirty="0">
              <a:latin typeface="Bahnschrift" panose="020B0502040204020203" pitchFamily="34" charset="0"/>
            </a:rPr>
            <a:t> </a:t>
          </a:r>
          <a:r>
            <a:rPr lang="en-US" sz="2000" b="0" kern="1200" dirty="0" err="1">
              <a:latin typeface="Bahnschrift" panose="020B0502040204020203" pitchFamily="34" charset="0"/>
            </a:rPr>
            <a:t>phẩm</a:t>
          </a:r>
          <a:r>
            <a:rPr lang="en-US" sz="2000" b="0" kern="1200" dirty="0">
              <a:latin typeface="Bahnschrift" panose="020B0502040204020203" pitchFamily="34" charset="0"/>
            </a:rPr>
            <a:t> </a:t>
          </a:r>
          <a:r>
            <a:rPr lang="en-US" sz="2000" b="0" kern="1200" dirty="0" err="1">
              <a:latin typeface="Bahnschrift" panose="020B0502040204020203" pitchFamily="34" charset="0"/>
            </a:rPr>
            <a:t>nhiệm</a:t>
          </a:r>
          <a:r>
            <a:rPr lang="en-US" sz="2000" b="0" kern="1200" dirty="0">
              <a:latin typeface="Bahnschrift" panose="020B0502040204020203" pitchFamily="34" charset="0"/>
            </a:rPr>
            <a:t> </a:t>
          </a:r>
          <a:r>
            <a:rPr lang="en-US" sz="2000" b="0" kern="1200" dirty="0" err="1">
              <a:latin typeface="Bahnschrift" panose="020B0502040204020203" pitchFamily="34" charset="0"/>
            </a:rPr>
            <a:t>vụ</a:t>
          </a:r>
          <a:r>
            <a:rPr lang="en-US" sz="2000" b="0" kern="1200" dirty="0">
              <a:latin typeface="Bahnschrift" panose="020B0502040204020203" pitchFamily="34" charset="0"/>
            </a:rPr>
            <a:t> t</a:t>
          </a:r>
          <a:r>
            <a:rPr lang="vi-VN" sz="2000" b="0" kern="1200" dirty="0">
              <a:latin typeface="Bahnschrift" panose="020B0502040204020203" pitchFamily="34" charset="0"/>
            </a:rPr>
            <a:t>hực hành</a:t>
          </a:r>
          <a:r>
            <a:rPr lang="en-US" sz="2000" b="0" kern="1200" dirty="0">
              <a:latin typeface="Bahnschrift" panose="020B0502040204020203" pitchFamily="34" charset="0"/>
            </a:rPr>
            <a:t> </a:t>
          </a:r>
          <a:r>
            <a:rPr lang="en-US" sz="2000" b="0" kern="1200" dirty="0" err="1">
              <a:latin typeface="Bahnschrift" panose="020B0502040204020203" pitchFamily="34" charset="0"/>
            </a:rPr>
            <a:t>xây</a:t>
          </a:r>
          <a:r>
            <a:rPr lang="en-US" sz="2000" b="0" kern="1200" dirty="0">
              <a:latin typeface="Bahnschrift" panose="020B0502040204020203" pitchFamily="34" charset="0"/>
            </a:rPr>
            <a:t> </a:t>
          </a:r>
          <a:r>
            <a:rPr lang="en-US" sz="2000" b="0" kern="1200" dirty="0" err="1">
              <a:latin typeface="Bahnschrift" panose="020B0502040204020203" pitchFamily="34" charset="0"/>
            </a:rPr>
            <a:t>dựng</a:t>
          </a:r>
          <a:r>
            <a:rPr lang="en-US" sz="2000" b="0" kern="1200" dirty="0">
              <a:latin typeface="Bahnschrift" panose="020B0502040204020203" pitchFamily="34" charset="0"/>
            </a:rPr>
            <a:t> </a:t>
          </a:r>
          <a:r>
            <a:rPr lang="en-US" sz="2000" b="0" kern="1200" dirty="0" err="1">
              <a:latin typeface="Bahnschrift" panose="020B0502040204020203" pitchFamily="34" charset="0"/>
            </a:rPr>
            <a:t>đề</a:t>
          </a:r>
          <a:r>
            <a:rPr lang="en-US" sz="2000" b="0" kern="1200" dirty="0">
              <a:latin typeface="Bahnschrift" panose="020B0502040204020203" pitchFamily="34" charset="0"/>
            </a:rPr>
            <a:t> </a:t>
          </a:r>
          <a:r>
            <a:rPr lang="en-US" sz="2000" b="0" kern="1200" dirty="0" err="1">
              <a:latin typeface="Bahnschrift" panose="020B0502040204020203" pitchFamily="34" charset="0"/>
            </a:rPr>
            <a:t>đánh</a:t>
          </a:r>
          <a:r>
            <a:rPr lang="en-US" sz="2000" b="0" kern="1200" dirty="0">
              <a:latin typeface="Bahnschrift" panose="020B0502040204020203" pitchFamily="34" charset="0"/>
            </a:rPr>
            <a:t> </a:t>
          </a:r>
          <a:r>
            <a:rPr lang="en-US" sz="2000" b="0" kern="1200" dirty="0" err="1">
              <a:latin typeface="Bahnschrift" panose="020B0502040204020203" pitchFamily="34" charset="0"/>
            </a:rPr>
            <a:t>giá</a:t>
          </a:r>
          <a:r>
            <a:rPr lang="en-US" sz="2000" b="0" kern="1200" dirty="0">
              <a:latin typeface="Bahnschrift" panose="020B0502040204020203" pitchFamily="34" charset="0"/>
            </a:rPr>
            <a:t> </a:t>
          </a:r>
          <a:r>
            <a:rPr lang="en-US" sz="2000" b="0" kern="1200" dirty="0" err="1">
              <a:latin typeface="Bahnschrift" panose="020B0502040204020203" pitchFamily="34" charset="0"/>
            </a:rPr>
            <a:t>định</a:t>
          </a:r>
          <a:r>
            <a:rPr lang="en-US" sz="2000" b="0" kern="1200" dirty="0">
              <a:latin typeface="Bahnschrift" panose="020B0502040204020203" pitchFamily="34" charset="0"/>
            </a:rPr>
            <a:t> </a:t>
          </a:r>
          <a:r>
            <a:rPr lang="en-US" sz="2000" b="0" kern="1200" dirty="0" err="1">
              <a:latin typeface="Bahnschrift" panose="020B0502040204020203" pitchFamily="34" charset="0"/>
            </a:rPr>
            <a:t>kì</a:t>
          </a:r>
          <a:r>
            <a:rPr lang="en-US" sz="2000" b="0" kern="1200" dirty="0">
              <a:latin typeface="Bahnschrift" panose="020B0502040204020203" pitchFamily="34" charset="0"/>
            </a:rPr>
            <a:t> </a:t>
          </a:r>
          <a:r>
            <a:rPr lang="en-US" sz="2000" b="0" kern="1200" dirty="0" err="1">
              <a:latin typeface="Bahnschrift" panose="020B0502040204020203" pitchFamily="34" charset="0"/>
            </a:rPr>
            <a:t>môn</a:t>
          </a:r>
          <a:r>
            <a:rPr lang="en-US" sz="2000" b="0" kern="1200" dirty="0">
              <a:latin typeface="Bahnschrift" panose="020B0502040204020203" pitchFamily="34" charset="0"/>
            </a:rPr>
            <a:t> </a:t>
          </a:r>
          <a:r>
            <a:rPr lang="en-US" sz="2000" b="0" kern="1200" dirty="0" err="1">
              <a:latin typeface="Bahnschrift" panose="020B0502040204020203" pitchFamily="34" charset="0"/>
            </a:rPr>
            <a:t>Ngữ</a:t>
          </a:r>
          <a:r>
            <a:rPr lang="en-US" sz="2000" b="0" kern="1200" dirty="0">
              <a:latin typeface="Bahnschrift" panose="020B0502040204020203" pitchFamily="34" charset="0"/>
            </a:rPr>
            <a:t> </a:t>
          </a:r>
          <a:r>
            <a:rPr lang="en-US" sz="2000" b="0" kern="1200" dirty="0" err="1">
              <a:latin typeface="Bahnschrift" panose="020B0502040204020203" pitchFamily="34" charset="0"/>
            </a:rPr>
            <a:t>văn</a:t>
          </a:r>
          <a:r>
            <a:rPr lang="en-US" sz="2000" b="0" kern="1200" dirty="0">
              <a:latin typeface="Bahnschrift" panose="020B0502040204020203" pitchFamily="34" charset="0"/>
            </a:rPr>
            <a:t> </a:t>
          </a:r>
          <a:r>
            <a:rPr lang="vi-VN" sz="2000" b="0" kern="1200" dirty="0">
              <a:latin typeface="Bahnschrift" panose="020B0502040204020203" pitchFamily="34" charset="0"/>
            </a:rPr>
            <a:t>cấp trung học cơ sở</a:t>
          </a:r>
          <a:endParaRPr lang="en-US" sz="2000" b="0" kern="1200" dirty="0">
            <a:latin typeface="Bahnschrift" panose="020B0502040204020203" pitchFamily="34" charset="0"/>
          </a:endParaRPr>
        </a:p>
        <a:p>
          <a:pPr marL="228600" lvl="1" indent="-228600" algn="l" defTabSz="889000">
            <a:lnSpc>
              <a:spcPct val="150000"/>
            </a:lnSpc>
            <a:spcBef>
              <a:spcPct val="0"/>
            </a:spcBef>
            <a:spcAft>
              <a:spcPct val="15000"/>
            </a:spcAft>
            <a:buChar char="•"/>
          </a:pPr>
          <a:r>
            <a:rPr lang="en-US" sz="2000" b="0" kern="1200" dirty="0" err="1">
              <a:latin typeface="Bahnschrift" panose="020B0502040204020203" pitchFamily="34" charset="0"/>
            </a:rPr>
            <a:t>Thảo</a:t>
          </a:r>
          <a:r>
            <a:rPr lang="en-US" sz="2000" b="0" kern="1200" dirty="0">
              <a:latin typeface="Bahnschrift" panose="020B0502040204020203" pitchFamily="34" charset="0"/>
            </a:rPr>
            <a:t> </a:t>
          </a:r>
          <a:r>
            <a:rPr lang="en-US" sz="2000" b="0" kern="1200" dirty="0" err="1">
              <a:latin typeface="Bahnschrift" panose="020B0502040204020203" pitchFamily="34" charset="0"/>
            </a:rPr>
            <a:t>luận</a:t>
          </a:r>
          <a:endParaRPr lang="en-US" sz="2000" b="0" kern="1200" dirty="0">
            <a:latin typeface="Bahnschrift" panose="020B0502040204020203" pitchFamily="34" charset="0"/>
          </a:endParaRPr>
        </a:p>
        <a:p>
          <a:pPr marL="228600" lvl="1" indent="-228600" algn="l" defTabSz="889000">
            <a:lnSpc>
              <a:spcPct val="150000"/>
            </a:lnSpc>
            <a:spcBef>
              <a:spcPct val="0"/>
            </a:spcBef>
            <a:spcAft>
              <a:spcPct val="15000"/>
            </a:spcAft>
            <a:buChar char="•"/>
          </a:pPr>
          <a:r>
            <a:rPr lang="en-US" sz="2000" b="0" kern="1200" dirty="0" err="1">
              <a:latin typeface="Bahnschrift" panose="020B0502040204020203" pitchFamily="34" charset="0"/>
            </a:rPr>
            <a:t>Kết</a:t>
          </a:r>
          <a:r>
            <a:rPr lang="en-US" sz="2000" b="0" kern="1200" dirty="0">
              <a:latin typeface="Bahnschrift" panose="020B0502040204020203" pitchFamily="34" charset="0"/>
            </a:rPr>
            <a:t> </a:t>
          </a:r>
          <a:r>
            <a:rPr lang="en-US" sz="2000" b="0" kern="1200" dirty="0" err="1">
              <a:latin typeface="Bahnschrift" panose="020B0502040204020203" pitchFamily="34" charset="0"/>
            </a:rPr>
            <a:t>luận</a:t>
          </a:r>
          <a:endParaRPr lang="en-US" sz="2000" b="0" kern="1200" dirty="0">
            <a:latin typeface="Bahnschrift" panose="020B0502040204020203" pitchFamily="34" charset="0"/>
          </a:endParaRPr>
        </a:p>
      </dsp:txBody>
      <dsp:txXfrm>
        <a:off x="5786122" y="1228156"/>
        <a:ext cx="5075499" cy="30551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74787A-6145-4FF1-BC88-F75637DB40CC}">
      <dsp:nvSpPr>
        <dsp:cNvPr id="0" name=""/>
        <dsp:cNvSpPr/>
      </dsp:nvSpPr>
      <dsp:spPr>
        <a:xfrm>
          <a:off x="0" y="4930608"/>
          <a:ext cx="10861675"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B829FD-DD48-467D-BF58-B518AE663E8B}">
      <dsp:nvSpPr>
        <dsp:cNvPr id="0" name=""/>
        <dsp:cNvSpPr/>
      </dsp:nvSpPr>
      <dsp:spPr>
        <a:xfrm>
          <a:off x="0" y="3260620"/>
          <a:ext cx="10861675"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CD8172-59FD-481A-963E-B3755ED3ED72}">
      <dsp:nvSpPr>
        <dsp:cNvPr id="0" name=""/>
        <dsp:cNvSpPr/>
      </dsp:nvSpPr>
      <dsp:spPr>
        <a:xfrm>
          <a:off x="0" y="1590631"/>
          <a:ext cx="10861675"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07FD8C-DBEF-4F7C-A4EF-D271A1038895}">
      <dsp:nvSpPr>
        <dsp:cNvPr id="0" name=""/>
        <dsp:cNvSpPr/>
      </dsp:nvSpPr>
      <dsp:spPr>
        <a:xfrm>
          <a:off x="2824035" y="166"/>
          <a:ext cx="8037639" cy="1590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b" anchorCtr="0">
          <a:noAutofit/>
        </a:bodyPr>
        <a:lstStyle/>
        <a:p>
          <a:pPr marL="0" lvl="0" indent="0" algn="l" defTabSz="889000">
            <a:lnSpc>
              <a:spcPct val="150000"/>
            </a:lnSpc>
            <a:spcBef>
              <a:spcPct val="0"/>
            </a:spcBef>
            <a:spcAft>
              <a:spcPct val="35000"/>
            </a:spcAft>
            <a:buNone/>
          </a:pPr>
          <a:r>
            <a:rPr lang="vi-VN" sz="2000" kern="1200" dirty="0">
              <a:effectLst/>
              <a:latin typeface="Bahnschrift" panose="020B0502040204020203" pitchFamily="34" charset="0"/>
              <a:ea typeface="TimesNewRomanPSMT"/>
              <a:cs typeface="Times New Roman" panose="02020603050405020304" pitchFamily="18" charset="0"/>
            </a:rPr>
            <a:t>N</a:t>
          </a:r>
          <a:r>
            <a:rPr lang="en-US" sz="2000" kern="1200" dirty="0" err="1">
              <a:effectLst/>
              <a:latin typeface="Bahnschrift" panose="020B0502040204020203" pitchFamily="34" charset="0"/>
              <a:ea typeface="TimesNewRomanPSMT"/>
              <a:cs typeface="Times New Roman" panose="02020603050405020304" pitchFamily="18" charset="0"/>
            </a:rPr>
            <a:t>gư</a:t>
          </a:r>
          <a:r>
            <a:rPr lang="en-US" sz="2000" kern="1200" dirty="0">
              <a:effectLst/>
              <a:latin typeface="Bahnschrift" panose="020B0502040204020203" pitchFamily="34" charset="0"/>
              <a:ea typeface="TimesNewRomanPSMT"/>
              <a:cs typeface="Times New Roman" panose="02020603050405020304" pitchFamily="18" charset="0"/>
            </a:rPr>
            <a:t>̃ </a:t>
          </a:r>
          <a:r>
            <a:rPr lang="en-US" sz="2000" kern="1200" dirty="0" err="1">
              <a:effectLst/>
              <a:latin typeface="Bahnschrift" panose="020B0502040204020203" pitchFamily="34" charset="0"/>
              <a:ea typeface="TimesNewRomanPSMT"/>
              <a:cs typeface="Times New Roman" panose="02020603050405020304" pitchFamily="18" charset="0"/>
            </a:rPr>
            <a:t>liệu</a:t>
          </a:r>
          <a:r>
            <a:rPr lang="en-US" sz="2000" kern="1200" dirty="0">
              <a:effectLst/>
              <a:latin typeface="Bahnschrift" panose="020B0502040204020203" pitchFamily="34" charset="0"/>
              <a:ea typeface="TimesNewRomanPSMT"/>
              <a:cs typeface="Times New Roman" panose="02020603050405020304" pitchFamily="18" charset="0"/>
            </a:rPr>
            <a:t> là </a:t>
          </a:r>
          <a:r>
            <a:rPr lang="en-US" sz="2000" kern="1200" dirty="0" err="1">
              <a:effectLst/>
              <a:latin typeface="Bahnschrift" panose="020B0502040204020203" pitchFamily="34" charset="0"/>
              <a:ea typeface="TimesNewRomanPSMT"/>
              <a:cs typeface="Times New Roman" panose="02020603050405020304" pitchFamily="18" charset="0"/>
            </a:rPr>
            <a:t>một</a:t>
          </a:r>
          <a:r>
            <a:rPr lang="en-US" sz="2000" kern="1200" dirty="0">
              <a:effectLst/>
              <a:latin typeface="Bahnschrift" panose="020B0502040204020203" pitchFamily="34" charset="0"/>
              <a:ea typeface="TimesNewRomanPSMT"/>
              <a:cs typeface="Times New Roman" panose="02020603050405020304" pitchFamily="18" charset="0"/>
            </a:rPr>
            <a:t> </a:t>
          </a:r>
          <a:r>
            <a:rPr lang="en-US" sz="2000" kern="1200" dirty="0" err="1">
              <a:effectLst/>
              <a:latin typeface="Bahnschrift" panose="020B0502040204020203" pitchFamily="34" charset="0"/>
              <a:ea typeface="TimesNewRomanPSMT"/>
              <a:cs typeface="Times New Roman" panose="02020603050405020304" pitchFamily="18" charset="0"/>
            </a:rPr>
            <a:t>bọ</a:t>
          </a:r>
          <a:r>
            <a:rPr lang="en-US" sz="2000" kern="1200" dirty="0">
              <a:effectLst/>
              <a:latin typeface="Bahnschrift" panose="020B0502040204020203" pitchFamily="34" charset="0"/>
              <a:ea typeface="TimesNewRomanPSMT"/>
              <a:cs typeface="Times New Roman" panose="02020603050405020304" pitchFamily="18" charset="0"/>
            </a:rPr>
            <a:t>̂ </a:t>
          </a:r>
          <a:r>
            <a:rPr lang="en-US" sz="2000" kern="1200" dirty="0" err="1">
              <a:effectLst/>
              <a:latin typeface="Bahnschrift" panose="020B0502040204020203" pitchFamily="34" charset="0"/>
              <a:ea typeface="TimesNewRomanPSMT"/>
              <a:cs typeface="Times New Roman" panose="02020603050405020304" pitchFamily="18" charset="0"/>
            </a:rPr>
            <a:t>phận</a:t>
          </a:r>
          <a:r>
            <a:rPr lang="en-US" sz="2000" kern="1200" dirty="0">
              <a:effectLst/>
              <a:latin typeface="Bahnschrift" panose="020B0502040204020203" pitchFamily="34" charset="0"/>
              <a:ea typeface="TimesNewRomanPSMT"/>
              <a:cs typeface="Times New Roman" panose="02020603050405020304" pitchFamily="18" charset="0"/>
            </a:rPr>
            <a:t> </a:t>
          </a:r>
          <a:r>
            <a:rPr lang="en-US" sz="2000" kern="1200" dirty="0" err="1">
              <a:effectLst/>
              <a:latin typeface="Bahnschrift" panose="020B0502040204020203" pitchFamily="34" charset="0"/>
              <a:ea typeface="TimesNewRomanPSMT"/>
              <a:cs typeface="Times New Roman" panose="02020603050405020304" pitchFamily="18" charset="0"/>
            </a:rPr>
            <a:t>cấu</a:t>
          </a:r>
          <a:r>
            <a:rPr lang="en-US" sz="2000" kern="1200" dirty="0">
              <a:effectLst/>
              <a:latin typeface="Bahnschrift" panose="020B0502040204020203" pitchFamily="34" charset="0"/>
              <a:ea typeface="TimesNewRomanPSMT"/>
              <a:cs typeface="Times New Roman" panose="02020603050405020304" pitchFamily="18" charset="0"/>
            </a:rPr>
            <a:t> </a:t>
          </a:r>
          <a:r>
            <a:rPr lang="en-US" sz="2000" kern="1200" dirty="0" err="1">
              <a:effectLst/>
              <a:latin typeface="Bahnschrift" panose="020B0502040204020203" pitchFamily="34" charset="0"/>
              <a:ea typeface="TimesNewRomanPSMT"/>
              <a:cs typeface="Times New Roman" panose="02020603050405020304" pitchFamily="18" charset="0"/>
            </a:rPr>
            <a:t>thành</a:t>
          </a:r>
          <a:r>
            <a:rPr lang="en-US" sz="2000" kern="1200" dirty="0">
              <a:effectLst/>
              <a:latin typeface="Bahnschrift" panose="020B0502040204020203" pitchFamily="34" charset="0"/>
              <a:ea typeface="TimesNewRomanPSMT"/>
              <a:cs typeface="Times New Roman" panose="02020603050405020304" pitchFamily="18" charset="0"/>
            </a:rPr>
            <a:t> </a:t>
          </a:r>
          <a:r>
            <a:rPr lang="en-US" sz="2000" kern="1200" dirty="0" err="1">
              <a:effectLst/>
              <a:latin typeface="Bahnschrift" panose="020B0502040204020203" pitchFamily="34" charset="0"/>
              <a:ea typeface="TimesNewRomanPSMT"/>
              <a:cs typeface="Times New Roman" panose="02020603050405020304" pitchFamily="18" charset="0"/>
            </a:rPr>
            <a:t>của</a:t>
          </a:r>
          <a:r>
            <a:rPr lang="en-US" sz="2000" kern="1200" dirty="0">
              <a:effectLst/>
              <a:latin typeface="Bahnschrift" panose="020B0502040204020203" pitchFamily="34" charset="0"/>
              <a:ea typeface="TimesNewRomanPSMT"/>
              <a:cs typeface="Times New Roman" panose="02020603050405020304" pitchFamily="18" charset="0"/>
            </a:rPr>
            <a:t> </a:t>
          </a:r>
          <a:r>
            <a:rPr lang="en-US" sz="2000" kern="1200" dirty="0" err="1">
              <a:effectLst/>
              <a:latin typeface="Bahnschrift" panose="020B0502040204020203" pitchFamily="34" charset="0"/>
              <a:ea typeface="TimesNewRomanPSMT"/>
              <a:cs typeface="Times New Roman" panose="02020603050405020304" pitchFamily="18" charset="0"/>
            </a:rPr>
            <a:t>nội</a:t>
          </a:r>
          <a:r>
            <a:rPr lang="en-US" sz="2000" kern="1200" dirty="0">
              <a:effectLst/>
              <a:latin typeface="Bahnschrift" panose="020B0502040204020203" pitchFamily="34" charset="0"/>
              <a:ea typeface="TimesNewRomanPSMT"/>
              <a:cs typeface="Times New Roman" panose="02020603050405020304" pitchFamily="18" charset="0"/>
            </a:rPr>
            <a:t> dung </a:t>
          </a:r>
          <a:r>
            <a:rPr lang="en-US" sz="2000" kern="1200" dirty="0" err="1">
              <a:effectLst/>
              <a:latin typeface="Bahnschrift" panose="020B0502040204020203" pitchFamily="34" charset="0"/>
              <a:ea typeface="TimesNewRomanPSMT"/>
              <a:cs typeface="Times New Roman" panose="02020603050405020304" pitchFamily="18" charset="0"/>
            </a:rPr>
            <a:t>giáo</a:t>
          </a:r>
          <a:r>
            <a:rPr lang="en-US" sz="2000" kern="1200" dirty="0">
              <a:effectLst/>
              <a:latin typeface="Bahnschrift" panose="020B0502040204020203" pitchFamily="34" charset="0"/>
              <a:ea typeface="TimesNewRomanPSMT"/>
              <a:cs typeface="Times New Roman" panose="02020603050405020304" pitchFamily="18" charset="0"/>
            </a:rPr>
            <a:t> </a:t>
          </a:r>
          <a:r>
            <a:rPr lang="en-US" sz="2000" kern="1200" dirty="0" err="1">
              <a:effectLst/>
              <a:latin typeface="Bahnschrift" panose="020B0502040204020203" pitchFamily="34" charset="0"/>
              <a:ea typeface="TimesNewRomanPSMT"/>
              <a:cs typeface="Times New Roman" panose="02020603050405020304" pitchFamily="18" charset="0"/>
            </a:rPr>
            <a:t>dục</a:t>
          </a:r>
          <a:r>
            <a:rPr lang="en-US" sz="2000" kern="1200" dirty="0">
              <a:effectLst/>
              <a:latin typeface="Bahnschrift" panose="020B0502040204020203" pitchFamily="34" charset="0"/>
              <a:ea typeface="TimesNewRomanPSMT"/>
              <a:cs typeface="Times New Roman" panose="02020603050405020304" pitchFamily="18" charset="0"/>
            </a:rPr>
            <a:t>, </a:t>
          </a:r>
          <a:r>
            <a:rPr lang="en-US" sz="2000" kern="1200" dirty="0" err="1">
              <a:effectLst/>
              <a:latin typeface="Bahnschrift" panose="020B0502040204020203" pitchFamily="34" charset="0"/>
              <a:ea typeface="TimesNewRomanPSMT"/>
              <a:cs typeface="Times New Roman" panose="02020603050405020304" pitchFamily="18" charset="0"/>
            </a:rPr>
            <a:t>góp</a:t>
          </a:r>
          <a:r>
            <a:rPr lang="en-US" sz="2000" kern="1200" dirty="0">
              <a:effectLst/>
              <a:latin typeface="Bahnschrift" panose="020B0502040204020203" pitchFamily="34" charset="0"/>
              <a:ea typeface="TimesNewRomanPSMT"/>
              <a:cs typeface="Times New Roman" panose="02020603050405020304" pitchFamily="18" charset="0"/>
            </a:rPr>
            <a:t> </a:t>
          </a:r>
          <a:r>
            <a:rPr lang="en-US" sz="2000" kern="1200" dirty="0" err="1">
              <a:effectLst/>
              <a:latin typeface="Bahnschrift" panose="020B0502040204020203" pitchFamily="34" charset="0"/>
              <a:ea typeface="TimesNewRomanPSMT"/>
              <a:cs typeface="Times New Roman" panose="02020603050405020304" pitchFamily="18" charset="0"/>
            </a:rPr>
            <a:t>phần</a:t>
          </a:r>
          <a:r>
            <a:rPr lang="en-US" sz="2000" kern="1200" dirty="0">
              <a:effectLst/>
              <a:latin typeface="Bahnschrift" panose="020B0502040204020203" pitchFamily="34" charset="0"/>
              <a:ea typeface="TimesNewRomanPSMT"/>
              <a:cs typeface="Times New Roman" panose="02020603050405020304" pitchFamily="18" charset="0"/>
            </a:rPr>
            <a:t> </a:t>
          </a:r>
          <a:r>
            <a:rPr lang="en-US" sz="2000" kern="1200" dirty="0" err="1">
              <a:effectLst/>
              <a:latin typeface="Bahnschrift" panose="020B0502040204020203" pitchFamily="34" charset="0"/>
              <a:ea typeface="TimesNewRomanPSMT"/>
              <a:cs typeface="Times New Roman" panose="02020603050405020304" pitchFamily="18" charset="0"/>
            </a:rPr>
            <a:t>hình</a:t>
          </a:r>
          <a:r>
            <a:rPr lang="en-US" sz="2000" kern="1200" dirty="0">
              <a:effectLst/>
              <a:latin typeface="Bahnschrift" panose="020B0502040204020203" pitchFamily="34" charset="0"/>
              <a:ea typeface="TimesNewRomanPSMT"/>
              <a:cs typeface="Times New Roman" panose="02020603050405020304" pitchFamily="18" charset="0"/>
            </a:rPr>
            <a:t> </a:t>
          </a:r>
          <a:r>
            <a:rPr lang="en-US" sz="2000" kern="1200" dirty="0" err="1">
              <a:effectLst/>
              <a:latin typeface="Bahnschrift" panose="020B0502040204020203" pitchFamily="34" charset="0"/>
              <a:ea typeface="TimesNewRomanPSMT"/>
              <a:cs typeface="Times New Roman" panose="02020603050405020304" pitchFamily="18" charset="0"/>
            </a:rPr>
            <a:t>thành</a:t>
          </a:r>
          <a:r>
            <a:rPr lang="en-US" sz="2000" kern="1200" dirty="0">
              <a:effectLst/>
              <a:latin typeface="Bahnschrift" panose="020B0502040204020203" pitchFamily="34" charset="0"/>
              <a:ea typeface="TimesNewRomanPSMT"/>
              <a:cs typeface="Times New Roman" panose="02020603050405020304" pitchFamily="18" charset="0"/>
            </a:rPr>
            <a:t>, </a:t>
          </a:r>
          <a:r>
            <a:rPr lang="en-US" sz="2000" kern="1200" dirty="0" err="1">
              <a:effectLst/>
              <a:latin typeface="Bahnschrift" panose="020B0502040204020203" pitchFamily="34" charset="0"/>
              <a:ea typeface="TimesNewRomanPSMT"/>
              <a:cs typeface="Times New Roman" panose="02020603050405020304" pitchFamily="18" charset="0"/>
            </a:rPr>
            <a:t>phát</a:t>
          </a:r>
          <a:r>
            <a:rPr lang="en-US" sz="2000" kern="1200" dirty="0">
              <a:effectLst/>
              <a:latin typeface="Bahnschrift" panose="020B0502040204020203" pitchFamily="34" charset="0"/>
              <a:ea typeface="TimesNewRomanPSMT"/>
              <a:cs typeface="Times New Roman" panose="02020603050405020304" pitchFamily="18" charset="0"/>
            </a:rPr>
            <a:t> </a:t>
          </a:r>
          <a:r>
            <a:rPr lang="en-US" sz="2000" kern="1200" dirty="0" err="1">
              <a:effectLst/>
              <a:latin typeface="Bahnschrift" panose="020B0502040204020203" pitchFamily="34" charset="0"/>
              <a:ea typeface="TimesNewRomanPSMT"/>
              <a:cs typeface="Times New Roman" panose="02020603050405020304" pitchFamily="18" charset="0"/>
            </a:rPr>
            <a:t>triển</a:t>
          </a:r>
          <a:r>
            <a:rPr lang="en-US" sz="2000" kern="1200" dirty="0">
              <a:effectLst/>
              <a:latin typeface="Bahnschrift" panose="020B0502040204020203" pitchFamily="34" charset="0"/>
              <a:ea typeface="TimesNewRomanPSMT"/>
              <a:cs typeface="Times New Roman" panose="02020603050405020304" pitchFamily="18" charset="0"/>
            </a:rPr>
            <a:t> </a:t>
          </a:r>
          <a:r>
            <a:rPr lang="en-US" sz="2000" kern="1200" dirty="0" err="1">
              <a:effectLst/>
              <a:latin typeface="Bahnschrift" panose="020B0502040204020203" pitchFamily="34" charset="0"/>
              <a:ea typeface="TimesNewRomanPSMT"/>
              <a:cs typeface="Times New Roman" panose="02020603050405020304" pitchFamily="18" charset="0"/>
            </a:rPr>
            <a:t>phẩm</a:t>
          </a:r>
          <a:r>
            <a:rPr lang="en-US" sz="2000" kern="1200" dirty="0">
              <a:effectLst/>
              <a:latin typeface="Bahnschrift" panose="020B0502040204020203" pitchFamily="34" charset="0"/>
              <a:ea typeface="TimesNewRomanPSMT"/>
              <a:cs typeface="Times New Roman" panose="02020603050405020304" pitchFamily="18" charset="0"/>
            </a:rPr>
            <a:t> </a:t>
          </a:r>
          <a:r>
            <a:rPr lang="en-US" sz="2000" kern="1200" dirty="0" err="1">
              <a:effectLst/>
              <a:latin typeface="Bahnschrift" panose="020B0502040204020203" pitchFamily="34" charset="0"/>
              <a:ea typeface="TimesNewRomanPSMT"/>
              <a:cs typeface="Times New Roman" panose="02020603050405020304" pitchFamily="18" charset="0"/>
            </a:rPr>
            <a:t>chất</a:t>
          </a:r>
          <a:r>
            <a:rPr lang="en-US" sz="2000" kern="1200" dirty="0">
              <a:effectLst/>
              <a:latin typeface="Bahnschrift" panose="020B0502040204020203" pitchFamily="34" charset="0"/>
              <a:ea typeface="TimesNewRomanPSMT"/>
              <a:cs typeface="Times New Roman" panose="02020603050405020304" pitchFamily="18" charset="0"/>
            </a:rPr>
            <a:t> </a:t>
          </a:r>
          <a:r>
            <a:rPr lang="en-US" sz="2000" kern="1200" dirty="0" err="1">
              <a:effectLst/>
              <a:latin typeface="Bahnschrift" panose="020B0502040204020203" pitchFamily="34" charset="0"/>
              <a:ea typeface="TimesNewRomanPSMT"/>
              <a:cs typeface="Times New Roman" panose="02020603050405020304" pitchFamily="18" charset="0"/>
            </a:rPr>
            <a:t>va</a:t>
          </a:r>
          <a:r>
            <a:rPr lang="en-US" sz="2000" kern="1200" dirty="0">
              <a:effectLst/>
              <a:latin typeface="Bahnschrift" panose="020B0502040204020203" pitchFamily="34" charset="0"/>
              <a:ea typeface="TimesNewRomanPSMT"/>
              <a:cs typeface="Times New Roman" panose="02020603050405020304" pitchFamily="18" charset="0"/>
            </a:rPr>
            <a:t>̀ </a:t>
          </a:r>
          <a:r>
            <a:rPr lang="en-US" sz="2000" kern="1200" dirty="0" err="1">
              <a:effectLst/>
              <a:latin typeface="Bahnschrift" panose="020B0502040204020203" pitchFamily="34" charset="0"/>
              <a:ea typeface="TimesNewRomanPSMT"/>
              <a:cs typeface="Times New Roman" panose="02020603050405020304" pitchFamily="18" charset="0"/>
            </a:rPr>
            <a:t>năng</a:t>
          </a:r>
          <a:r>
            <a:rPr lang="en-US" sz="2000" kern="1200" dirty="0">
              <a:effectLst/>
              <a:latin typeface="Bahnschrift" panose="020B0502040204020203" pitchFamily="34" charset="0"/>
              <a:ea typeface="TimesNewRomanPSMT"/>
              <a:cs typeface="Times New Roman" panose="02020603050405020304" pitchFamily="18" charset="0"/>
            </a:rPr>
            <a:t> </a:t>
          </a:r>
          <a:r>
            <a:rPr lang="en-US" sz="2000" kern="1200" dirty="0" err="1">
              <a:effectLst/>
              <a:latin typeface="Bahnschrift" panose="020B0502040204020203" pitchFamily="34" charset="0"/>
              <a:ea typeface="TimesNewRomanPSMT"/>
              <a:cs typeface="Times New Roman" panose="02020603050405020304" pitchFamily="18" charset="0"/>
            </a:rPr>
            <a:t>lực</a:t>
          </a:r>
          <a:r>
            <a:rPr lang="en-US" sz="2000" kern="1200" dirty="0">
              <a:effectLst/>
              <a:latin typeface="Bahnschrift" panose="020B0502040204020203" pitchFamily="34" charset="0"/>
              <a:ea typeface="TimesNewRomanPSMT"/>
              <a:cs typeface="Times New Roman" panose="02020603050405020304" pitchFamily="18" charset="0"/>
            </a:rPr>
            <a:t> </a:t>
          </a:r>
          <a:r>
            <a:rPr lang="en-US" sz="2000" kern="1200" dirty="0" err="1">
              <a:effectLst/>
              <a:latin typeface="Bahnschrift" panose="020B0502040204020203" pitchFamily="34" charset="0"/>
              <a:ea typeface="TimesNewRomanPSMT"/>
              <a:cs typeface="Times New Roman" panose="02020603050405020304" pitchFamily="18" charset="0"/>
            </a:rPr>
            <a:t>cho</a:t>
          </a:r>
          <a:r>
            <a:rPr lang="en-US" sz="2000" kern="1200" dirty="0">
              <a:effectLst/>
              <a:latin typeface="Bahnschrift" panose="020B0502040204020203" pitchFamily="34" charset="0"/>
              <a:ea typeface="TimesNewRomanPSMT"/>
              <a:cs typeface="Times New Roman" panose="02020603050405020304" pitchFamily="18" charset="0"/>
            </a:rPr>
            <a:t> HS</a:t>
          </a:r>
          <a:r>
            <a:rPr lang="vi-VN" sz="2000" kern="1200" dirty="0">
              <a:effectLst/>
              <a:latin typeface="Bahnschrift" panose="020B0502040204020203" pitchFamily="34" charset="0"/>
              <a:ea typeface="TimesNewRomanPSMT"/>
              <a:cs typeface="Times New Roman" panose="02020603050405020304" pitchFamily="18" charset="0"/>
            </a:rPr>
            <a:t>.</a:t>
          </a:r>
          <a:endParaRPr lang="en-US" sz="2000" kern="1200" dirty="0">
            <a:latin typeface="Bahnschrift" panose="020B0502040204020203" pitchFamily="34" charset="0"/>
          </a:endParaRPr>
        </a:p>
      </dsp:txBody>
      <dsp:txXfrm>
        <a:off x="2824035" y="166"/>
        <a:ext cx="8037639" cy="1590465"/>
      </dsp:txXfrm>
    </dsp:sp>
    <dsp:sp modelId="{0567A3AC-67FA-4645-BBF2-300685006E3A}">
      <dsp:nvSpPr>
        <dsp:cNvPr id="0" name=""/>
        <dsp:cNvSpPr/>
      </dsp:nvSpPr>
      <dsp:spPr>
        <a:xfrm>
          <a:off x="0" y="166"/>
          <a:ext cx="2824035" cy="1590465"/>
        </a:xfrm>
        <a:prstGeom prst="round2SameRect">
          <a:avLst>
            <a:gd name="adj1" fmla="val 16670"/>
            <a:gd name="adj2" fmla="val 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123825" rIns="123825" bIns="123825" numCol="1" spcCol="1270" anchor="ctr" anchorCtr="0">
          <a:noAutofit/>
        </a:bodyPr>
        <a:lstStyle/>
        <a:p>
          <a:pPr marL="0" lvl="0" indent="0" algn="ctr" defTabSz="2889250">
            <a:lnSpc>
              <a:spcPct val="90000"/>
            </a:lnSpc>
            <a:spcBef>
              <a:spcPct val="0"/>
            </a:spcBef>
            <a:spcAft>
              <a:spcPct val="35000"/>
            </a:spcAft>
            <a:buNone/>
          </a:pPr>
          <a:r>
            <a:rPr lang="en-US" sz="6500" kern="1200">
              <a:effectLst/>
              <a:latin typeface="Bahnschrift" panose="020B0502040204020203" pitchFamily="34" charset="0"/>
              <a:ea typeface="TimesNewRomanPSMT"/>
              <a:cs typeface="Times New Roman" panose="02020603050405020304" pitchFamily="18" charset="0"/>
            </a:rPr>
            <a:t>1</a:t>
          </a:r>
          <a:endParaRPr lang="en-US" sz="6500" kern="1200">
            <a:latin typeface="Bahnschrift" panose="020B0502040204020203" pitchFamily="34" charset="0"/>
          </a:endParaRPr>
        </a:p>
      </dsp:txBody>
      <dsp:txXfrm>
        <a:off x="77654" y="77820"/>
        <a:ext cx="2668727" cy="1512811"/>
      </dsp:txXfrm>
    </dsp:sp>
    <dsp:sp modelId="{9D821993-0595-4B3F-BC89-D7D9DA317A8E}">
      <dsp:nvSpPr>
        <dsp:cNvPr id="0" name=""/>
        <dsp:cNvSpPr/>
      </dsp:nvSpPr>
      <dsp:spPr>
        <a:xfrm>
          <a:off x="2824035" y="1670154"/>
          <a:ext cx="8037639" cy="1590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b" anchorCtr="0">
          <a:noAutofit/>
        </a:bodyPr>
        <a:lstStyle/>
        <a:p>
          <a:pPr marL="0" lvl="0" indent="0" algn="l" defTabSz="889000">
            <a:lnSpc>
              <a:spcPct val="150000"/>
            </a:lnSpc>
            <a:spcBef>
              <a:spcPct val="0"/>
            </a:spcBef>
            <a:spcAft>
              <a:spcPct val="35000"/>
            </a:spcAft>
            <a:buNone/>
          </a:pPr>
          <a:r>
            <a:rPr lang="vi-VN" sz="2000" kern="1200" dirty="0">
              <a:effectLst/>
              <a:latin typeface="Bahnschrift" panose="020B0502040204020203" pitchFamily="34" charset="0"/>
              <a:ea typeface="TimesNewRomanPSMT"/>
              <a:cs typeface="Times New Roman" panose="02020603050405020304" pitchFamily="18" charset="0"/>
            </a:rPr>
            <a:t>N</a:t>
          </a:r>
          <a:r>
            <a:rPr lang="en-US" sz="2000" kern="1200" dirty="0" err="1">
              <a:effectLst/>
              <a:latin typeface="Bahnschrift" panose="020B0502040204020203" pitchFamily="34" charset="0"/>
              <a:ea typeface="Calibri" panose="020F0502020204030204" pitchFamily="34" charset="0"/>
              <a:cs typeface="Times New Roman" panose="02020603050405020304" pitchFamily="18" charset="0"/>
            </a:rPr>
            <a:t>gữ</a:t>
          </a:r>
          <a:r>
            <a:rPr lang="en-US" sz="2000" kern="1200" dirty="0">
              <a:effectLst/>
              <a:latin typeface="Bahnschrift" panose="020B0502040204020203" pitchFamily="34" charset="0"/>
              <a:ea typeface="Calibri" panose="020F0502020204030204" pitchFamily="34" charset="0"/>
              <a:cs typeface="Times New Roman" panose="02020603050405020304" pitchFamily="18" charset="0"/>
            </a:rPr>
            <a:t> </a:t>
          </a:r>
          <a:r>
            <a:rPr lang="en-US" sz="2000" kern="1200" dirty="0" err="1">
              <a:effectLst/>
              <a:latin typeface="Bahnschrift" panose="020B0502040204020203" pitchFamily="34" charset="0"/>
              <a:ea typeface="Calibri" panose="020F0502020204030204" pitchFamily="34" charset="0"/>
              <a:cs typeface="Times New Roman" panose="02020603050405020304" pitchFamily="18" charset="0"/>
            </a:rPr>
            <a:t>liệu</a:t>
          </a:r>
          <a:r>
            <a:rPr lang="vi-VN" sz="2000" kern="1200" dirty="0">
              <a:effectLst/>
              <a:latin typeface="Bahnschrift" panose="020B0502040204020203" pitchFamily="34" charset="0"/>
              <a:ea typeface="Calibri" panose="020F0502020204030204" pitchFamily="34" charset="0"/>
              <a:cs typeface="Times New Roman" panose="02020603050405020304" pitchFamily="18" charset="0"/>
            </a:rPr>
            <a:t> là “xương sống”, “hồn cốt”, góp phần tạo nên diện mạo của từng bộ sách, là căn cứ để tổ chức các hoạt động dạy học và đánh giá.</a:t>
          </a:r>
          <a:endParaRPr lang="en-US" sz="2000" kern="1200" dirty="0">
            <a:effectLst/>
            <a:latin typeface="Bahnschrift" panose="020B0502040204020203" pitchFamily="34" charset="0"/>
            <a:ea typeface="Calibri" panose="020F0502020204030204" pitchFamily="34" charset="0"/>
            <a:cs typeface="Times New Roman" panose="02020603050405020304" pitchFamily="18" charset="0"/>
          </a:endParaRPr>
        </a:p>
      </dsp:txBody>
      <dsp:txXfrm>
        <a:off x="2824035" y="1670154"/>
        <a:ext cx="8037639" cy="1590465"/>
      </dsp:txXfrm>
    </dsp:sp>
    <dsp:sp modelId="{BFB3F588-30F3-49B0-AFEE-2A62B223C49A}">
      <dsp:nvSpPr>
        <dsp:cNvPr id="0" name=""/>
        <dsp:cNvSpPr/>
      </dsp:nvSpPr>
      <dsp:spPr>
        <a:xfrm>
          <a:off x="0" y="1670154"/>
          <a:ext cx="2824035" cy="1590465"/>
        </a:xfrm>
        <a:prstGeom prst="round2SameRect">
          <a:avLst>
            <a:gd name="adj1" fmla="val 16670"/>
            <a:gd name="adj2" fmla="val 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123825" rIns="123825" bIns="123825" numCol="1" spcCol="1270" anchor="ctr" anchorCtr="0">
          <a:noAutofit/>
        </a:bodyPr>
        <a:lstStyle/>
        <a:p>
          <a:pPr marL="0" lvl="0" indent="0" algn="ctr" defTabSz="2889250">
            <a:lnSpc>
              <a:spcPct val="90000"/>
            </a:lnSpc>
            <a:spcBef>
              <a:spcPct val="0"/>
            </a:spcBef>
            <a:spcAft>
              <a:spcPct val="35000"/>
            </a:spcAft>
            <a:buNone/>
          </a:pPr>
          <a:r>
            <a:rPr lang="en-US" sz="6500" kern="1200">
              <a:effectLst/>
              <a:latin typeface="Bahnschrift" panose="020B0502040204020203" pitchFamily="34" charset="0"/>
              <a:ea typeface="TimesNewRomanPSMT"/>
              <a:cs typeface="Times New Roman" panose="02020603050405020304" pitchFamily="18" charset="0"/>
            </a:rPr>
            <a:t>2</a:t>
          </a:r>
          <a:endParaRPr lang="en-US" sz="6500" kern="1200">
            <a:effectLst/>
            <a:latin typeface="Bahnschrift" panose="020B0502040204020203" pitchFamily="34" charset="0"/>
            <a:ea typeface="Calibri" panose="020F0502020204030204" pitchFamily="34" charset="0"/>
            <a:cs typeface="Times New Roman" panose="02020603050405020304" pitchFamily="18" charset="0"/>
          </a:endParaRPr>
        </a:p>
      </dsp:txBody>
      <dsp:txXfrm>
        <a:off x="77654" y="1747808"/>
        <a:ext cx="2668727" cy="1512811"/>
      </dsp:txXfrm>
    </dsp:sp>
    <dsp:sp modelId="{3A36E4C4-FFFA-4064-9567-A45A31AE93E0}">
      <dsp:nvSpPr>
        <dsp:cNvPr id="0" name=""/>
        <dsp:cNvSpPr/>
      </dsp:nvSpPr>
      <dsp:spPr>
        <a:xfrm>
          <a:off x="2824035" y="3340143"/>
          <a:ext cx="8037639" cy="15904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b" anchorCtr="0">
          <a:noAutofit/>
        </a:bodyPr>
        <a:lstStyle/>
        <a:p>
          <a:pPr marL="0" lvl="0" indent="0" algn="l" defTabSz="889000">
            <a:lnSpc>
              <a:spcPct val="150000"/>
            </a:lnSpc>
            <a:spcBef>
              <a:spcPct val="0"/>
            </a:spcBef>
            <a:spcAft>
              <a:spcPct val="35000"/>
            </a:spcAft>
            <a:buNone/>
          </a:pPr>
          <a:r>
            <a:rPr lang="vi-VN" sz="2000" kern="1200" dirty="0">
              <a:effectLst/>
              <a:latin typeface="Bahnschrift" panose="020B0502040204020203" pitchFamily="34" charset="0"/>
              <a:ea typeface="Calibri" panose="020F0502020204030204" pitchFamily="34" charset="0"/>
            </a:rPr>
            <a:t>Ngữ liệu </a:t>
          </a:r>
          <a:r>
            <a:rPr lang="en-US" sz="2000" kern="1200" dirty="0" err="1">
              <a:effectLst/>
              <a:latin typeface="Bahnschrift" panose="020B0502040204020203" pitchFamily="34" charset="0"/>
              <a:ea typeface="Calibri" panose="020F0502020204030204" pitchFamily="34" charset="0"/>
            </a:rPr>
            <a:t>là</a:t>
          </a:r>
          <a:r>
            <a:rPr lang="en-US" sz="2000" kern="1200" dirty="0">
              <a:effectLst/>
              <a:latin typeface="Bahnschrift" panose="020B0502040204020203" pitchFamily="34" charset="0"/>
              <a:ea typeface="Calibri" panose="020F0502020204030204" pitchFamily="34" charset="0"/>
            </a:rPr>
            <a:t> </a:t>
          </a:r>
          <a:r>
            <a:rPr lang="en-US" sz="2000" kern="1200" dirty="0" err="1">
              <a:effectLst/>
              <a:latin typeface="Bahnschrift" panose="020B0502040204020203" pitchFamily="34" charset="0"/>
              <a:ea typeface="Calibri" panose="020F0502020204030204" pitchFamily="34" charset="0"/>
            </a:rPr>
            <a:t>đối</a:t>
          </a:r>
          <a:r>
            <a:rPr lang="en-US" sz="2000" kern="1200" dirty="0">
              <a:effectLst/>
              <a:latin typeface="Bahnschrift" panose="020B0502040204020203" pitchFamily="34" charset="0"/>
              <a:ea typeface="Calibri" panose="020F0502020204030204" pitchFamily="34" charset="0"/>
            </a:rPr>
            <a:t> </a:t>
          </a:r>
          <a:r>
            <a:rPr lang="en-US" sz="2000" kern="1200" dirty="0" err="1">
              <a:effectLst/>
              <a:latin typeface="Bahnschrift" panose="020B0502040204020203" pitchFamily="34" charset="0"/>
              <a:ea typeface="Calibri" panose="020F0502020204030204" pitchFamily="34" charset="0"/>
            </a:rPr>
            <a:t>tượng</a:t>
          </a:r>
          <a:r>
            <a:rPr lang="en-US" sz="2000" kern="1200" dirty="0">
              <a:effectLst/>
              <a:latin typeface="Bahnschrift" panose="020B0502040204020203" pitchFamily="34" charset="0"/>
              <a:ea typeface="Calibri" panose="020F0502020204030204" pitchFamily="34" charset="0"/>
            </a:rPr>
            <a:t> </a:t>
          </a:r>
          <a:r>
            <a:rPr lang="en-US" sz="2000" kern="1200" dirty="0" err="1">
              <a:effectLst/>
              <a:latin typeface="Bahnschrift" panose="020B0502040204020203" pitchFamily="34" charset="0"/>
              <a:ea typeface="Calibri" panose="020F0502020204030204" pitchFamily="34" charset="0"/>
            </a:rPr>
            <a:t>trực</a:t>
          </a:r>
          <a:r>
            <a:rPr lang="vi-VN" sz="2000" kern="1200" dirty="0">
              <a:effectLst/>
              <a:latin typeface="Bahnschrift" panose="020B0502040204020203" pitchFamily="34" charset="0"/>
              <a:ea typeface="Calibri" panose="020F0502020204030204" pitchFamily="34" charset="0"/>
            </a:rPr>
            <a:t> tiếp của hoạt động </a:t>
          </a:r>
          <a:r>
            <a:rPr lang="en-US" sz="2000" kern="1200" dirty="0" err="1">
              <a:effectLst/>
              <a:latin typeface="Bahnschrift" panose="020B0502040204020203" pitchFamily="34" charset="0"/>
              <a:ea typeface="Calibri" panose="020F0502020204030204" pitchFamily="34" charset="0"/>
            </a:rPr>
            <a:t>đọc</a:t>
          </a:r>
          <a:r>
            <a:rPr lang="en-US" sz="2000" kern="1200" dirty="0">
              <a:effectLst/>
              <a:latin typeface="Bahnschrift" panose="020B0502040204020203" pitchFamily="34" charset="0"/>
              <a:ea typeface="Calibri" panose="020F0502020204030204" pitchFamily="34" charset="0"/>
            </a:rPr>
            <a:t> </a:t>
          </a:r>
          <a:r>
            <a:rPr lang="en-US" sz="2000" kern="1200" dirty="0" err="1">
              <a:effectLst/>
              <a:latin typeface="Bahnschrift" panose="020B0502040204020203" pitchFamily="34" charset="0"/>
              <a:ea typeface="Calibri" panose="020F0502020204030204" pitchFamily="34" charset="0"/>
            </a:rPr>
            <a:t>hiểu</a:t>
          </a:r>
          <a:r>
            <a:rPr lang="vi-VN" sz="2000" kern="1200" dirty="0">
              <a:effectLst/>
              <a:latin typeface="Bahnschrift" panose="020B0502040204020203" pitchFamily="34" charset="0"/>
              <a:ea typeface="Calibri" panose="020F0502020204030204" pitchFamily="34" charset="0"/>
            </a:rPr>
            <a:t>, </a:t>
          </a:r>
          <a:r>
            <a:rPr lang="en-US" sz="2000" kern="1200" dirty="0" err="1">
              <a:effectLst/>
              <a:latin typeface="Bahnschrift" panose="020B0502040204020203" pitchFamily="34" charset="0"/>
              <a:ea typeface="Calibri" panose="020F0502020204030204" pitchFamily="34" charset="0"/>
            </a:rPr>
            <a:t>là</a:t>
          </a:r>
          <a:r>
            <a:rPr lang="en-US" sz="2000" kern="1200" dirty="0">
              <a:effectLst/>
              <a:latin typeface="Bahnschrift" panose="020B0502040204020203" pitchFamily="34" charset="0"/>
              <a:ea typeface="Calibri" panose="020F0502020204030204" pitchFamily="34" charset="0"/>
            </a:rPr>
            <a:t> </a:t>
          </a:r>
          <a:r>
            <a:rPr lang="en-US" sz="2000" kern="1200" dirty="0" err="1">
              <a:effectLst/>
              <a:latin typeface="Bahnschrift" panose="020B0502040204020203" pitchFamily="34" charset="0"/>
              <a:ea typeface="Calibri" panose="020F0502020204030204" pitchFamily="34" charset="0"/>
            </a:rPr>
            <a:t>phương</a:t>
          </a:r>
          <a:r>
            <a:rPr lang="en-US" sz="2000" kern="1200" dirty="0">
              <a:effectLst/>
              <a:latin typeface="Bahnschrift" panose="020B0502040204020203" pitchFamily="34" charset="0"/>
              <a:ea typeface="Calibri" panose="020F0502020204030204" pitchFamily="34" charset="0"/>
            </a:rPr>
            <a:t> </a:t>
          </a:r>
          <a:r>
            <a:rPr lang="en-US" sz="2000" kern="1200" dirty="0" err="1">
              <a:effectLst/>
              <a:latin typeface="Bahnschrift" panose="020B0502040204020203" pitchFamily="34" charset="0"/>
              <a:ea typeface="Calibri" panose="020F0502020204030204" pitchFamily="34" charset="0"/>
            </a:rPr>
            <a:t>tiện</a:t>
          </a:r>
          <a:r>
            <a:rPr lang="en-US" sz="2000" kern="1200" dirty="0">
              <a:effectLst/>
              <a:latin typeface="Bahnschrift" panose="020B0502040204020203" pitchFamily="34" charset="0"/>
              <a:ea typeface="Calibri" panose="020F0502020204030204" pitchFamily="34" charset="0"/>
            </a:rPr>
            <a:t> </a:t>
          </a:r>
          <a:r>
            <a:rPr lang="en-US" sz="2000" kern="1200" dirty="0" err="1">
              <a:effectLst/>
              <a:latin typeface="Bahnschrift" panose="020B0502040204020203" pitchFamily="34" charset="0"/>
              <a:ea typeface="Calibri" panose="020F0502020204030204" pitchFamily="34" charset="0"/>
            </a:rPr>
            <a:t>để</a:t>
          </a:r>
          <a:r>
            <a:rPr lang="en-US" sz="2000" kern="1200" dirty="0">
              <a:effectLst/>
              <a:latin typeface="Bahnschrift" panose="020B0502040204020203" pitchFamily="34" charset="0"/>
              <a:ea typeface="Calibri" panose="020F0502020204030204" pitchFamily="34" charset="0"/>
            </a:rPr>
            <a:t> GV </a:t>
          </a:r>
          <a:r>
            <a:rPr lang="en-US" sz="2000" kern="1200" dirty="0" err="1">
              <a:effectLst/>
              <a:latin typeface="Bahnschrift" panose="020B0502040204020203" pitchFamily="34" charset="0"/>
              <a:ea typeface="Calibri" panose="020F0502020204030204" pitchFamily="34" charset="0"/>
            </a:rPr>
            <a:t>kiểm</a:t>
          </a:r>
          <a:r>
            <a:rPr lang="en-US" sz="2000" kern="1200" dirty="0">
              <a:effectLst/>
              <a:latin typeface="Bahnschrift" panose="020B0502040204020203" pitchFamily="34" charset="0"/>
              <a:ea typeface="Calibri" panose="020F0502020204030204" pitchFamily="34" charset="0"/>
            </a:rPr>
            <a:t> </a:t>
          </a:r>
          <a:r>
            <a:rPr lang="en-US" sz="2000" kern="1200" dirty="0" err="1">
              <a:effectLst/>
              <a:latin typeface="Bahnschrift" panose="020B0502040204020203" pitchFamily="34" charset="0"/>
              <a:ea typeface="Calibri" panose="020F0502020204030204" pitchFamily="34" charset="0"/>
            </a:rPr>
            <a:t>tra</a:t>
          </a:r>
          <a:r>
            <a:rPr lang="en-US" sz="2000" kern="1200" dirty="0">
              <a:effectLst/>
              <a:latin typeface="Bahnschrift" panose="020B0502040204020203" pitchFamily="34" charset="0"/>
              <a:ea typeface="Calibri" panose="020F0502020204030204" pitchFamily="34" charset="0"/>
            </a:rPr>
            <a:t> </a:t>
          </a:r>
          <a:r>
            <a:rPr lang="vi-VN" sz="2000" kern="1200" dirty="0">
              <a:effectLst/>
              <a:latin typeface="Bahnschrift" panose="020B0502040204020203" pitchFamily="34" charset="0"/>
              <a:ea typeface="Calibri" panose="020F0502020204030204" pitchFamily="34" charset="0"/>
            </a:rPr>
            <a:t>kĩ năng ĐỌC - VIẾT – NÓI – NGHE của HS.</a:t>
          </a:r>
          <a:endParaRPr lang="en-US" sz="2000" kern="1200" dirty="0">
            <a:latin typeface="Bahnschrift" panose="020B0502040204020203" pitchFamily="34" charset="0"/>
          </a:endParaRPr>
        </a:p>
      </dsp:txBody>
      <dsp:txXfrm>
        <a:off x="2824035" y="3340143"/>
        <a:ext cx="8037639" cy="1590465"/>
      </dsp:txXfrm>
    </dsp:sp>
    <dsp:sp modelId="{2A1B8B64-B5A9-437D-AD15-A7EAC75AF7BD}">
      <dsp:nvSpPr>
        <dsp:cNvPr id="0" name=""/>
        <dsp:cNvSpPr/>
      </dsp:nvSpPr>
      <dsp:spPr>
        <a:xfrm>
          <a:off x="0" y="3340143"/>
          <a:ext cx="2824035" cy="1590465"/>
        </a:xfrm>
        <a:prstGeom prst="round2SameRect">
          <a:avLst>
            <a:gd name="adj1" fmla="val 16670"/>
            <a:gd name="adj2" fmla="val 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123825" rIns="123825" bIns="123825" numCol="1" spcCol="1270" anchor="ctr" anchorCtr="0">
          <a:noAutofit/>
        </a:bodyPr>
        <a:lstStyle/>
        <a:p>
          <a:pPr marL="0" lvl="0" indent="0" algn="ctr" defTabSz="2889250">
            <a:lnSpc>
              <a:spcPct val="90000"/>
            </a:lnSpc>
            <a:spcBef>
              <a:spcPct val="0"/>
            </a:spcBef>
            <a:spcAft>
              <a:spcPct val="35000"/>
            </a:spcAft>
            <a:buNone/>
          </a:pPr>
          <a:r>
            <a:rPr lang="en-US" sz="6500" kern="1200">
              <a:effectLst/>
              <a:latin typeface="Bahnschrift" panose="020B0502040204020203" pitchFamily="34" charset="0"/>
              <a:ea typeface="Calibri" panose="020F0502020204030204" pitchFamily="34" charset="0"/>
            </a:rPr>
            <a:t>3</a:t>
          </a:r>
          <a:endParaRPr lang="en-US" sz="6500" kern="1200">
            <a:latin typeface="Bahnschrift" panose="020B0502040204020203" pitchFamily="34" charset="0"/>
          </a:endParaRPr>
        </a:p>
      </dsp:txBody>
      <dsp:txXfrm>
        <a:off x="77654" y="3417797"/>
        <a:ext cx="2668727" cy="15128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D810BA-99E5-41D5-8D0B-6D69FD863320}">
      <dsp:nvSpPr>
        <dsp:cNvPr id="0" name=""/>
        <dsp:cNvSpPr/>
      </dsp:nvSpPr>
      <dsp:spPr>
        <a:xfrm>
          <a:off x="884845" y="0"/>
          <a:ext cx="10028247" cy="5871754"/>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0E4194-6203-4C52-B9A6-DCB779A201DF}">
      <dsp:nvSpPr>
        <dsp:cNvPr id="0" name=""/>
        <dsp:cNvSpPr/>
      </dsp:nvSpPr>
      <dsp:spPr>
        <a:xfrm>
          <a:off x="5317" y="1761526"/>
          <a:ext cx="4155295" cy="2348701"/>
        </a:xfrm>
        <a:prstGeom prst="roundRect">
          <a:avLst/>
        </a:prstGeom>
        <a:solidFill>
          <a:srgbClr val="0054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u="sng" kern="1200" dirty="0">
              <a:latin typeface="Bahnschrift" panose="020B0502040204020203" pitchFamily="34" charset="0"/>
            </a:rPr>
            <a:t>THÔNG TƯ 22 – CTGDPT-CÔNG VĂN</a:t>
          </a:r>
        </a:p>
        <a:p>
          <a:pPr marL="0" lvl="0" indent="0" algn="just" defTabSz="1066800">
            <a:lnSpc>
              <a:spcPct val="90000"/>
            </a:lnSpc>
            <a:spcBef>
              <a:spcPct val="0"/>
            </a:spcBef>
            <a:spcAft>
              <a:spcPct val="35000"/>
            </a:spcAft>
            <a:buNone/>
          </a:pPr>
          <a:r>
            <a:rPr lang="en-US" sz="2400" kern="1200" dirty="0" err="1">
              <a:latin typeface="Bahnschrift" panose="020B0502040204020203" pitchFamily="34" charset="0"/>
            </a:rPr>
            <a:t>Không</a:t>
          </a:r>
          <a:r>
            <a:rPr lang="en-US" sz="2400" kern="1200" dirty="0">
              <a:latin typeface="Bahnschrift" panose="020B0502040204020203" pitchFamily="34" charset="0"/>
            </a:rPr>
            <a:t> </a:t>
          </a:r>
          <a:r>
            <a:rPr lang="en-US" sz="2400" kern="1200" dirty="0" err="1">
              <a:latin typeface="Bahnschrift" panose="020B0502040204020203" pitchFamily="34" charset="0"/>
            </a:rPr>
            <a:t>đặt</a:t>
          </a:r>
          <a:r>
            <a:rPr lang="en-US" sz="2400" kern="1200" dirty="0">
              <a:latin typeface="Bahnschrift" panose="020B0502040204020203" pitchFamily="34" charset="0"/>
            </a:rPr>
            <a:t> </a:t>
          </a:r>
          <a:r>
            <a:rPr lang="en-US" sz="2400" kern="1200" dirty="0" err="1">
              <a:latin typeface="Bahnschrift" panose="020B0502040204020203" pitchFamily="34" charset="0"/>
            </a:rPr>
            <a:t>ra</a:t>
          </a:r>
          <a:r>
            <a:rPr lang="en-US" sz="2400" kern="1200" dirty="0">
              <a:latin typeface="Bahnschrift" panose="020B0502040204020203" pitchFamily="34" charset="0"/>
            </a:rPr>
            <a:t> </a:t>
          </a:r>
          <a:r>
            <a:rPr lang="en-US" sz="2400" kern="1200" dirty="0" err="1">
              <a:latin typeface="Bahnschrift" panose="020B0502040204020203" pitchFamily="34" charset="0"/>
            </a:rPr>
            <a:t>những</a:t>
          </a:r>
          <a:r>
            <a:rPr lang="en-US" sz="2400" kern="1200" dirty="0">
              <a:latin typeface="Bahnschrift" panose="020B0502040204020203" pitchFamily="34" charset="0"/>
            </a:rPr>
            <a:t> qui </a:t>
          </a:r>
          <a:r>
            <a:rPr lang="en-US" sz="2400" kern="1200" dirty="0" err="1">
              <a:latin typeface="Bahnschrift" panose="020B0502040204020203" pitchFamily="34" charset="0"/>
            </a:rPr>
            <a:t>chuẩn</a:t>
          </a:r>
          <a:r>
            <a:rPr lang="en-US" sz="2400" kern="1200" dirty="0">
              <a:latin typeface="Bahnschrift" panose="020B0502040204020203" pitchFamily="34" charset="0"/>
            </a:rPr>
            <a:t> </a:t>
          </a:r>
          <a:r>
            <a:rPr lang="en-US" sz="2400" kern="1200" dirty="0" err="1">
              <a:latin typeface="Bahnschrift" panose="020B0502040204020203" pitchFamily="34" charset="0"/>
            </a:rPr>
            <a:t>về</a:t>
          </a:r>
          <a:r>
            <a:rPr lang="en-US" sz="2400" kern="1200" dirty="0">
              <a:latin typeface="Bahnschrift" panose="020B0502040204020203" pitchFamily="34" charset="0"/>
            </a:rPr>
            <a:t> </a:t>
          </a:r>
          <a:r>
            <a:rPr lang="en-US" sz="2400" b="1" kern="1200" dirty="0">
              <a:latin typeface="Bahnschrift" panose="020B0502040204020203" pitchFamily="34" charset="0"/>
            </a:rPr>
            <a:t>CẤU TRÚC </a:t>
          </a:r>
          <a:r>
            <a:rPr lang="vi-VN" sz="2400" b="1" kern="1200" dirty="0">
              <a:latin typeface="Bahnschrift" panose="020B0502040204020203" pitchFamily="34" charset="0"/>
            </a:rPr>
            <a:t>-</a:t>
          </a:r>
          <a:r>
            <a:rPr lang="en-US" sz="2400" b="1" kern="1200" dirty="0">
              <a:latin typeface="Bahnschrift" panose="020B0502040204020203" pitchFamily="34" charset="0"/>
            </a:rPr>
            <a:t> ĐỊNH DẠNG </a:t>
          </a:r>
          <a:r>
            <a:rPr lang="vi-VN" sz="2400" b="1" kern="1200" dirty="0">
              <a:latin typeface="Bahnschrift" panose="020B0502040204020203" pitchFamily="34" charset="0"/>
            </a:rPr>
            <a:t>-</a:t>
          </a:r>
          <a:r>
            <a:rPr lang="en-US" sz="2400" b="1" kern="1200" dirty="0">
              <a:latin typeface="Bahnschrift" panose="020B0502040204020203" pitchFamily="34" charset="0"/>
            </a:rPr>
            <a:t> HÌNH THỨC ĐÁNH GIÁ ĐỊNH KÌ </a:t>
          </a:r>
        </a:p>
      </dsp:txBody>
      <dsp:txXfrm>
        <a:off x="119971" y="1876180"/>
        <a:ext cx="3925987" cy="2119393"/>
      </dsp:txXfrm>
    </dsp:sp>
    <dsp:sp modelId="{437D764B-B9E8-41A5-B438-05D681BE4E6E}">
      <dsp:nvSpPr>
        <dsp:cNvPr id="0" name=""/>
        <dsp:cNvSpPr/>
      </dsp:nvSpPr>
      <dsp:spPr>
        <a:xfrm>
          <a:off x="4575960" y="1761526"/>
          <a:ext cx="3400656" cy="2348701"/>
        </a:xfrm>
        <a:prstGeom prst="roundRect">
          <a:avLst/>
        </a:prstGeom>
        <a:solidFill>
          <a:srgbClr val="0054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just" defTabSz="1244600">
            <a:lnSpc>
              <a:spcPct val="90000"/>
            </a:lnSpc>
            <a:spcBef>
              <a:spcPct val="0"/>
            </a:spcBef>
            <a:spcAft>
              <a:spcPct val="35000"/>
            </a:spcAft>
            <a:buNone/>
          </a:pPr>
          <a:r>
            <a:rPr lang="vi-VN" sz="2800" kern="1200" dirty="0">
              <a:latin typeface="Bahnschrift" panose="020B0502040204020203" pitchFamily="34" charset="0"/>
            </a:rPr>
            <a:t>K</a:t>
          </a:r>
          <a:r>
            <a:rPr lang="en-US" sz="2800" kern="1200" dirty="0">
              <a:latin typeface="Bahnschrift" panose="020B0502040204020203" pitchFamily="34" charset="0"/>
            </a:rPr>
            <a:t>HÔNG </a:t>
          </a:r>
          <a:r>
            <a:rPr lang="en-US" sz="2800" kern="1200" dirty="0" err="1">
              <a:latin typeface="Bahnschrift" panose="020B0502040204020203" pitchFamily="34" charset="0"/>
            </a:rPr>
            <a:t>nhất</a:t>
          </a:r>
          <a:r>
            <a:rPr lang="en-US" sz="2800" kern="1200" dirty="0">
              <a:latin typeface="Bahnschrift" panose="020B0502040204020203" pitchFamily="34" charset="0"/>
            </a:rPr>
            <a:t> </a:t>
          </a:r>
          <a:r>
            <a:rPr lang="en-US" sz="2800" kern="1200" dirty="0" err="1">
              <a:latin typeface="Bahnschrift" panose="020B0502040204020203" pitchFamily="34" charset="0"/>
            </a:rPr>
            <a:t>thiết</a:t>
          </a:r>
          <a:r>
            <a:rPr lang="en-US" sz="2800" kern="1200" dirty="0">
              <a:latin typeface="Bahnschrift" panose="020B0502040204020203" pitchFamily="34" charset="0"/>
            </a:rPr>
            <a:t> </a:t>
          </a:r>
          <a:r>
            <a:rPr lang="en-US" sz="2800" kern="1200" dirty="0" err="1">
              <a:latin typeface="Bahnschrift" panose="020B0502040204020203" pitchFamily="34" charset="0"/>
            </a:rPr>
            <a:t>phải</a:t>
          </a:r>
          <a:r>
            <a:rPr lang="en-US" sz="2800" kern="1200" dirty="0">
              <a:latin typeface="Bahnschrift" panose="020B0502040204020203" pitchFamily="34" charset="0"/>
            </a:rPr>
            <a:t> </a:t>
          </a:r>
          <a:r>
            <a:rPr lang="en-US" sz="2800" kern="1200" dirty="0" err="1">
              <a:latin typeface="Bahnschrift" panose="020B0502040204020203" pitchFamily="34" charset="0"/>
            </a:rPr>
            <a:t>theo</a:t>
          </a:r>
          <a:r>
            <a:rPr lang="en-US" sz="2800" kern="1200" dirty="0">
              <a:latin typeface="Bahnschrift" panose="020B0502040204020203" pitchFamily="34" charset="0"/>
            </a:rPr>
            <a:t> </a:t>
          </a:r>
          <a:r>
            <a:rPr lang="vi-VN" sz="2800" kern="1200" dirty="0">
              <a:latin typeface="Bahnschrift" panose="020B0502040204020203" pitchFamily="34" charset="0"/>
            </a:rPr>
            <a:t>cấu trúc</a:t>
          </a:r>
          <a:r>
            <a:rPr lang="en-US" sz="2800" kern="1200" dirty="0">
              <a:latin typeface="Bahnschrift" panose="020B0502040204020203" pitchFamily="34" charset="0"/>
            </a:rPr>
            <a:t> </a:t>
          </a:r>
          <a:r>
            <a:rPr lang="en-US" sz="2800" kern="1200" dirty="0" err="1">
              <a:latin typeface="Bahnschrift" panose="020B0502040204020203" pitchFamily="34" charset="0"/>
            </a:rPr>
            <a:t>đề</a:t>
          </a:r>
          <a:r>
            <a:rPr lang="en-US" sz="2800" kern="1200" dirty="0">
              <a:latin typeface="Bahnschrift" panose="020B0502040204020203" pitchFamily="34" charset="0"/>
            </a:rPr>
            <a:t> </a:t>
          </a:r>
          <a:r>
            <a:rPr lang="en-US" sz="2800" kern="1200" dirty="0" err="1">
              <a:latin typeface="Bahnschrift" panose="020B0502040204020203" pitchFamily="34" charset="0"/>
            </a:rPr>
            <a:t>thi</a:t>
          </a:r>
          <a:r>
            <a:rPr lang="en-US" sz="2800" kern="1200" dirty="0">
              <a:latin typeface="Bahnschrift" panose="020B0502040204020203" pitchFamily="34" charset="0"/>
            </a:rPr>
            <a:t> </a:t>
          </a:r>
          <a:r>
            <a:rPr lang="en-US" sz="2800" kern="1200" dirty="0" err="1">
              <a:latin typeface="Bahnschrift" panose="020B0502040204020203" pitchFamily="34" charset="0"/>
            </a:rPr>
            <a:t>trên</a:t>
          </a:r>
          <a:r>
            <a:rPr lang="vi-VN" sz="2800" kern="1200" dirty="0">
              <a:latin typeface="Bahnschrift" panose="020B0502040204020203" pitchFamily="34" charset="0"/>
            </a:rPr>
            <a:t> diện rộng</a:t>
          </a:r>
          <a:endParaRPr lang="en-US" sz="2800" kern="1200" dirty="0">
            <a:latin typeface="Bahnschrift" panose="020B0502040204020203" pitchFamily="34" charset="0"/>
          </a:endParaRPr>
        </a:p>
      </dsp:txBody>
      <dsp:txXfrm>
        <a:off x="4690614" y="1876180"/>
        <a:ext cx="3171348" cy="2119393"/>
      </dsp:txXfrm>
    </dsp:sp>
    <dsp:sp modelId="{BE7BFC10-C5FD-4175-9DC1-9DE2FDDF09BE}">
      <dsp:nvSpPr>
        <dsp:cNvPr id="0" name=""/>
        <dsp:cNvSpPr/>
      </dsp:nvSpPr>
      <dsp:spPr>
        <a:xfrm>
          <a:off x="8391964" y="1761526"/>
          <a:ext cx="3400656" cy="2348701"/>
        </a:xfrm>
        <a:prstGeom prst="roundRect">
          <a:avLst/>
        </a:prstGeom>
        <a:solidFill>
          <a:srgbClr val="0054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just" defTabSz="1066800">
            <a:lnSpc>
              <a:spcPct val="90000"/>
            </a:lnSpc>
            <a:spcBef>
              <a:spcPct val="0"/>
            </a:spcBef>
            <a:spcAft>
              <a:spcPct val="35000"/>
            </a:spcAft>
            <a:buNone/>
          </a:pPr>
          <a:r>
            <a:rPr lang="vi-VN" sz="2400" b="1" u="sng" kern="1200" dirty="0">
              <a:latin typeface="Bahnschrift" panose="020B0502040204020203" pitchFamily="34" charset="0"/>
            </a:rPr>
            <a:t>ĐỔI MỚI:</a:t>
          </a:r>
          <a:endParaRPr lang="en-US" sz="2400" b="1" u="sng" kern="1200" dirty="0">
            <a:latin typeface="Bahnschrift" panose="020B0502040204020203" pitchFamily="34" charset="0"/>
          </a:endParaRPr>
        </a:p>
        <a:p>
          <a:pPr marL="0" lvl="0" indent="0" algn="just" defTabSz="1066800">
            <a:lnSpc>
              <a:spcPct val="90000"/>
            </a:lnSpc>
            <a:spcBef>
              <a:spcPct val="0"/>
            </a:spcBef>
            <a:spcAft>
              <a:spcPct val="35000"/>
            </a:spcAft>
            <a:buNone/>
          </a:pPr>
          <a:r>
            <a:rPr lang="vi-VN" sz="2400" kern="1200" dirty="0">
              <a:latin typeface="Bahnschrift" panose="020B0502040204020203" pitchFamily="34" charset="0"/>
            </a:rPr>
            <a:t>H</a:t>
          </a:r>
          <a:r>
            <a:rPr lang="en-US" sz="2400" kern="1200" dirty="0" err="1">
              <a:latin typeface="Bahnschrift" panose="020B0502040204020203" pitchFamily="34" charset="0"/>
            </a:rPr>
            <a:t>ình</a:t>
          </a:r>
          <a:r>
            <a:rPr lang="en-US" sz="2400" kern="1200" dirty="0">
              <a:latin typeface="Bahnschrift" panose="020B0502040204020203" pitchFamily="34" charset="0"/>
            </a:rPr>
            <a:t> </a:t>
          </a:r>
          <a:r>
            <a:rPr lang="en-US" sz="2400" kern="1200" dirty="0" err="1">
              <a:latin typeface="Bahnschrift" panose="020B0502040204020203" pitchFamily="34" charset="0"/>
            </a:rPr>
            <a:t>thành</a:t>
          </a:r>
          <a:r>
            <a:rPr lang="en-US" sz="2400" kern="1200" dirty="0">
              <a:latin typeface="Bahnschrift" panose="020B0502040204020203" pitchFamily="34" charset="0"/>
            </a:rPr>
            <a:t> </a:t>
          </a:r>
          <a:r>
            <a:rPr lang="en-US" sz="2400" b="1" kern="1200" dirty="0">
              <a:latin typeface="Bahnschrift" panose="020B0502040204020203" pitchFamily="34" charset="0"/>
            </a:rPr>
            <a:t>KHẢ NĂNG TƯ DUY CHIỀU SÂU </a:t>
          </a:r>
          <a:r>
            <a:rPr lang="en-US" sz="2400" kern="1200" dirty="0" err="1">
              <a:latin typeface="Bahnschrift" panose="020B0502040204020203" pitchFamily="34" charset="0"/>
            </a:rPr>
            <a:t>để</a:t>
          </a:r>
          <a:r>
            <a:rPr lang="en-US" sz="2400" kern="1200" dirty="0">
              <a:latin typeface="Bahnschrift" panose="020B0502040204020203" pitchFamily="34" charset="0"/>
            </a:rPr>
            <a:t> </a:t>
          </a:r>
          <a:r>
            <a:rPr lang="en-US" sz="2400" kern="1200" dirty="0" err="1">
              <a:latin typeface="Bahnschrift" panose="020B0502040204020203" pitchFamily="34" charset="0"/>
            </a:rPr>
            <a:t>đánh</a:t>
          </a:r>
          <a:r>
            <a:rPr lang="en-US" sz="2400" kern="1200" dirty="0">
              <a:latin typeface="Bahnschrift" panose="020B0502040204020203" pitchFamily="34" charset="0"/>
            </a:rPr>
            <a:t> </a:t>
          </a:r>
          <a:r>
            <a:rPr lang="en-US" sz="2400" kern="1200" dirty="0" err="1">
              <a:latin typeface="Bahnschrift" panose="020B0502040204020203" pitchFamily="34" charset="0"/>
            </a:rPr>
            <a:t>giá</a:t>
          </a:r>
          <a:r>
            <a:rPr lang="en-US" sz="2400" kern="1200" dirty="0">
              <a:latin typeface="Bahnschrift" panose="020B0502040204020203" pitchFamily="34" charset="0"/>
            </a:rPr>
            <a:t> </a:t>
          </a:r>
          <a:r>
            <a:rPr lang="en-US" sz="2400" kern="1200" dirty="0" err="1">
              <a:latin typeface="Bahnschrift" panose="020B0502040204020203" pitchFamily="34" charset="0"/>
            </a:rPr>
            <a:t>giá</a:t>
          </a:r>
          <a:r>
            <a:rPr lang="en-US" sz="2400" kern="1200" dirty="0">
              <a:latin typeface="Bahnschrift" panose="020B0502040204020203" pitchFamily="34" charset="0"/>
            </a:rPr>
            <a:t> </a:t>
          </a:r>
          <a:r>
            <a:rPr lang="en-US" sz="2400" kern="1200" dirty="0" err="1">
              <a:latin typeface="Bahnschrift" panose="020B0502040204020203" pitchFamily="34" charset="0"/>
            </a:rPr>
            <a:t>trị</a:t>
          </a:r>
          <a:r>
            <a:rPr lang="en-US" sz="2400" kern="1200" dirty="0">
              <a:latin typeface="Bahnschrift" panose="020B0502040204020203" pitchFamily="34" charset="0"/>
            </a:rPr>
            <a:t> </a:t>
          </a:r>
          <a:r>
            <a:rPr lang="en-US" sz="2400" kern="1200" dirty="0" err="1">
              <a:latin typeface="Bahnschrift" panose="020B0502040204020203" pitchFamily="34" charset="0"/>
            </a:rPr>
            <a:t>đa</a:t>
          </a:r>
          <a:r>
            <a:rPr lang="en-US" sz="2400" kern="1200" dirty="0">
              <a:latin typeface="Bahnschrift" panose="020B0502040204020203" pitchFamily="34" charset="0"/>
            </a:rPr>
            <a:t> </a:t>
          </a:r>
          <a:r>
            <a:rPr lang="en-US" sz="2400" kern="1200" dirty="0" err="1">
              <a:latin typeface="Bahnschrift" panose="020B0502040204020203" pitchFamily="34" charset="0"/>
            </a:rPr>
            <a:t>chiều</a:t>
          </a:r>
          <a:r>
            <a:rPr lang="en-US" sz="2400" kern="1200" dirty="0">
              <a:latin typeface="Bahnschrift" panose="020B0502040204020203" pitchFamily="34" charset="0"/>
            </a:rPr>
            <a:t> </a:t>
          </a:r>
          <a:r>
            <a:rPr lang="vi-VN" sz="2400" kern="1200" dirty="0">
              <a:latin typeface="Bahnschrift" panose="020B0502040204020203" pitchFamily="34" charset="0"/>
            </a:rPr>
            <a:t>của tác phẩm.</a:t>
          </a:r>
          <a:endParaRPr lang="en-US" sz="2400" kern="1200" dirty="0">
            <a:latin typeface="Bahnschrift" panose="020B0502040204020203" pitchFamily="34" charset="0"/>
          </a:endParaRPr>
        </a:p>
      </dsp:txBody>
      <dsp:txXfrm>
        <a:off x="8506618" y="1876180"/>
        <a:ext cx="3171348" cy="211939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A9BE25-3E73-4940-824A-1E0C74B3C061}">
      <dsp:nvSpPr>
        <dsp:cNvPr id="0" name=""/>
        <dsp:cNvSpPr/>
      </dsp:nvSpPr>
      <dsp:spPr>
        <a:xfrm>
          <a:off x="0" y="407508"/>
          <a:ext cx="10243457" cy="26860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150000"/>
            </a:lnSpc>
            <a:spcBef>
              <a:spcPct val="0"/>
            </a:spcBef>
            <a:spcAft>
              <a:spcPct val="35000"/>
            </a:spcAft>
            <a:buNone/>
          </a:pPr>
          <a:r>
            <a:rPr lang="en-US" sz="2800" kern="1200" dirty="0" err="1">
              <a:latin typeface="Bahnschrift" panose="020B0502040204020203" pitchFamily="34" charset="0"/>
            </a:rPr>
            <a:t>Chương</a:t>
          </a:r>
          <a:r>
            <a:rPr lang="vi-VN" sz="2800" kern="1200" dirty="0">
              <a:latin typeface="Bahnschrift" panose="020B0502040204020203" pitchFamily="34" charset="0"/>
            </a:rPr>
            <a:t> trình Ngữ văn 2018 và các </a:t>
          </a:r>
          <a:r>
            <a:rPr lang="en-US" sz="2800" kern="1200" dirty="0">
              <a:latin typeface="Bahnschrift" panose="020B0502040204020203" pitchFamily="34" charset="0"/>
            </a:rPr>
            <a:t>VB</a:t>
          </a:r>
          <a:r>
            <a:rPr lang="vi-VN" sz="2800" kern="1200" dirty="0">
              <a:latin typeface="Bahnschrift" panose="020B0502040204020203" pitchFamily="34" charset="0"/>
            </a:rPr>
            <a:t> chỉ đạo của Bộ nêu</a:t>
          </a:r>
          <a:r>
            <a:rPr lang="en-US" sz="2800" kern="1200" dirty="0">
              <a:latin typeface="Bahnschrift" panose="020B0502040204020203" pitchFamily="34" charset="0"/>
            </a:rPr>
            <a:t> </a:t>
          </a:r>
          <a:r>
            <a:rPr lang="en-US" sz="2800" kern="1200" dirty="0" err="1">
              <a:latin typeface="Bahnschrift" panose="020B0502040204020203" pitchFamily="34" charset="0"/>
            </a:rPr>
            <a:t>chủ</a:t>
          </a:r>
          <a:r>
            <a:rPr lang="en-US" sz="2800" kern="1200" dirty="0">
              <a:latin typeface="Bahnschrift" panose="020B0502040204020203" pitchFamily="34" charset="0"/>
            </a:rPr>
            <a:t> </a:t>
          </a:r>
          <a:r>
            <a:rPr lang="en-US" sz="2800" kern="1200" dirty="0" err="1">
              <a:latin typeface="Bahnschrift" panose="020B0502040204020203" pitchFamily="34" charset="0"/>
            </a:rPr>
            <a:t>trương</a:t>
          </a:r>
          <a:r>
            <a:rPr lang="en-US" sz="2800" kern="1200" dirty="0">
              <a:latin typeface="Bahnschrift" panose="020B0502040204020203" pitchFamily="34" charset="0"/>
            </a:rPr>
            <a:t> “</a:t>
          </a:r>
          <a:r>
            <a:rPr lang="en-US" sz="2800" kern="1200" dirty="0" err="1">
              <a:latin typeface="Bahnschrift" panose="020B0502040204020203" pitchFamily="34" charset="0"/>
            </a:rPr>
            <a:t>tránh</a:t>
          </a:r>
          <a:r>
            <a:rPr lang="en-US" sz="2800" kern="1200" dirty="0">
              <a:latin typeface="Bahnschrift" panose="020B0502040204020203" pitchFamily="34" charset="0"/>
            </a:rPr>
            <a:t>”, </a:t>
          </a:r>
          <a:r>
            <a:rPr lang="en-US" sz="2800" kern="1200" dirty="0" err="1">
              <a:latin typeface="Bahnschrift" panose="020B0502040204020203" pitchFamily="34" charset="0"/>
            </a:rPr>
            <a:t>khuyến</a:t>
          </a:r>
          <a:r>
            <a:rPr lang="en-US" sz="2800" kern="1200" dirty="0">
              <a:latin typeface="Bahnschrift" panose="020B0502040204020203" pitchFamily="34" charset="0"/>
            </a:rPr>
            <a:t> </a:t>
          </a:r>
          <a:r>
            <a:rPr lang="en-US" sz="2800" kern="1200" dirty="0" err="1">
              <a:latin typeface="Bahnschrift" panose="020B0502040204020203" pitchFamily="34" charset="0"/>
            </a:rPr>
            <a:t>khích</a:t>
          </a:r>
          <a:r>
            <a:rPr lang="en-US" sz="2800" kern="1200" dirty="0">
              <a:latin typeface="Bahnschrift" panose="020B0502040204020203" pitchFamily="34" charset="0"/>
            </a:rPr>
            <a:t> </a:t>
          </a:r>
          <a:r>
            <a:rPr lang="en-US" sz="2800" kern="1200" dirty="0" err="1">
              <a:latin typeface="Bahnschrift" panose="020B0502040204020203" pitchFamily="34" charset="0"/>
            </a:rPr>
            <a:t>xây</a:t>
          </a:r>
          <a:r>
            <a:rPr lang="en-US" sz="2800" kern="1200" dirty="0">
              <a:latin typeface="Bahnschrift" panose="020B0502040204020203" pitchFamily="34" charset="0"/>
            </a:rPr>
            <a:t> </a:t>
          </a:r>
          <a:r>
            <a:rPr lang="en-US" sz="2800" kern="1200" dirty="0" err="1">
              <a:latin typeface="Bahnschrift" panose="020B0502040204020203" pitchFamily="34" charset="0"/>
            </a:rPr>
            <a:t>dựng</a:t>
          </a:r>
          <a:r>
            <a:rPr lang="en-US" sz="2800" kern="1200" dirty="0">
              <a:latin typeface="Bahnschrift" panose="020B0502040204020203" pitchFamily="34" charset="0"/>
            </a:rPr>
            <a:t> </a:t>
          </a:r>
          <a:r>
            <a:rPr lang="en-US" sz="2800" kern="1200" dirty="0" err="1">
              <a:latin typeface="Bahnschrift" panose="020B0502040204020203" pitchFamily="34" charset="0"/>
            </a:rPr>
            <a:t>các</a:t>
          </a:r>
          <a:r>
            <a:rPr lang="en-US" sz="2800" kern="1200" dirty="0">
              <a:latin typeface="Bahnschrift" panose="020B0502040204020203" pitchFamily="34" charset="0"/>
            </a:rPr>
            <a:t> </a:t>
          </a:r>
          <a:r>
            <a:rPr lang="en-US" sz="2800" kern="1200" dirty="0" err="1">
              <a:latin typeface="Bahnschrift" panose="020B0502040204020203" pitchFamily="34" charset="0"/>
            </a:rPr>
            <a:t>đề</a:t>
          </a:r>
          <a:r>
            <a:rPr lang="en-US" sz="2800" kern="1200" dirty="0">
              <a:latin typeface="Bahnschrift" panose="020B0502040204020203" pitchFamily="34" charset="0"/>
            </a:rPr>
            <a:t> </a:t>
          </a:r>
          <a:r>
            <a:rPr lang="en-US" sz="2800" kern="1200" dirty="0" err="1">
              <a:latin typeface="Bahnschrift" panose="020B0502040204020203" pitchFamily="34" charset="0"/>
            </a:rPr>
            <a:t>mở</a:t>
          </a:r>
          <a:r>
            <a:rPr lang="en-US" sz="2800" kern="1200" dirty="0">
              <a:latin typeface="Bahnschrift" panose="020B0502040204020203" pitchFamily="34" charset="0"/>
            </a:rPr>
            <a:t> </a:t>
          </a:r>
          <a:r>
            <a:rPr lang="en-US" sz="2800" kern="1200" dirty="0" err="1">
              <a:latin typeface="Bahnschrift" panose="020B0502040204020203" pitchFamily="34" charset="0"/>
            </a:rPr>
            <a:t>để</a:t>
          </a:r>
          <a:r>
            <a:rPr lang="en-US" sz="2800" kern="1200" dirty="0">
              <a:latin typeface="Bahnschrift" panose="020B0502040204020203" pitchFamily="34" charset="0"/>
            </a:rPr>
            <a:t> </a:t>
          </a:r>
          <a:r>
            <a:rPr lang="en-US" sz="2800" kern="1200" dirty="0" err="1">
              <a:latin typeface="Bahnschrift" panose="020B0502040204020203" pitchFamily="34" charset="0"/>
            </a:rPr>
            <a:t>phát</a:t>
          </a:r>
          <a:r>
            <a:rPr lang="en-US" sz="2800" kern="1200" dirty="0">
              <a:latin typeface="Bahnschrift" panose="020B0502040204020203" pitchFamily="34" charset="0"/>
            </a:rPr>
            <a:t> </a:t>
          </a:r>
          <a:r>
            <a:rPr lang="en-US" sz="2800" kern="1200" dirty="0" err="1">
              <a:latin typeface="Bahnschrift" panose="020B0502040204020203" pitchFamily="34" charset="0"/>
            </a:rPr>
            <a:t>huy</a:t>
          </a:r>
          <a:r>
            <a:rPr lang="en-US" sz="2800" kern="1200" dirty="0">
              <a:latin typeface="Bahnschrift" panose="020B0502040204020203" pitchFamily="34" charset="0"/>
            </a:rPr>
            <a:t> </a:t>
          </a:r>
          <a:r>
            <a:rPr lang="en-US" sz="2800" kern="1200" dirty="0" err="1">
              <a:latin typeface="Bahnschrift" panose="020B0502040204020203" pitchFamily="34" charset="0"/>
            </a:rPr>
            <a:t>khả</a:t>
          </a:r>
          <a:r>
            <a:rPr lang="en-US" sz="2800" kern="1200" dirty="0">
              <a:latin typeface="Bahnschrift" panose="020B0502040204020203" pitchFamily="34" charset="0"/>
            </a:rPr>
            <a:t> </a:t>
          </a:r>
          <a:r>
            <a:rPr lang="en-US" sz="2800" kern="1200" dirty="0" err="1">
              <a:latin typeface="Bahnschrift" panose="020B0502040204020203" pitchFamily="34" charset="0"/>
            </a:rPr>
            <a:t>năng</a:t>
          </a:r>
          <a:r>
            <a:rPr lang="en-US" sz="2800" kern="1200" dirty="0">
              <a:latin typeface="Bahnschrift" panose="020B0502040204020203" pitchFamily="34" charset="0"/>
            </a:rPr>
            <a:t> </a:t>
          </a:r>
          <a:r>
            <a:rPr lang="en-US" sz="2800" kern="1200" dirty="0" err="1">
              <a:latin typeface="Bahnschrift" panose="020B0502040204020203" pitchFamily="34" charset="0"/>
            </a:rPr>
            <a:t>sáng</a:t>
          </a:r>
          <a:r>
            <a:rPr lang="en-US" sz="2800" kern="1200" dirty="0">
              <a:latin typeface="Bahnschrift" panose="020B0502040204020203" pitchFamily="34" charset="0"/>
            </a:rPr>
            <a:t> </a:t>
          </a:r>
          <a:r>
            <a:rPr lang="en-US" sz="2800" kern="1200" dirty="0" err="1">
              <a:latin typeface="Bahnschrift" panose="020B0502040204020203" pitchFamily="34" charset="0"/>
            </a:rPr>
            <a:t>tạo</a:t>
          </a:r>
          <a:r>
            <a:rPr lang="en-US" sz="2800" kern="1200" dirty="0">
              <a:latin typeface="Bahnschrift" panose="020B0502040204020203" pitchFamily="34" charset="0"/>
            </a:rPr>
            <a:t> </a:t>
          </a:r>
          <a:r>
            <a:rPr lang="en-US" sz="2800" kern="1200" dirty="0" err="1">
              <a:latin typeface="Bahnschrift" panose="020B0502040204020203" pitchFamily="34" charset="0"/>
            </a:rPr>
            <a:t>của</a:t>
          </a:r>
          <a:r>
            <a:rPr lang="en-US" sz="2800" kern="1200" dirty="0">
              <a:latin typeface="Bahnschrift" panose="020B0502040204020203" pitchFamily="34" charset="0"/>
            </a:rPr>
            <a:t> HS</a:t>
          </a:r>
          <a:r>
            <a:rPr lang="vi-VN" sz="2800" kern="1200" dirty="0">
              <a:latin typeface="Bahnschrift" panose="020B0502040204020203" pitchFamily="34" charset="0"/>
            </a:rPr>
            <a:t>.</a:t>
          </a:r>
          <a:endParaRPr lang="en-US" sz="2800" kern="1200" dirty="0">
            <a:latin typeface="Bahnschrift" panose="020B0502040204020203" pitchFamily="34" charset="0"/>
          </a:endParaRPr>
        </a:p>
      </dsp:txBody>
      <dsp:txXfrm>
        <a:off x="131120" y="538628"/>
        <a:ext cx="9981217" cy="2423769"/>
      </dsp:txXfrm>
    </dsp:sp>
    <dsp:sp modelId="{7BB5433B-4BDF-42A7-9317-41316046CAEA}">
      <dsp:nvSpPr>
        <dsp:cNvPr id="0" name=""/>
        <dsp:cNvSpPr/>
      </dsp:nvSpPr>
      <dsp:spPr>
        <a:xfrm>
          <a:off x="0" y="3280717"/>
          <a:ext cx="10243457" cy="22815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150000"/>
            </a:lnSpc>
            <a:spcBef>
              <a:spcPct val="0"/>
            </a:spcBef>
            <a:spcAft>
              <a:spcPct val="35000"/>
            </a:spcAft>
            <a:buNone/>
          </a:pPr>
          <a:r>
            <a:rPr lang="vi-VN" sz="2800" kern="1200" dirty="0">
              <a:latin typeface="Bahnschrift" panose="020B0502040204020203" pitchFamily="34" charset="0"/>
            </a:rPr>
            <a:t>Có thể </a:t>
          </a:r>
          <a:r>
            <a:rPr lang="en-US" sz="2800" kern="1200" dirty="0" err="1">
              <a:latin typeface="Bahnschrift" panose="020B0502040204020203" pitchFamily="34" charset="0"/>
            </a:rPr>
            <a:t>dùng</a:t>
          </a:r>
          <a:r>
            <a:rPr lang="en-US" sz="2800" kern="1200" dirty="0">
              <a:latin typeface="Bahnschrift" panose="020B0502040204020203" pitchFamily="34" charset="0"/>
            </a:rPr>
            <a:t> </a:t>
          </a:r>
          <a:r>
            <a:rPr lang="en-US" sz="2800" kern="1200" dirty="0" err="1">
              <a:latin typeface="Bahnschrift" panose="020B0502040204020203" pitchFamily="34" charset="0"/>
            </a:rPr>
            <a:t>lại</a:t>
          </a:r>
          <a:r>
            <a:rPr lang="en-US" sz="2800" kern="1200" dirty="0">
              <a:latin typeface="Bahnschrift" panose="020B0502040204020203" pitchFamily="34" charset="0"/>
            </a:rPr>
            <a:t> </a:t>
          </a:r>
          <a:r>
            <a:rPr lang="en-US" sz="2800" kern="1200" dirty="0" err="1">
              <a:latin typeface="Bahnschrift" panose="020B0502040204020203" pitchFamily="34" charset="0"/>
            </a:rPr>
            <a:t>các</a:t>
          </a:r>
          <a:r>
            <a:rPr lang="en-US" sz="2800" kern="1200" dirty="0">
              <a:latin typeface="Bahnschrift" panose="020B0502040204020203" pitchFamily="34" charset="0"/>
            </a:rPr>
            <a:t> VB </a:t>
          </a:r>
          <a:r>
            <a:rPr lang="en-US" sz="2800" kern="1200" dirty="0" err="1">
              <a:latin typeface="Bahnschrift" panose="020B0502040204020203" pitchFamily="34" charset="0"/>
            </a:rPr>
            <a:t>đã</a:t>
          </a:r>
          <a:r>
            <a:rPr lang="en-US" sz="2800" kern="1200" dirty="0">
              <a:latin typeface="Bahnschrift" panose="020B0502040204020203" pitchFamily="34" charset="0"/>
            </a:rPr>
            <a:t> </a:t>
          </a:r>
          <a:r>
            <a:rPr lang="en-US" sz="2800" kern="1200" dirty="0" err="1">
              <a:latin typeface="Bahnschrift" panose="020B0502040204020203" pitchFamily="34" charset="0"/>
            </a:rPr>
            <a:t>học</a:t>
          </a:r>
          <a:r>
            <a:rPr lang="en-US" sz="2800" kern="1200" dirty="0">
              <a:latin typeface="Bahnschrift" panose="020B0502040204020203" pitchFamily="34" charset="0"/>
            </a:rPr>
            <a:t> (</a:t>
          </a:r>
          <a:r>
            <a:rPr lang="en-US" sz="2800" kern="1200" dirty="0" err="1">
              <a:latin typeface="Bahnschrift" panose="020B0502040204020203" pitchFamily="34" charset="0"/>
            </a:rPr>
            <a:t>trong</a:t>
          </a:r>
          <a:r>
            <a:rPr lang="en-US" sz="2800" kern="1200" dirty="0">
              <a:latin typeface="Bahnschrift" panose="020B0502040204020203" pitchFamily="34" charset="0"/>
            </a:rPr>
            <a:t> </a:t>
          </a:r>
          <a:r>
            <a:rPr lang="en-US" sz="2800" kern="1200" dirty="0" err="1">
              <a:latin typeface="Bahnschrift" panose="020B0502040204020203" pitchFamily="34" charset="0"/>
            </a:rPr>
            <a:t>kiểm</a:t>
          </a:r>
          <a:r>
            <a:rPr lang="en-US" sz="2800" kern="1200" dirty="0">
              <a:latin typeface="Bahnschrift" panose="020B0502040204020203" pitchFamily="34" charset="0"/>
            </a:rPr>
            <a:t> </a:t>
          </a:r>
          <a:r>
            <a:rPr lang="en-US" sz="2800" kern="1200" dirty="0" err="1">
              <a:latin typeface="Bahnschrift" panose="020B0502040204020203" pitchFamily="34" charset="0"/>
            </a:rPr>
            <a:t>tra</a:t>
          </a:r>
          <a:r>
            <a:rPr lang="en-US" sz="2800" kern="1200" dirty="0">
              <a:latin typeface="Bahnschrift" panose="020B0502040204020203" pitchFamily="34" charset="0"/>
            </a:rPr>
            <a:t> </a:t>
          </a:r>
          <a:r>
            <a:rPr lang="en-US" sz="2800" kern="1200" dirty="0" err="1">
              <a:latin typeface="Bahnschrift" panose="020B0502040204020203" pitchFamily="34" charset="0"/>
            </a:rPr>
            <a:t>thường</a:t>
          </a:r>
          <a:r>
            <a:rPr lang="en-US" sz="2800" kern="1200" dirty="0">
              <a:latin typeface="Bahnschrift" panose="020B0502040204020203" pitchFamily="34" charset="0"/>
            </a:rPr>
            <a:t> </a:t>
          </a:r>
          <a:r>
            <a:rPr lang="en-US" sz="2800" kern="1200" dirty="0" err="1">
              <a:latin typeface="Bahnschrift" panose="020B0502040204020203" pitchFamily="34" charset="0"/>
            </a:rPr>
            <a:t>xuyên</a:t>
          </a:r>
          <a:r>
            <a:rPr lang="en-US" sz="2800" kern="1200" dirty="0">
              <a:latin typeface="Bahnschrift" panose="020B0502040204020203" pitchFamily="34" charset="0"/>
            </a:rPr>
            <a:t> </a:t>
          </a:r>
          <a:r>
            <a:rPr lang="en-US" sz="2800" kern="1200" dirty="0" err="1">
              <a:latin typeface="Bahnschrift" panose="020B0502040204020203" pitchFamily="34" charset="0"/>
            </a:rPr>
            <a:t>hoặc</a:t>
          </a:r>
          <a:r>
            <a:rPr lang="en-US" sz="2800" kern="1200" dirty="0">
              <a:latin typeface="Bahnschrift" panose="020B0502040204020203" pitchFamily="34" charset="0"/>
            </a:rPr>
            <a:t> </a:t>
          </a:r>
          <a:r>
            <a:rPr lang="en-US" sz="2800" kern="1200" dirty="0" err="1">
              <a:latin typeface="Bahnschrift" panose="020B0502040204020203" pitchFamily="34" charset="0"/>
            </a:rPr>
            <a:t>giữa</a:t>
          </a:r>
          <a:r>
            <a:rPr lang="en-US" sz="2800" kern="1200" dirty="0">
              <a:latin typeface="Bahnschrift" panose="020B0502040204020203" pitchFamily="34" charset="0"/>
            </a:rPr>
            <a:t> </a:t>
          </a:r>
          <a:r>
            <a:rPr lang="en-US" sz="2800" kern="1200" dirty="0" err="1">
              <a:latin typeface="Bahnschrift" panose="020B0502040204020203" pitchFamily="34" charset="0"/>
            </a:rPr>
            <a:t>kì</a:t>
          </a:r>
          <a:r>
            <a:rPr lang="en-US" sz="2800" kern="1200" dirty="0">
              <a:latin typeface="Bahnschrift" panose="020B0502040204020203" pitchFamily="34" charset="0"/>
            </a:rPr>
            <a:t>) </a:t>
          </a:r>
          <a:r>
            <a:rPr lang="en-US" sz="2800" kern="1200" dirty="0" err="1">
              <a:latin typeface="Bahnschrift" panose="020B0502040204020203" pitchFamily="34" charset="0"/>
            </a:rPr>
            <a:t>dưới</a:t>
          </a:r>
          <a:r>
            <a:rPr lang="en-US" sz="2800" kern="1200" dirty="0">
              <a:latin typeface="Bahnschrift" panose="020B0502040204020203" pitchFamily="34" charset="0"/>
            </a:rPr>
            <a:t> </a:t>
          </a:r>
          <a:r>
            <a:rPr lang="en-US" sz="2800" kern="1200" dirty="0" err="1">
              <a:latin typeface="Bahnschrift" panose="020B0502040204020203" pitchFamily="34" charset="0"/>
            </a:rPr>
            <a:t>các</a:t>
          </a:r>
          <a:r>
            <a:rPr lang="en-US" sz="2800" kern="1200" dirty="0">
              <a:latin typeface="Bahnschrift" panose="020B0502040204020203" pitchFamily="34" charset="0"/>
            </a:rPr>
            <a:t> HÌNH THỨC LINH HOẠT (</a:t>
          </a:r>
          <a:r>
            <a:rPr lang="en-US" sz="2800" kern="1200" dirty="0" err="1">
              <a:latin typeface="Bahnschrift" panose="020B0502040204020203" pitchFamily="34" charset="0"/>
            </a:rPr>
            <a:t>dự</a:t>
          </a:r>
          <a:r>
            <a:rPr lang="en-US" sz="2800" kern="1200" dirty="0">
              <a:latin typeface="Bahnschrift" panose="020B0502040204020203" pitchFamily="34" charset="0"/>
            </a:rPr>
            <a:t> </a:t>
          </a:r>
          <a:r>
            <a:rPr lang="en-US" sz="2800" kern="1200" dirty="0" err="1">
              <a:latin typeface="Bahnschrift" panose="020B0502040204020203" pitchFamily="34" charset="0"/>
            </a:rPr>
            <a:t>án</a:t>
          </a:r>
          <a:r>
            <a:rPr lang="en-US" sz="2800" kern="1200" dirty="0">
              <a:latin typeface="Bahnschrift" panose="020B0502040204020203" pitchFamily="34" charset="0"/>
            </a:rPr>
            <a:t> </a:t>
          </a:r>
          <a:r>
            <a:rPr lang="en-US" sz="2800" kern="1200" dirty="0" err="1">
              <a:latin typeface="Bahnschrift" panose="020B0502040204020203" pitchFamily="34" charset="0"/>
            </a:rPr>
            <a:t>học</a:t>
          </a:r>
          <a:r>
            <a:rPr lang="en-US" sz="2800" kern="1200" dirty="0">
              <a:latin typeface="Bahnschrift" panose="020B0502040204020203" pitchFamily="34" charset="0"/>
            </a:rPr>
            <a:t> </a:t>
          </a:r>
          <a:r>
            <a:rPr lang="en-US" sz="2800" kern="1200" dirty="0" err="1">
              <a:latin typeface="Bahnschrift" panose="020B0502040204020203" pitchFamily="34" charset="0"/>
            </a:rPr>
            <a:t>tập</a:t>
          </a:r>
          <a:r>
            <a:rPr lang="en-US" sz="2800" kern="1200" dirty="0">
              <a:latin typeface="Bahnschrift" panose="020B0502040204020203" pitchFamily="34" charset="0"/>
            </a:rPr>
            <a:t>, </a:t>
          </a:r>
          <a:r>
            <a:rPr lang="en-US" sz="2800" kern="1200" dirty="0" err="1">
              <a:latin typeface="Bahnschrift" panose="020B0502040204020203" pitchFamily="34" charset="0"/>
            </a:rPr>
            <a:t>bài</a:t>
          </a:r>
          <a:r>
            <a:rPr lang="en-US" sz="2800" kern="1200" dirty="0">
              <a:latin typeface="Bahnschrift" panose="020B0502040204020203" pitchFamily="34" charset="0"/>
            </a:rPr>
            <a:t> </a:t>
          </a:r>
          <a:r>
            <a:rPr lang="en-US" sz="2800" kern="1200" dirty="0" err="1">
              <a:latin typeface="Bahnschrift" panose="020B0502040204020203" pitchFamily="34" charset="0"/>
            </a:rPr>
            <a:t>tập</a:t>
          </a:r>
          <a:r>
            <a:rPr lang="en-US" sz="2800" kern="1200" dirty="0">
              <a:latin typeface="Bahnschrift" panose="020B0502040204020203" pitchFamily="34" charset="0"/>
            </a:rPr>
            <a:t> </a:t>
          </a:r>
          <a:r>
            <a:rPr lang="en-US" sz="2800" kern="1200" dirty="0" err="1">
              <a:latin typeface="Bahnschrift" panose="020B0502040204020203" pitchFamily="34" charset="0"/>
            </a:rPr>
            <a:t>nghiên</a:t>
          </a:r>
          <a:r>
            <a:rPr lang="en-US" sz="2800" kern="1200" dirty="0">
              <a:latin typeface="Bahnschrift" panose="020B0502040204020203" pitchFamily="34" charset="0"/>
            </a:rPr>
            <a:t> </a:t>
          </a:r>
          <a:r>
            <a:rPr lang="en-US" sz="2800" kern="1200" dirty="0" err="1">
              <a:latin typeface="Bahnschrift" panose="020B0502040204020203" pitchFamily="34" charset="0"/>
            </a:rPr>
            <a:t>cứu</a:t>
          </a:r>
          <a:r>
            <a:rPr lang="en-US" sz="2800" kern="1200" dirty="0">
              <a:latin typeface="Bahnschrift" panose="020B0502040204020203" pitchFamily="34" charset="0"/>
            </a:rPr>
            <a:t> khoa </a:t>
          </a:r>
          <a:r>
            <a:rPr lang="en-US" sz="2800" kern="1200" dirty="0" err="1">
              <a:latin typeface="Bahnschrift" panose="020B0502040204020203" pitchFamily="34" charset="0"/>
            </a:rPr>
            <a:t>học</a:t>
          </a:r>
          <a:r>
            <a:rPr lang="en-US" sz="2800" kern="1200" dirty="0">
              <a:latin typeface="Bahnschrift" panose="020B0502040204020203" pitchFamily="34" charset="0"/>
            </a:rPr>
            <a:t>, </a:t>
          </a:r>
          <a:r>
            <a:rPr lang="en-US" sz="2800" kern="1200" dirty="0" err="1">
              <a:latin typeface="Bahnschrift" panose="020B0502040204020203" pitchFamily="34" charset="0"/>
            </a:rPr>
            <a:t>thảo</a:t>
          </a:r>
          <a:r>
            <a:rPr lang="en-US" sz="2800" kern="1200" dirty="0">
              <a:latin typeface="Bahnschrift" panose="020B0502040204020203" pitchFamily="34" charset="0"/>
            </a:rPr>
            <a:t> </a:t>
          </a:r>
          <a:r>
            <a:rPr lang="en-US" sz="2800" kern="1200" dirty="0" err="1">
              <a:latin typeface="Bahnschrift" panose="020B0502040204020203" pitchFamily="34" charset="0"/>
            </a:rPr>
            <a:t>luận</a:t>
          </a:r>
          <a:r>
            <a:rPr lang="en-US" sz="2800" kern="1200" dirty="0">
              <a:latin typeface="Bahnschrift" panose="020B0502040204020203" pitchFamily="34" charset="0"/>
            </a:rPr>
            <a:t>, </a:t>
          </a:r>
          <a:r>
            <a:rPr lang="en-US" sz="2800" kern="1200" dirty="0" err="1">
              <a:latin typeface="Bahnschrift" panose="020B0502040204020203" pitchFamily="34" charset="0"/>
            </a:rPr>
            <a:t>tranh</a:t>
          </a:r>
          <a:r>
            <a:rPr lang="en-US" sz="2800" kern="1200" dirty="0">
              <a:latin typeface="Bahnschrift" panose="020B0502040204020203" pitchFamily="34" charset="0"/>
            </a:rPr>
            <a:t> </a:t>
          </a:r>
          <a:r>
            <a:rPr lang="en-US" sz="2800" kern="1200" dirty="0" err="1">
              <a:latin typeface="Bahnschrift" panose="020B0502040204020203" pitchFamily="34" charset="0"/>
            </a:rPr>
            <a:t>biện</a:t>
          </a:r>
          <a:r>
            <a:rPr lang="en-US" sz="2800" kern="1200" dirty="0">
              <a:latin typeface="Bahnschrift" panose="020B0502040204020203" pitchFamily="34" charset="0"/>
            </a:rPr>
            <a:t>,…).</a:t>
          </a:r>
        </a:p>
      </dsp:txBody>
      <dsp:txXfrm>
        <a:off x="111374" y="3392091"/>
        <a:ext cx="10020709" cy="20587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C6A1B5-4D1E-4597-8C06-DC2B520CEAD4}">
      <dsp:nvSpPr>
        <dsp:cNvPr id="0" name=""/>
        <dsp:cNvSpPr/>
      </dsp:nvSpPr>
      <dsp:spPr>
        <a:xfrm>
          <a:off x="155761" y="810416"/>
          <a:ext cx="3612344" cy="112885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4613"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err="1">
              <a:solidFill>
                <a:schemeClr val="tx1"/>
              </a:solidFill>
              <a:latin typeface="Bahnschrift" panose="020B0502040204020203" pitchFamily="34" charset="0"/>
            </a:rPr>
            <a:t>Lựa</a:t>
          </a:r>
          <a:r>
            <a:rPr lang="en-US" sz="2000" kern="1200" dirty="0">
              <a:solidFill>
                <a:schemeClr val="tx1"/>
              </a:solidFill>
              <a:latin typeface="Bahnschrift" panose="020B0502040204020203" pitchFamily="34" charset="0"/>
            </a:rPr>
            <a:t> </a:t>
          </a:r>
          <a:r>
            <a:rPr lang="en-US" sz="2000" kern="1200" dirty="0" err="1">
              <a:solidFill>
                <a:schemeClr val="tx1"/>
              </a:solidFill>
              <a:latin typeface="Bahnschrift" panose="020B0502040204020203" pitchFamily="34" charset="0"/>
            </a:rPr>
            <a:t>chọn</a:t>
          </a:r>
          <a:r>
            <a:rPr lang="en-US" sz="2000" kern="1200" dirty="0">
              <a:solidFill>
                <a:schemeClr val="tx1"/>
              </a:solidFill>
              <a:latin typeface="Bahnschrift" panose="020B0502040204020203" pitchFamily="34" charset="0"/>
            </a:rPr>
            <a:t> </a:t>
          </a:r>
          <a:r>
            <a:rPr lang="en-US" sz="2000" kern="1200" dirty="0" err="1">
              <a:solidFill>
                <a:schemeClr val="tx1"/>
              </a:solidFill>
              <a:latin typeface="Bahnschrift" panose="020B0502040204020203" pitchFamily="34" charset="0"/>
            </a:rPr>
            <a:t>các</a:t>
          </a:r>
          <a:r>
            <a:rPr lang="en-US" sz="2000" kern="1200" dirty="0">
              <a:solidFill>
                <a:schemeClr val="tx1"/>
              </a:solidFill>
              <a:latin typeface="Bahnschrift" panose="020B0502040204020203" pitchFamily="34" charset="0"/>
            </a:rPr>
            <a:t> VB </a:t>
          </a:r>
          <a:r>
            <a:rPr lang="en-US" sz="2000" kern="1200" dirty="0" err="1">
              <a:solidFill>
                <a:schemeClr val="tx1"/>
              </a:solidFill>
              <a:latin typeface="Bahnschrift" panose="020B0502040204020203" pitchFamily="34" charset="0"/>
            </a:rPr>
            <a:t>ngữ</a:t>
          </a:r>
          <a:r>
            <a:rPr lang="en-US" sz="2000" kern="1200" dirty="0">
              <a:solidFill>
                <a:schemeClr val="tx1"/>
              </a:solidFill>
              <a:latin typeface="Bahnschrift" panose="020B0502040204020203" pitchFamily="34" charset="0"/>
            </a:rPr>
            <a:t> </a:t>
          </a:r>
          <a:r>
            <a:rPr lang="en-US" sz="2000" kern="1200" dirty="0" err="1">
              <a:solidFill>
                <a:schemeClr val="tx1"/>
              </a:solidFill>
              <a:latin typeface="Bahnschrift" panose="020B0502040204020203" pitchFamily="34" charset="0"/>
            </a:rPr>
            <a:t>liệu</a:t>
          </a:r>
          <a:r>
            <a:rPr lang="en-US" sz="2000" kern="1200" dirty="0">
              <a:solidFill>
                <a:schemeClr val="tx1"/>
              </a:solidFill>
              <a:latin typeface="Bahnschrift" panose="020B0502040204020203" pitchFamily="34" charset="0"/>
            </a:rPr>
            <a:t> </a:t>
          </a:r>
          <a:r>
            <a:rPr lang="en-US" sz="2000" kern="1200" dirty="0" err="1">
              <a:solidFill>
                <a:schemeClr val="tx1"/>
              </a:solidFill>
              <a:latin typeface="Bahnschrift" panose="020B0502040204020203" pitchFamily="34" charset="0"/>
            </a:rPr>
            <a:t>tương</a:t>
          </a:r>
          <a:r>
            <a:rPr lang="en-US" sz="2000" kern="1200" dirty="0">
              <a:solidFill>
                <a:schemeClr val="tx1"/>
              </a:solidFill>
              <a:latin typeface="Bahnschrift" panose="020B0502040204020203" pitchFamily="34" charset="0"/>
            </a:rPr>
            <a:t> </a:t>
          </a:r>
          <a:r>
            <a:rPr lang="en-US" sz="2000" kern="1200" dirty="0" err="1">
              <a:solidFill>
                <a:schemeClr val="tx1"/>
              </a:solidFill>
              <a:latin typeface="Bahnschrift" panose="020B0502040204020203" pitchFamily="34" charset="0"/>
            </a:rPr>
            <a:t>đương</a:t>
          </a:r>
          <a:r>
            <a:rPr lang="vi-VN" sz="2000" kern="1200" dirty="0">
              <a:solidFill>
                <a:schemeClr val="tx1"/>
              </a:solidFill>
              <a:latin typeface="Bahnschrift" panose="020B0502040204020203" pitchFamily="34" charset="0"/>
            </a:rPr>
            <a:t> (</a:t>
          </a:r>
          <a:r>
            <a:rPr lang="en-US" sz="2000" kern="1200" dirty="0" err="1">
              <a:solidFill>
                <a:schemeClr val="tx1"/>
              </a:solidFill>
              <a:latin typeface="Bahnschrift" panose="020B0502040204020203" pitchFamily="34" charset="0"/>
            </a:rPr>
            <a:t>thể</a:t>
          </a:r>
          <a:r>
            <a:rPr lang="en-US" sz="2000" kern="1200" dirty="0">
              <a:solidFill>
                <a:schemeClr val="tx1"/>
              </a:solidFill>
              <a:latin typeface="Bahnschrift" panose="020B0502040204020203" pitchFamily="34" charset="0"/>
            </a:rPr>
            <a:t> </a:t>
          </a:r>
          <a:r>
            <a:rPr lang="en-US" sz="2000" kern="1200" dirty="0" err="1">
              <a:solidFill>
                <a:schemeClr val="tx1"/>
              </a:solidFill>
              <a:latin typeface="Bahnschrift" panose="020B0502040204020203" pitchFamily="34" charset="0"/>
            </a:rPr>
            <a:t>loại</a:t>
          </a:r>
          <a:r>
            <a:rPr lang="en-US" sz="2000" kern="1200" dirty="0">
              <a:solidFill>
                <a:schemeClr val="tx1"/>
              </a:solidFill>
              <a:latin typeface="Bahnschrift" panose="020B0502040204020203" pitchFamily="34" charset="0"/>
            </a:rPr>
            <a:t> </a:t>
          </a:r>
          <a:r>
            <a:rPr lang="en-US" sz="2000" kern="1200" dirty="0" err="1">
              <a:solidFill>
                <a:schemeClr val="tx1"/>
              </a:solidFill>
              <a:latin typeface="Bahnschrift" panose="020B0502040204020203" pitchFamily="34" charset="0"/>
            </a:rPr>
            <a:t>và</a:t>
          </a:r>
          <a:r>
            <a:rPr lang="en-US" sz="2000" kern="1200" dirty="0">
              <a:solidFill>
                <a:schemeClr val="tx1"/>
              </a:solidFill>
              <a:latin typeface="Bahnschrift" panose="020B0502040204020203" pitchFamily="34" charset="0"/>
            </a:rPr>
            <a:t> </a:t>
          </a:r>
          <a:r>
            <a:rPr lang="en-US" sz="2000" kern="1200" dirty="0" err="1">
              <a:solidFill>
                <a:schemeClr val="tx1"/>
              </a:solidFill>
              <a:latin typeface="Bahnschrift" panose="020B0502040204020203" pitchFamily="34" charset="0"/>
            </a:rPr>
            <a:t>độ</a:t>
          </a:r>
          <a:r>
            <a:rPr lang="en-US" sz="2000" kern="1200" dirty="0">
              <a:solidFill>
                <a:schemeClr val="tx1"/>
              </a:solidFill>
              <a:latin typeface="Bahnschrift" panose="020B0502040204020203" pitchFamily="34" charset="0"/>
            </a:rPr>
            <a:t> </a:t>
          </a:r>
          <a:r>
            <a:rPr lang="en-US" sz="2000" kern="1200" dirty="0" err="1">
              <a:solidFill>
                <a:schemeClr val="tx1"/>
              </a:solidFill>
              <a:latin typeface="Bahnschrift" panose="020B0502040204020203" pitchFamily="34" charset="0"/>
            </a:rPr>
            <a:t>dài</a:t>
          </a:r>
          <a:r>
            <a:rPr lang="vi-VN" sz="2000" kern="1200" dirty="0">
              <a:solidFill>
                <a:schemeClr val="tx1"/>
              </a:solidFill>
              <a:latin typeface="Bahnschrift" panose="020B0502040204020203" pitchFamily="34" charset="0"/>
            </a:rPr>
            <a:t>)</a:t>
          </a:r>
          <a:r>
            <a:rPr lang="en-US" sz="2000" kern="1200" dirty="0">
              <a:solidFill>
                <a:schemeClr val="tx1"/>
              </a:solidFill>
              <a:latin typeface="Bahnschrift" panose="020B0502040204020203" pitchFamily="34" charset="0"/>
            </a:rPr>
            <a:t>.</a:t>
          </a:r>
        </a:p>
      </dsp:txBody>
      <dsp:txXfrm>
        <a:off x="155761" y="810416"/>
        <a:ext cx="3612344" cy="1128857"/>
      </dsp:txXfrm>
    </dsp:sp>
    <dsp:sp modelId="{0BB39EC2-DA41-46A2-9FC9-76DCD8185ECB}">
      <dsp:nvSpPr>
        <dsp:cNvPr id="0" name=""/>
        <dsp:cNvSpPr/>
      </dsp:nvSpPr>
      <dsp:spPr>
        <a:xfrm>
          <a:off x="5246" y="647359"/>
          <a:ext cx="790200" cy="118530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2000" r="-6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3D46BE-0921-44E4-9E8A-454879D12CCD}">
      <dsp:nvSpPr>
        <dsp:cNvPr id="0" name=""/>
        <dsp:cNvSpPr/>
      </dsp:nvSpPr>
      <dsp:spPr>
        <a:xfrm>
          <a:off x="4098385" y="810416"/>
          <a:ext cx="3612344" cy="112885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4613"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err="1">
              <a:solidFill>
                <a:schemeClr val="tx1"/>
              </a:solidFill>
              <a:latin typeface="Bahnschrift" panose="020B0502040204020203" pitchFamily="34" charset="0"/>
            </a:rPr>
            <a:t>Không</a:t>
          </a:r>
          <a:r>
            <a:rPr lang="en-US" sz="2000" kern="1200" dirty="0">
              <a:solidFill>
                <a:schemeClr val="tx1"/>
              </a:solidFill>
              <a:latin typeface="Bahnschrift" panose="020B0502040204020203" pitchFamily="34" charset="0"/>
            </a:rPr>
            <a:t> </a:t>
          </a:r>
          <a:r>
            <a:rPr lang="en-US" sz="2000" kern="1200" dirty="0" err="1">
              <a:solidFill>
                <a:schemeClr val="tx1"/>
              </a:solidFill>
              <a:latin typeface="Bahnschrift" panose="020B0502040204020203" pitchFamily="34" charset="0"/>
            </a:rPr>
            <a:t>trùng</a:t>
          </a:r>
          <a:r>
            <a:rPr lang="en-US" sz="2000" kern="1200" dirty="0">
              <a:solidFill>
                <a:schemeClr val="tx1"/>
              </a:solidFill>
              <a:latin typeface="Bahnschrift" panose="020B0502040204020203" pitchFamily="34" charset="0"/>
            </a:rPr>
            <a:t> </a:t>
          </a:r>
          <a:r>
            <a:rPr lang="en-US" sz="2000" kern="1200" dirty="0" err="1">
              <a:solidFill>
                <a:schemeClr val="tx1"/>
              </a:solidFill>
              <a:latin typeface="Bahnschrift" panose="020B0502040204020203" pitchFamily="34" charset="0"/>
            </a:rPr>
            <a:t>lặp</a:t>
          </a:r>
          <a:r>
            <a:rPr lang="en-US" sz="2000" kern="1200" dirty="0">
              <a:solidFill>
                <a:schemeClr val="tx1"/>
              </a:solidFill>
              <a:latin typeface="Bahnschrift" panose="020B0502040204020203" pitchFamily="34" charset="0"/>
            </a:rPr>
            <a:t> </a:t>
          </a:r>
          <a:r>
            <a:rPr lang="en-US" sz="2000" kern="1200" dirty="0" err="1">
              <a:solidFill>
                <a:schemeClr val="tx1"/>
              </a:solidFill>
              <a:latin typeface="Bahnschrift" panose="020B0502040204020203" pitchFamily="34" charset="0"/>
            </a:rPr>
            <a:t>với</a:t>
          </a:r>
          <a:r>
            <a:rPr lang="en-US" sz="2000" kern="1200" dirty="0">
              <a:solidFill>
                <a:schemeClr val="tx1"/>
              </a:solidFill>
              <a:latin typeface="Bahnschrift" panose="020B0502040204020203" pitchFamily="34" charset="0"/>
            </a:rPr>
            <a:t> </a:t>
          </a:r>
          <a:r>
            <a:rPr lang="en-US" sz="2000" kern="1200" dirty="0" err="1">
              <a:solidFill>
                <a:schemeClr val="tx1"/>
              </a:solidFill>
              <a:latin typeface="Bahnschrift" panose="020B0502040204020203" pitchFamily="34" charset="0"/>
            </a:rPr>
            <a:t>đoạn</a:t>
          </a:r>
          <a:r>
            <a:rPr lang="en-US" sz="2000" kern="1200" dirty="0">
              <a:solidFill>
                <a:schemeClr val="tx1"/>
              </a:solidFill>
              <a:latin typeface="Bahnschrift" panose="020B0502040204020203" pitchFamily="34" charset="0"/>
            </a:rPr>
            <a:t> </a:t>
          </a:r>
          <a:r>
            <a:rPr lang="en-US" sz="2000" kern="1200" dirty="0" err="1">
              <a:solidFill>
                <a:schemeClr val="tx1"/>
              </a:solidFill>
              <a:latin typeface="Bahnschrift" panose="020B0502040204020203" pitchFamily="34" charset="0"/>
            </a:rPr>
            <a:t>trích</a:t>
          </a:r>
          <a:r>
            <a:rPr lang="en-US" sz="2000" kern="1200" dirty="0">
              <a:solidFill>
                <a:schemeClr val="tx1"/>
              </a:solidFill>
              <a:latin typeface="Bahnschrift" panose="020B0502040204020203" pitchFamily="34" charset="0"/>
            </a:rPr>
            <a:t>/VB </a:t>
          </a:r>
          <a:r>
            <a:rPr lang="en-US" sz="2000" kern="1200" dirty="0" err="1">
              <a:solidFill>
                <a:schemeClr val="tx1"/>
              </a:solidFill>
              <a:latin typeface="Bahnschrift" panose="020B0502040204020203" pitchFamily="34" charset="0"/>
            </a:rPr>
            <a:t>đã</a:t>
          </a:r>
          <a:r>
            <a:rPr lang="en-US" sz="2000" kern="1200" dirty="0">
              <a:solidFill>
                <a:schemeClr val="tx1"/>
              </a:solidFill>
              <a:latin typeface="Bahnschrift" panose="020B0502040204020203" pitchFamily="34" charset="0"/>
            </a:rPr>
            <a:t> </a:t>
          </a:r>
          <a:r>
            <a:rPr lang="en-US" sz="2000" kern="1200" dirty="0" err="1">
              <a:solidFill>
                <a:schemeClr val="tx1"/>
              </a:solidFill>
              <a:latin typeface="Bahnschrift" panose="020B0502040204020203" pitchFamily="34" charset="0"/>
            </a:rPr>
            <a:t>học</a:t>
          </a:r>
          <a:r>
            <a:rPr lang="en-US" sz="2000" kern="1200" dirty="0">
              <a:solidFill>
                <a:schemeClr val="tx1"/>
              </a:solidFill>
              <a:latin typeface="Bahnschrift" panose="020B0502040204020203" pitchFamily="34" charset="0"/>
            </a:rPr>
            <a:t> </a:t>
          </a:r>
          <a:r>
            <a:rPr lang="en-US" sz="2000" kern="1200" dirty="0" err="1">
              <a:solidFill>
                <a:schemeClr val="tx1"/>
              </a:solidFill>
              <a:latin typeface="Bahnschrift" panose="020B0502040204020203" pitchFamily="34" charset="0"/>
            </a:rPr>
            <a:t>trong</a:t>
          </a:r>
          <a:r>
            <a:rPr lang="en-US" sz="2000" kern="1200" dirty="0">
              <a:solidFill>
                <a:schemeClr val="tx1"/>
              </a:solidFill>
              <a:latin typeface="Bahnschrift" panose="020B0502040204020203" pitchFamily="34" charset="0"/>
            </a:rPr>
            <a:t> SGK</a:t>
          </a:r>
        </a:p>
      </dsp:txBody>
      <dsp:txXfrm>
        <a:off x="4098385" y="810416"/>
        <a:ext cx="3612344" cy="1128857"/>
      </dsp:txXfrm>
    </dsp:sp>
    <dsp:sp modelId="{00D57F6A-FD5A-4080-ABB5-2B45C8FA120C}">
      <dsp:nvSpPr>
        <dsp:cNvPr id="0" name=""/>
        <dsp:cNvSpPr/>
      </dsp:nvSpPr>
      <dsp:spPr>
        <a:xfrm>
          <a:off x="3947870" y="647359"/>
          <a:ext cx="790200" cy="1185300"/>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42870" r="-8313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138965-0344-4845-A17D-ADDD36918141}">
      <dsp:nvSpPr>
        <dsp:cNvPr id="0" name=""/>
        <dsp:cNvSpPr/>
      </dsp:nvSpPr>
      <dsp:spPr>
        <a:xfrm>
          <a:off x="8041008" y="810416"/>
          <a:ext cx="3612344" cy="112885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4613"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err="1">
              <a:solidFill>
                <a:schemeClr val="tx1"/>
              </a:solidFill>
              <a:latin typeface="Bahnschrift" panose="020B0502040204020203" pitchFamily="34" charset="0"/>
            </a:rPr>
            <a:t>Đúng</a:t>
          </a:r>
          <a:r>
            <a:rPr lang="en-US" sz="2000" kern="1200" dirty="0">
              <a:solidFill>
                <a:schemeClr val="tx1"/>
              </a:solidFill>
              <a:latin typeface="Bahnschrift" panose="020B0502040204020203" pitchFamily="34" charset="0"/>
            </a:rPr>
            <a:t> </a:t>
          </a:r>
          <a:r>
            <a:rPr lang="en-US" sz="2000" kern="1200" dirty="0" err="1">
              <a:solidFill>
                <a:schemeClr val="tx1"/>
              </a:solidFill>
              <a:latin typeface="Bahnschrift" panose="020B0502040204020203" pitchFamily="34" charset="0"/>
            </a:rPr>
            <a:t>loại</a:t>
          </a:r>
          <a:r>
            <a:rPr lang="en-US" sz="2000" kern="1200" dirty="0">
              <a:solidFill>
                <a:schemeClr val="tx1"/>
              </a:solidFill>
              <a:latin typeface="Bahnschrift" panose="020B0502040204020203" pitchFamily="34" charset="0"/>
            </a:rPr>
            <a:t>/ </a:t>
          </a:r>
          <a:r>
            <a:rPr lang="en-US" sz="2000" kern="1200" dirty="0" err="1">
              <a:solidFill>
                <a:schemeClr val="tx1"/>
              </a:solidFill>
              <a:latin typeface="Bahnschrift" panose="020B0502040204020203" pitchFamily="34" charset="0"/>
            </a:rPr>
            <a:t>thể</a:t>
          </a:r>
          <a:r>
            <a:rPr lang="en-US" sz="2000" kern="1200" dirty="0">
              <a:solidFill>
                <a:schemeClr val="tx1"/>
              </a:solidFill>
              <a:latin typeface="Bahnschrift" panose="020B0502040204020203" pitchFamily="34" charset="0"/>
            </a:rPr>
            <a:t> </a:t>
          </a:r>
          <a:r>
            <a:rPr lang="en-US" sz="2000" kern="1200" dirty="0" err="1">
              <a:solidFill>
                <a:schemeClr val="tx1"/>
              </a:solidFill>
              <a:latin typeface="Bahnschrift" panose="020B0502040204020203" pitchFamily="34" charset="0"/>
            </a:rPr>
            <a:t>loại</a:t>
          </a:r>
          <a:r>
            <a:rPr lang="en-US" sz="2000" kern="1200" dirty="0">
              <a:solidFill>
                <a:schemeClr val="tx1"/>
              </a:solidFill>
              <a:latin typeface="Bahnschrift" panose="020B0502040204020203" pitchFamily="34" charset="0"/>
            </a:rPr>
            <a:t> </a:t>
          </a:r>
          <a:r>
            <a:rPr lang="en-US" sz="2000" kern="1200" dirty="0" err="1">
              <a:solidFill>
                <a:schemeClr val="tx1"/>
              </a:solidFill>
              <a:latin typeface="Bahnschrift" panose="020B0502040204020203" pitchFamily="34" charset="0"/>
            </a:rPr>
            <a:t>đã</a:t>
          </a:r>
          <a:r>
            <a:rPr lang="en-US" sz="2000" kern="1200" dirty="0">
              <a:solidFill>
                <a:schemeClr val="tx1"/>
              </a:solidFill>
              <a:latin typeface="Bahnschrift" panose="020B0502040204020203" pitchFamily="34" charset="0"/>
            </a:rPr>
            <a:t> </a:t>
          </a:r>
          <a:r>
            <a:rPr lang="en-US" sz="2000" kern="1200" dirty="0" err="1">
              <a:solidFill>
                <a:schemeClr val="tx1"/>
              </a:solidFill>
              <a:latin typeface="Bahnschrift" panose="020B0502040204020203" pitchFamily="34" charset="0"/>
            </a:rPr>
            <a:t>được</a:t>
          </a:r>
          <a:r>
            <a:rPr lang="en-US" sz="2000" kern="1200" dirty="0">
              <a:solidFill>
                <a:schemeClr val="tx1"/>
              </a:solidFill>
              <a:latin typeface="Bahnschrift" panose="020B0502040204020203" pitchFamily="34" charset="0"/>
            </a:rPr>
            <a:t> </a:t>
          </a:r>
          <a:r>
            <a:rPr lang="en-US" sz="2000" kern="1200" dirty="0" err="1">
              <a:solidFill>
                <a:schemeClr val="tx1"/>
              </a:solidFill>
              <a:latin typeface="Bahnschrift" panose="020B0502040204020203" pitchFamily="34" charset="0"/>
            </a:rPr>
            <a:t>học</a:t>
          </a:r>
          <a:r>
            <a:rPr lang="en-US" sz="2000" kern="1200" dirty="0">
              <a:solidFill>
                <a:schemeClr val="tx1"/>
              </a:solidFill>
              <a:latin typeface="Bahnschrift" panose="020B0502040204020203" pitchFamily="34" charset="0"/>
            </a:rPr>
            <a:t> </a:t>
          </a:r>
          <a:r>
            <a:rPr lang="en-US" sz="2000" kern="1200" dirty="0" err="1">
              <a:solidFill>
                <a:schemeClr val="tx1"/>
              </a:solidFill>
              <a:latin typeface="Bahnschrift" panose="020B0502040204020203" pitchFamily="34" charset="0"/>
            </a:rPr>
            <a:t>trong</a:t>
          </a:r>
          <a:r>
            <a:rPr lang="en-US" sz="2000" kern="1200" dirty="0">
              <a:solidFill>
                <a:schemeClr val="tx1"/>
              </a:solidFill>
              <a:latin typeface="Bahnschrift" panose="020B0502040204020203" pitchFamily="34" charset="0"/>
            </a:rPr>
            <a:t> </a:t>
          </a:r>
          <a:r>
            <a:rPr lang="en-US" sz="2000" kern="1200" dirty="0" err="1">
              <a:solidFill>
                <a:schemeClr val="tx1"/>
              </a:solidFill>
              <a:latin typeface="Bahnschrift" panose="020B0502040204020203" pitchFamily="34" charset="0"/>
            </a:rPr>
            <a:t>Chương</a:t>
          </a:r>
          <a:r>
            <a:rPr lang="en-US" sz="2000" kern="1200" dirty="0">
              <a:solidFill>
                <a:schemeClr val="tx1"/>
              </a:solidFill>
              <a:latin typeface="Bahnschrift" panose="020B0502040204020203" pitchFamily="34" charset="0"/>
            </a:rPr>
            <a:t> </a:t>
          </a:r>
          <a:r>
            <a:rPr lang="en-US" sz="2000" kern="1200" dirty="0" err="1">
              <a:solidFill>
                <a:schemeClr val="tx1"/>
              </a:solidFill>
              <a:latin typeface="Bahnschrift" panose="020B0502040204020203" pitchFamily="34" charset="0"/>
            </a:rPr>
            <a:t>trình</a:t>
          </a:r>
          <a:r>
            <a:rPr lang="en-US" sz="2000" kern="1200" dirty="0">
              <a:solidFill>
                <a:schemeClr val="tx1"/>
              </a:solidFill>
              <a:latin typeface="Bahnschrift" panose="020B0502040204020203" pitchFamily="34" charset="0"/>
            </a:rPr>
            <a:t>.</a:t>
          </a:r>
        </a:p>
      </dsp:txBody>
      <dsp:txXfrm>
        <a:off x="8041008" y="810416"/>
        <a:ext cx="3612344" cy="1128857"/>
      </dsp:txXfrm>
    </dsp:sp>
    <dsp:sp modelId="{5A084339-4B1A-4C98-8AAD-FAA2E86D32C7}">
      <dsp:nvSpPr>
        <dsp:cNvPr id="0" name=""/>
        <dsp:cNvSpPr/>
      </dsp:nvSpPr>
      <dsp:spPr>
        <a:xfrm>
          <a:off x="7890494" y="647359"/>
          <a:ext cx="790200" cy="118530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3000" r="-6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DF2544-AB11-4835-9E7C-C8FB562CE69E}">
      <dsp:nvSpPr>
        <dsp:cNvPr id="0" name=""/>
        <dsp:cNvSpPr/>
      </dsp:nvSpPr>
      <dsp:spPr>
        <a:xfrm>
          <a:off x="155761" y="2301963"/>
          <a:ext cx="3612344" cy="112885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4613"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err="1">
              <a:solidFill>
                <a:schemeClr val="tx1"/>
              </a:solidFill>
              <a:latin typeface="Bahnschrift" panose="020B0502040204020203" pitchFamily="34" charset="0"/>
            </a:rPr>
            <a:t>Chứa</a:t>
          </a:r>
          <a:r>
            <a:rPr lang="en-US" sz="2000" kern="1200" dirty="0">
              <a:solidFill>
                <a:schemeClr val="tx1"/>
              </a:solidFill>
              <a:latin typeface="Bahnschrift" panose="020B0502040204020203" pitchFamily="34" charset="0"/>
            </a:rPr>
            <a:t> </a:t>
          </a:r>
          <a:r>
            <a:rPr lang="en-US" sz="2000" kern="1200" dirty="0" err="1">
              <a:solidFill>
                <a:schemeClr val="tx1"/>
              </a:solidFill>
              <a:latin typeface="Bahnschrift" panose="020B0502040204020203" pitchFamily="34" charset="0"/>
            </a:rPr>
            <a:t>đựng</a:t>
          </a:r>
          <a:r>
            <a:rPr lang="en-US" sz="2000" kern="1200" dirty="0">
              <a:solidFill>
                <a:schemeClr val="tx1"/>
              </a:solidFill>
              <a:latin typeface="Bahnschrift" panose="020B0502040204020203" pitchFamily="34" charset="0"/>
            </a:rPr>
            <a:t> </a:t>
          </a:r>
          <a:r>
            <a:rPr lang="en-US" sz="2000" kern="1200" dirty="0" err="1">
              <a:solidFill>
                <a:schemeClr val="tx1"/>
              </a:solidFill>
              <a:latin typeface="Bahnschrift" panose="020B0502040204020203" pitchFamily="34" charset="0"/>
            </a:rPr>
            <a:t>các</a:t>
          </a:r>
          <a:r>
            <a:rPr lang="en-US" sz="2000" kern="1200" dirty="0">
              <a:solidFill>
                <a:schemeClr val="tx1"/>
              </a:solidFill>
              <a:latin typeface="Bahnschrift" panose="020B0502040204020203" pitchFamily="34" charset="0"/>
            </a:rPr>
            <a:t> </a:t>
          </a:r>
          <a:r>
            <a:rPr lang="en-US" sz="2000" kern="1200" dirty="0" err="1">
              <a:solidFill>
                <a:schemeClr val="tx1"/>
              </a:solidFill>
              <a:latin typeface="Bahnschrift" panose="020B0502040204020203" pitchFamily="34" charset="0"/>
            </a:rPr>
            <a:t>yếu</a:t>
          </a:r>
          <a:r>
            <a:rPr lang="en-US" sz="2000" kern="1200" dirty="0">
              <a:solidFill>
                <a:schemeClr val="tx1"/>
              </a:solidFill>
              <a:latin typeface="Bahnschrift" panose="020B0502040204020203" pitchFamily="34" charset="0"/>
            </a:rPr>
            <a:t> </a:t>
          </a:r>
          <a:r>
            <a:rPr lang="en-US" sz="2000" kern="1200" dirty="0" err="1">
              <a:solidFill>
                <a:schemeClr val="tx1"/>
              </a:solidFill>
              <a:latin typeface="Bahnschrift" panose="020B0502040204020203" pitchFamily="34" charset="0"/>
            </a:rPr>
            <a:t>tố</a:t>
          </a:r>
          <a:r>
            <a:rPr lang="en-US" sz="2000" kern="1200" dirty="0">
              <a:solidFill>
                <a:schemeClr val="tx1"/>
              </a:solidFill>
              <a:latin typeface="Bahnschrift" panose="020B0502040204020203" pitchFamily="34" charset="0"/>
            </a:rPr>
            <a:t> </a:t>
          </a:r>
          <a:r>
            <a:rPr lang="en-US" sz="2000" kern="1200" dirty="0" err="1">
              <a:solidFill>
                <a:schemeClr val="tx1"/>
              </a:solidFill>
              <a:latin typeface="Bahnschrift" panose="020B0502040204020203" pitchFamily="34" charset="0"/>
            </a:rPr>
            <a:t>tiêu</a:t>
          </a:r>
          <a:r>
            <a:rPr lang="en-US" sz="2000" kern="1200" dirty="0">
              <a:solidFill>
                <a:schemeClr val="tx1"/>
              </a:solidFill>
              <a:latin typeface="Bahnschrift" panose="020B0502040204020203" pitchFamily="34" charset="0"/>
            </a:rPr>
            <a:t> </a:t>
          </a:r>
          <a:r>
            <a:rPr lang="en-US" sz="2000" kern="1200" dirty="0" err="1">
              <a:solidFill>
                <a:schemeClr val="tx1"/>
              </a:solidFill>
              <a:latin typeface="Bahnschrift" panose="020B0502040204020203" pitchFamily="34" charset="0"/>
            </a:rPr>
            <a:t>biểu</a:t>
          </a:r>
          <a:r>
            <a:rPr lang="en-US" sz="2000" kern="1200" dirty="0">
              <a:solidFill>
                <a:schemeClr val="tx1"/>
              </a:solidFill>
              <a:latin typeface="Bahnschrift" panose="020B0502040204020203" pitchFamily="34" charset="0"/>
            </a:rPr>
            <a:t> </a:t>
          </a:r>
          <a:r>
            <a:rPr lang="en-US" sz="2000" kern="1200" dirty="0" err="1">
              <a:solidFill>
                <a:schemeClr val="tx1"/>
              </a:solidFill>
              <a:latin typeface="Bahnschrift" panose="020B0502040204020203" pitchFamily="34" charset="0"/>
            </a:rPr>
            <a:t>cho</a:t>
          </a:r>
          <a:r>
            <a:rPr lang="en-US" sz="2000" kern="1200" dirty="0">
              <a:solidFill>
                <a:schemeClr val="tx1"/>
              </a:solidFill>
              <a:latin typeface="Bahnschrift" panose="020B0502040204020203" pitchFamily="34" charset="0"/>
            </a:rPr>
            <a:t> </a:t>
          </a:r>
          <a:r>
            <a:rPr lang="en-US" sz="2000" kern="1200" dirty="0" err="1">
              <a:solidFill>
                <a:schemeClr val="tx1"/>
              </a:solidFill>
              <a:latin typeface="Bahnschrift" panose="020B0502040204020203" pitchFamily="34" charset="0"/>
            </a:rPr>
            <a:t>loại</a:t>
          </a:r>
          <a:r>
            <a:rPr lang="en-US" sz="2000" kern="1200" dirty="0">
              <a:solidFill>
                <a:schemeClr val="tx1"/>
              </a:solidFill>
              <a:latin typeface="Bahnschrift" panose="020B0502040204020203" pitchFamily="34" charset="0"/>
            </a:rPr>
            <a:t>/</a:t>
          </a:r>
          <a:r>
            <a:rPr lang="en-US" sz="2000" kern="1200" dirty="0" err="1">
              <a:solidFill>
                <a:schemeClr val="tx1"/>
              </a:solidFill>
              <a:latin typeface="Bahnschrift" panose="020B0502040204020203" pitchFamily="34" charset="0"/>
            </a:rPr>
            <a:t>thể</a:t>
          </a:r>
          <a:r>
            <a:rPr lang="en-US" sz="2000" kern="1200" dirty="0">
              <a:solidFill>
                <a:schemeClr val="tx1"/>
              </a:solidFill>
              <a:latin typeface="Bahnschrift" panose="020B0502040204020203" pitchFamily="34" charset="0"/>
            </a:rPr>
            <a:t> </a:t>
          </a:r>
          <a:r>
            <a:rPr lang="en-US" sz="2000" kern="1200" dirty="0" err="1">
              <a:solidFill>
                <a:schemeClr val="tx1"/>
              </a:solidFill>
              <a:latin typeface="Bahnschrift" panose="020B0502040204020203" pitchFamily="34" charset="0"/>
            </a:rPr>
            <a:t>loại</a:t>
          </a:r>
          <a:endParaRPr lang="en-US" sz="2000" kern="1200" dirty="0">
            <a:solidFill>
              <a:schemeClr val="tx1"/>
            </a:solidFill>
            <a:latin typeface="Bahnschrift" panose="020B0502040204020203" pitchFamily="34" charset="0"/>
          </a:endParaRPr>
        </a:p>
      </dsp:txBody>
      <dsp:txXfrm>
        <a:off x="155761" y="2301963"/>
        <a:ext cx="3612344" cy="1128857"/>
      </dsp:txXfrm>
    </dsp:sp>
    <dsp:sp modelId="{9E15EEB3-F02B-4AAD-A134-96D7D736E8F8}">
      <dsp:nvSpPr>
        <dsp:cNvPr id="0" name=""/>
        <dsp:cNvSpPr/>
      </dsp:nvSpPr>
      <dsp:spPr>
        <a:xfrm>
          <a:off x="5246" y="2138906"/>
          <a:ext cx="790200" cy="1185300"/>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5000" r="-5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6E6D3C-6431-4939-917B-E0B2823304EC}">
      <dsp:nvSpPr>
        <dsp:cNvPr id="0" name=""/>
        <dsp:cNvSpPr/>
      </dsp:nvSpPr>
      <dsp:spPr>
        <a:xfrm>
          <a:off x="4098385" y="2090641"/>
          <a:ext cx="3612344" cy="141062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4613"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err="1">
              <a:solidFill>
                <a:schemeClr val="tx1"/>
              </a:solidFill>
              <a:latin typeface="Bahnschrift" panose="020B0502040204020203" pitchFamily="34" charset="0"/>
            </a:rPr>
            <a:t>Phù</a:t>
          </a:r>
          <a:r>
            <a:rPr lang="en-US" sz="1800" kern="1200" dirty="0">
              <a:solidFill>
                <a:schemeClr val="tx1"/>
              </a:solidFill>
              <a:latin typeface="Bahnschrift" panose="020B0502040204020203" pitchFamily="34" charset="0"/>
            </a:rPr>
            <a:t> </a:t>
          </a:r>
          <a:r>
            <a:rPr lang="en-US" sz="1800" kern="1200" dirty="0" err="1">
              <a:solidFill>
                <a:schemeClr val="tx1"/>
              </a:solidFill>
              <a:latin typeface="Bahnschrift" panose="020B0502040204020203" pitchFamily="34" charset="0"/>
            </a:rPr>
            <a:t>hợp</a:t>
          </a:r>
          <a:r>
            <a:rPr lang="en-US" sz="1800" kern="1200" dirty="0">
              <a:solidFill>
                <a:schemeClr val="tx1"/>
              </a:solidFill>
              <a:latin typeface="Bahnschrift" panose="020B0502040204020203" pitchFamily="34" charset="0"/>
            </a:rPr>
            <a:t> </a:t>
          </a:r>
          <a:r>
            <a:rPr lang="en-US" sz="1800" kern="1200" dirty="0" err="1">
              <a:solidFill>
                <a:schemeClr val="tx1"/>
              </a:solidFill>
              <a:latin typeface="Bahnschrift" panose="020B0502040204020203" pitchFamily="34" charset="0"/>
            </a:rPr>
            <a:t>với</a:t>
          </a:r>
          <a:r>
            <a:rPr lang="en-US" sz="1800" kern="1200" dirty="0">
              <a:solidFill>
                <a:schemeClr val="tx1"/>
              </a:solidFill>
              <a:latin typeface="Bahnschrift" panose="020B0502040204020203" pitchFamily="34" charset="0"/>
            </a:rPr>
            <a:t> </a:t>
          </a:r>
          <a:r>
            <a:rPr lang="en-US" sz="1800" kern="1200" dirty="0" err="1">
              <a:solidFill>
                <a:schemeClr val="tx1"/>
              </a:solidFill>
              <a:latin typeface="Bahnschrift" panose="020B0502040204020203" pitchFamily="34" charset="0"/>
            </a:rPr>
            <a:t>kinh</a:t>
          </a:r>
          <a:r>
            <a:rPr lang="en-US" sz="1800" kern="1200" dirty="0">
              <a:solidFill>
                <a:schemeClr val="tx1"/>
              </a:solidFill>
              <a:latin typeface="Bahnschrift" panose="020B0502040204020203" pitchFamily="34" charset="0"/>
            </a:rPr>
            <a:t> </a:t>
          </a:r>
          <a:r>
            <a:rPr lang="en-US" sz="1800" kern="1200" dirty="0" err="1">
              <a:solidFill>
                <a:schemeClr val="tx1"/>
              </a:solidFill>
              <a:latin typeface="Bahnschrift" panose="020B0502040204020203" pitchFamily="34" charset="0"/>
            </a:rPr>
            <a:t>nghiệm</a:t>
          </a:r>
          <a:r>
            <a:rPr lang="en-US" sz="1800" kern="1200" dirty="0">
              <a:solidFill>
                <a:schemeClr val="tx1"/>
              </a:solidFill>
              <a:latin typeface="Bahnschrift" panose="020B0502040204020203" pitchFamily="34" charset="0"/>
            </a:rPr>
            <a:t>, </a:t>
          </a:r>
          <a:r>
            <a:rPr lang="en-US" sz="1800" kern="1200" dirty="0" err="1">
              <a:solidFill>
                <a:schemeClr val="tx1"/>
              </a:solidFill>
              <a:latin typeface="Bahnschrift" panose="020B0502040204020203" pitchFamily="34" charset="0"/>
            </a:rPr>
            <a:t>năng</a:t>
          </a:r>
          <a:r>
            <a:rPr lang="en-US" sz="1800" kern="1200" dirty="0">
              <a:solidFill>
                <a:schemeClr val="tx1"/>
              </a:solidFill>
              <a:latin typeface="Bahnschrift" panose="020B0502040204020203" pitchFamily="34" charset="0"/>
            </a:rPr>
            <a:t> </a:t>
          </a:r>
          <a:r>
            <a:rPr lang="en-US" sz="1800" kern="1200" dirty="0" err="1">
              <a:solidFill>
                <a:schemeClr val="tx1"/>
              </a:solidFill>
              <a:latin typeface="Bahnschrift" panose="020B0502040204020203" pitchFamily="34" charset="0"/>
            </a:rPr>
            <a:t>lực</a:t>
          </a:r>
          <a:r>
            <a:rPr lang="en-US" sz="1800" kern="1200" dirty="0">
              <a:solidFill>
                <a:schemeClr val="tx1"/>
              </a:solidFill>
              <a:latin typeface="Bahnschrift" panose="020B0502040204020203" pitchFamily="34" charset="0"/>
            </a:rPr>
            <a:t> </a:t>
          </a:r>
          <a:r>
            <a:rPr lang="en-US" sz="1800" kern="1200" dirty="0" err="1">
              <a:solidFill>
                <a:schemeClr val="tx1"/>
              </a:solidFill>
              <a:latin typeface="Bahnschrift" panose="020B0502040204020203" pitchFamily="34" charset="0"/>
            </a:rPr>
            <a:t>nhận</a:t>
          </a:r>
          <a:r>
            <a:rPr lang="en-US" sz="1800" kern="1200" dirty="0">
              <a:solidFill>
                <a:schemeClr val="tx1"/>
              </a:solidFill>
              <a:latin typeface="Bahnschrift" panose="020B0502040204020203" pitchFamily="34" charset="0"/>
            </a:rPr>
            <a:t> </a:t>
          </a:r>
          <a:r>
            <a:rPr lang="en-US" sz="1800" kern="1200" dirty="0" err="1">
              <a:solidFill>
                <a:schemeClr val="tx1"/>
              </a:solidFill>
              <a:latin typeface="Bahnschrift" panose="020B0502040204020203" pitchFamily="34" charset="0"/>
            </a:rPr>
            <a:t>thức</a:t>
          </a:r>
          <a:r>
            <a:rPr lang="en-US" sz="1800" kern="1200" dirty="0">
              <a:solidFill>
                <a:schemeClr val="tx1"/>
              </a:solidFill>
              <a:latin typeface="Bahnschrift" panose="020B0502040204020203" pitchFamily="34" charset="0"/>
            </a:rPr>
            <a:t>, </a:t>
          </a:r>
          <a:r>
            <a:rPr lang="en-US" sz="1800" kern="1200" dirty="0" err="1">
              <a:solidFill>
                <a:schemeClr val="tx1"/>
              </a:solidFill>
              <a:latin typeface="Bahnschrift" panose="020B0502040204020203" pitchFamily="34" charset="0"/>
            </a:rPr>
            <a:t>đặc</a:t>
          </a:r>
          <a:r>
            <a:rPr lang="en-US" sz="1800" kern="1200" dirty="0">
              <a:solidFill>
                <a:schemeClr val="tx1"/>
              </a:solidFill>
              <a:latin typeface="Bahnschrift" panose="020B0502040204020203" pitchFamily="34" charset="0"/>
            </a:rPr>
            <a:t> </a:t>
          </a:r>
          <a:r>
            <a:rPr lang="en-US" sz="1800" kern="1200" dirty="0" err="1">
              <a:solidFill>
                <a:schemeClr val="tx1"/>
              </a:solidFill>
              <a:latin typeface="Bahnschrift" panose="020B0502040204020203" pitchFamily="34" charset="0"/>
            </a:rPr>
            <a:t>điểm</a:t>
          </a:r>
          <a:r>
            <a:rPr lang="en-US" sz="1800" kern="1200" dirty="0">
              <a:solidFill>
                <a:schemeClr val="tx1"/>
              </a:solidFill>
              <a:latin typeface="Bahnschrift" panose="020B0502040204020203" pitchFamily="34" charset="0"/>
            </a:rPr>
            <a:t> </a:t>
          </a:r>
          <a:r>
            <a:rPr lang="en-US" sz="1800" kern="1200" dirty="0" err="1">
              <a:solidFill>
                <a:schemeClr val="tx1"/>
              </a:solidFill>
              <a:latin typeface="Bahnschrift" panose="020B0502040204020203" pitchFamily="34" charset="0"/>
            </a:rPr>
            <a:t>tâm</a:t>
          </a:r>
          <a:r>
            <a:rPr lang="en-US" sz="1800" kern="1200" dirty="0">
              <a:solidFill>
                <a:schemeClr val="tx1"/>
              </a:solidFill>
              <a:latin typeface="Bahnschrift" panose="020B0502040204020203" pitchFamily="34" charset="0"/>
            </a:rPr>
            <a:t> – </a:t>
          </a:r>
          <a:r>
            <a:rPr lang="en-US" sz="1800" kern="1200" dirty="0" err="1">
              <a:solidFill>
                <a:schemeClr val="tx1"/>
              </a:solidFill>
              <a:latin typeface="Bahnschrift" panose="020B0502040204020203" pitchFamily="34" charset="0"/>
            </a:rPr>
            <a:t>sinh</a:t>
          </a:r>
          <a:r>
            <a:rPr lang="en-US" sz="1800" kern="1200" dirty="0">
              <a:solidFill>
                <a:schemeClr val="tx1"/>
              </a:solidFill>
              <a:latin typeface="Bahnschrift" panose="020B0502040204020203" pitchFamily="34" charset="0"/>
            </a:rPr>
            <a:t> </a:t>
          </a:r>
          <a:r>
            <a:rPr lang="en-US" sz="1800" kern="1200" dirty="0" err="1">
              <a:solidFill>
                <a:schemeClr val="tx1"/>
              </a:solidFill>
              <a:latin typeface="Bahnschrift" panose="020B0502040204020203" pitchFamily="34" charset="0"/>
            </a:rPr>
            <a:t>lí</a:t>
          </a:r>
          <a:r>
            <a:rPr lang="en-US" sz="1800" kern="1200" dirty="0">
              <a:solidFill>
                <a:schemeClr val="tx1"/>
              </a:solidFill>
              <a:latin typeface="Bahnschrift" panose="020B0502040204020203" pitchFamily="34" charset="0"/>
            </a:rPr>
            <a:t> </a:t>
          </a:r>
          <a:r>
            <a:rPr lang="en-US" sz="1800" kern="1200" dirty="0" err="1">
              <a:solidFill>
                <a:schemeClr val="tx1"/>
              </a:solidFill>
              <a:latin typeface="Bahnschrift" panose="020B0502040204020203" pitchFamily="34" charset="0"/>
            </a:rPr>
            <a:t>của</a:t>
          </a:r>
          <a:r>
            <a:rPr lang="en-US" sz="1800" kern="1200" dirty="0">
              <a:solidFill>
                <a:schemeClr val="tx1"/>
              </a:solidFill>
              <a:latin typeface="Bahnschrift" panose="020B0502040204020203" pitchFamily="34" charset="0"/>
            </a:rPr>
            <a:t> HS</a:t>
          </a:r>
          <a:r>
            <a:rPr lang="vi-VN" sz="1800" kern="1200" dirty="0">
              <a:solidFill>
                <a:schemeClr val="tx1"/>
              </a:solidFill>
              <a:latin typeface="Bahnschrift" panose="020B0502040204020203" pitchFamily="34" charset="0"/>
            </a:rPr>
            <a:t>, đảm bảo tính thẩm mĩ, nhân văn</a:t>
          </a:r>
          <a:endParaRPr lang="en-US" sz="1800" kern="1200" dirty="0">
            <a:solidFill>
              <a:schemeClr val="tx1"/>
            </a:solidFill>
            <a:latin typeface="Bahnschrift" panose="020B0502040204020203" pitchFamily="34" charset="0"/>
          </a:endParaRPr>
        </a:p>
      </dsp:txBody>
      <dsp:txXfrm>
        <a:off x="4098385" y="2090641"/>
        <a:ext cx="3612344" cy="1410620"/>
      </dsp:txXfrm>
    </dsp:sp>
    <dsp:sp modelId="{B28076E8-1D42-462E-BD32-3CAB7468AA12}">
      <dsp:nvSpPr>
        <dsp:cNvPr id="0" name=""/>
        <dsp:cNvSpPr/>
      </dsp:nvSpPr>
      <dsp:spPr>
        <a:xfrm>
          <a:off x="3947870" y="2068465"/>
          <a:ext cx="790200" cy="1185300"/>
        </a:xfrm>
        <a:prstGeom prst="rect">
          <a:avLst/>
        </a:prstGeom>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102001" r="-2999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BA399F-FB1A-4DF9-ABA9-76DE9DF9926E}">
      <dsp:nvSpPr>
        <dsp:cNvPr id="0" name=""/>
        <dsp:cNvSpPr/>
      </dsp:nvSpPr>
      <dsp:spPr>
        <a:xfrm>
          <a:off x="8041008" y="2301963"/>
          <a:ext cx="3612344" cy="112885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4613"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err="1">
              <a:solidFill>
                <a:schemeClr val="tx1"/>
              </a:solidFill>
              <a:latin typeface="Bahnschrift" panose="020B0502040204020203" pitchFamily="34" charset="0"/>
            </a:rPr>
            <a:t>Hạn</a:t>
          </a:r>
          <a:r>
            <a:rPr lang="en-US" sz="2000" kern="1200" dirty="0">
              <a:solidFill>
                <a:schemeClr val="tx1"/>
              </a:solidFill>
              <a:latin typeface="Bahnschrift" panose="020B0502040204020203" pitchFamily="34" charset="0"/>
            </a:rPr>
            <a:t> </a:t>
          </a:r>
          <a:r>
            <a:rPr lang="en-US" sz="2000" kern="1200" dirty="0" err="1">
              <a:solidFill>
                <a:schemeClr val="tx1"/>
              </a:solidFill>
              <a:latin typeface="Bahnschrift" panose="020B0502040204020203" pitchFamily="34" charset="0"/>
            </a:rPr>
            <a:t>chế</a:t>
          </a:r>
          <a:r>
            <a:rPr lang="en-US" sz="2000" kern="1200" dirty="0">
              <a:solidFill>
                <a:schemeClr val="tx1"/>
              </a:solidFill>
              <a:latin typeface="Bahnschrift" panose="020B0502040204020203" pitchFamily="34" charset="0"/>
            </a:rPr>
            <a:t> </a:t>
          </a:r>
          <a:r>
            <a:rPr lang="en-US" sz="2000" kern="1200" dirty="0" err="1">
              <a:solidFill>
                <a:schemeClr val="tx1"/>
              </a:solidFill>
              <a:latin typeface="Bahnschrift" panose="020B0502040204020203" pitchFamily="34" charset="0"/>
            </a:rPr>
            <a:t>dùng</a:t>
          </a:r>
          <a:r>
            <a:rPr lang="en-US" sz="2000" kern="1200" dirty="0">
              <a:solidFill>
                <a:schemeClr val="tx1"/>
              </a:solidFill>
              <a:latin typeface="Bahnschrift" panose="020B0502040204020203" pitchFamily="34" charset="0"/>
            </a:rPr>
            <a:t> </a:t>
          </a:r>
          <a:r>
            <a:rPr lang="en-US" sz="2000" kern="1200" dirty="0" err="1">
              <a:solidFill>
                <a:schemeClr val="tx1"/>
              </a:solidFill>
              <a:latin typeface="Bahnschrift" panose="020B0502040204020203" pitchFamily="34" charset="0"/>
            </a:rPr>
            <a:t>văn</a:t>
          </a:r>
          <a:r>
            <a:rPr lang="vi-VN" sz="2000" kern="1200" dirty="0">
              <a:solidFill>
                <a:schemeClr val="tx1"/>
              </a:solidFill>
              <a:latin typeface="Bahnschrift" panose="020B0502040204020203" pitchFamily="34" charset="0"/>
            </a:rPr>
            <a:t> bản</a:t>
          </a:r>
          <a:r>
            <a:rPr lang="en-US" sz="2000" kern="1200" dirty="0">
              <a:solidFill>
                <a:schemeClr val="tx1"/>
              </a:solidFill>
              <a:latin typeface="Bahnschrift" panose="020B0502040204020203" pitchFamily="34" charset="0"/>
            </a:rPr>
            <a:t> </a:t>
          </a:r>
          <a:r>
            <a:rPr lang="en-US" sz="2000" kern="1200" dirty="0" err="1">
              <a:solidFill>
                <a:schemeClr val="tx1"/>
              </a:solidFill>
              <a:latin typeface="Bahnschrift" panose="020B0502040204020203" pitchFamily="34" charset="0"/>
            </a:rPr>
            <a:t>thơ</a:t>
          </a:r>
          <a:r>
            <a:rPr lang="en-US" sz="2000" kern="1200" dirty="0">
              <a:solidFill>
                <a:schemeClr val="tx1"/>
              </a:solidFill>
              <a:latin typeface="Bahnschrift" panose="020B0502040204020203" pitchFamily="34" charset="0"/>
            </a:rPr>
            <a:t> </a:t>
          </a:r>
          <a:r>
            <a:rPr lang="en-US" sz="2000" kern="1200" dirty="0" err="1">
              <a:solidFill>
                <a:schemeClr val="tx1"/>
              </a:solidFill>
              <a:latin typeface="Bahnschrift" panose="020B0502040204020203" pitchFamily="34" charset="0"/>
            </a:rPr>
            <a:t>dịch</a:t>
          </a:r>
          <a:r>
            <a:rPr lang="en-US" sz="2000" kern="1200" dirty="0">
              <a:solidFill>
                <a:schemeClr val="tx1"/>
              </a:solidFill>
              <a:latin typeface="Bahnschrift" panose="020B0502040204020203" pitchFamily="34" charset="0"/>
            </a:rPr>
            <a:t>.</a:t>
          </a:r>
        </a:p>
      </dsp:txBody>
      <dsp:txXfrm>
        <a:off x="8041008" y="2301963"/>
        <a:ext cx="3612344" cy="1128857"/>
      </dsp:txXfrm>
    </dsp:sp>
    <dsp:sp modelId="{B94EE552-4BB4-4F4C-ABCC-7EC04C5973C2}">
      <dsp:nvSpPr>
        <dsp:cNvPr id="0" name=""/>
        <dsp:cNvSpPr/>
      </dsp:nvSpPr>
      <dsp:spPr>
        <a:xfrm>
          <a:off x="7890494" y="2138906"/>
          <a:ext cx="790200" cy="1185300"/>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63000" r="-6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C2902D7-109C-4FC8-8150-621FF8B27775}">
      <dsp:nvSpPr>
        <dsp:cNvPr id="0" name=""/>
        <dsp:cNvSpPr/>
      </dsp:nvSpPr>
      <dsp:spPr>
        <a:xfrm>
          <a:off x="4098385" y="3793510"/>
          <a:ext cx="3612344" cy="112885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4613"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err="1">
              <a:solidFill>
                <a:schemeClr val="tx1"/>
              </a:solidFill>
              <a:latin typeface="Bahnschrift" panose="020B0502040204020203" pitchFamily="34" charset="0"/>
            </a:rPr>
            <a:t>Trích</a:t>
          </a:r>
          <a:r>
            <a:rPr lang="en-US" sz="2000" kern="1200" dirty="0">
              <a:solidFill>
                <a:schemeClr val="tx1"/>
              </a:solidFill>
              <a:latin typeface="Bahnschrift" panose="020B0502040204020203" pitchFamily="34" charset="0"/>
            </a:rPr>
            <a:t> </a:t>
          </a:r>
          <a:r>
            <a:rPr lang="en-US" sz="2000" kern="1200" dirty="0" err="1">
              <a:solidFill>
                <a:schemeClr val="tx1"/>
              </a:solidFill>
              <a:latin typeface="Bahnschrift" panose="020B0502040204020203" pitchFamily="34" charset="0"/>
            </a:rPr>
            <a:t>dẫn</a:t>
          </a:r>
          <a:r>
            <a:rPr lang="en-US" sz="2000" kern="1200" dirty="0">
              <a:solidFill>
                <a:schemeClr val="tx1"/>
              </a:solidFill>
              <a:latin typeface="Bahnschrift" panose="020B0502040204020203" pitchFamily="34" charset="0"/>
            </a:rPr>
            <a:t> </a:t>
          </a:r>
          <a:r>
            <a:rPr lang="en-US" sz="2000" kern="1200" dirty="0" err="1">
              <a:solidFill>
                <a:schemeClr val="tx1"/>
              </a:solidFill>
              <a:latin typeface="Bahnschrift" panose="020B0502040204020203" pitchFamily="34" charset="0"/>
            </a:rPr>
            <a:t>đúng</a:t>
          </a:r>
          <a:r>
            <a:rPr lang="en-US" sz="2000" kern="1200" dirty="0">
              <a:solidFill>
                <a:schemeClr val="tx1"/>
              </a:solidFill>
              <a:latin typeface="Bahnschrift" panose="020B0502040204020203" pitchFamily="34" charset="0"/>
            </a:rPr>
            <a:t> </a:t>
          </a:r>
          <a:r>
            <a:rPr lang="en-US" sz="2000" kern="1200" dirty="0" err="1">
              <a:solidFill>
                <a:schemeClr val="tx1"/>
              </a:solidFill>
              <a:latin typeface="Bahnschrift" panose="020B0502040204020203" pitchFamily="34" charset="0"/>
            </a:rPr>
            <a:t>quy</a:t>
          </a:r>
          <a:r>
            <a:rPr lang="en-US" sz="2000" kern="1200" dirty="0">
              <a:solidFill>
                <a:schemeClr val="tx1"/>
              </a:solidFill>
              <a:latin typeface="Bahnschrift" panose="020B0502040204020203" pitchFamily="34" charset="0"/>
            </a:rPr>
            <a:t> </a:t>
          </a:r>
          <a:r>
            <a:rPr lang="en-US" sz="2000" kern="1200" dirty="0" err="1">
              <a:solidFill>
                <a:schemeClr val="tx1"/>
              </a:solidFill>
              <a:latin typeface="Bahnschrift" panose="020B0502040204020203" pitchFamily="34" charset="0"/>
            </a:rPr>
            <a:t>cách</a:t>
          </a:r>
          <a:r>
            <a:rPr lang="en-US" sz="2000" kern="1200" dirty="0">
              <a:solidFill>
                <a:schemeClr val="tx1"/>
              </a:solidFill>
              <a:latin typeface="Bahnschrift" panose="020B0502040204020203" pitchFamily="34" charset="0"/>
            </a:rPr>
            <a:t>, </a:t>
          </a:r>
          <a:r>
            <a:rPr lang="en-US" sz="2000" kern="1200" dirty="0" err="1">
              <a:solidFill>
                <a:schemeClr val="tx1"/>
              </a:solidFill>
              <a:latin typeface="Bahnschrift" panose="020B0502040204020203" pitchFamily="34" charset="0"/>
            </a:rPr>
            <a:t>nguồn</a:t>
          </a:r>
          <a:r>
            <a:rPr lang="en-US" sz="2000" kern="1200" dirty="0">
              <a:solidFill>
                <a:schemeClr val="tx1"/>
              </a:solidFill>
              <a:latin typeface="Bahnschrift" panose="020B0502040204020203" pitchFamily="34" charset="0"/>
            </a:rPr>
            <a:t> </a:t>
          </a:r>
          <a:r>
            <a:rPr lang="en-US" sz="2000" kern="1200" dirty="0" err="1">
              <a:solidFill>
                <a:schemeClr val="tx1"/>
              </a:solidFill>
              <a:latin typeface="Bahnschrift" panose="020B0502040204020203" pitchFamily="34" charset="0"/>
            </a:rPr>
            <a:t>rõ</a:t>
          </a:r>
          <a:r>
            <a:rPr lang="en-US" sz="2000" kern="1200" dirty="0">
              <a:solidFill>
                <a:schemeClr val="tx1"/>
              </a:solidFill>
              <a:latin typeface="Bahnschrift" panose="020B0502040204020203" pitchFamily="34" charset="0"/>
            </a:rPr>
            <a:t> </a:t>
          </a:r>
          <a:r>
            <a:rPr lang="en-US" sz="2000" kern="1200" dirty="0" err="1">
              <a:solidFill>
                <a:schemeClr val="tx1"/>
              </a:solidFill>
              <a:latin typeface="Bahnschrift" panose="020B0502040204020203" pitchFamily="34" charset="0"/>
            </a:rPr>
            <a:t>ràng</a:t>
          </a:r>
          <a:endParaRPr lang="en-US" sz="2000" kern="1200" dirty="0">
            <a:solidFill>
              <a:schemeClr val="tx1"/>
            </a:solidFill>
            <a:latin typeface="Bahnschrift" panose="020B0502040204020203" pitchFamily="34" charset="0"/>
          </a:endParaRPr>
        </a:p>
      </dsp:txBody>
      <dsp:txXfrm>
        <a:off x="4098385" y="3793510"/>
        <a:ext cx="3612344" cy="1128857"/>
      </dsp:txXfrm>
    </dsp:sp>
    <dsp:sp modelId="{8349D2DB-1B3A-42A4-8AAB-7FC2C5EDBAB9}">
      <dsp:nvSpPr>
        <dsp:cNvPr id="0" name=""/>
        <dsp:cNvSpPr/>
      </dsp:nvSpPr>
      <dsp:spPr>
        <a:xfrm>
          <a:off x="3947870" y="3630453"/>
          <a:ext cx="790200" cy="1185300"/>
        </a:xfrm>
        <a:prstGeom prst="rect">
          <a:avLst/>
        </a:prstGeom>
        <a:blipFill dpi="0" rotWithShape="1">
          <a:blip xmlns:r="http://schemas.openxmlformats.org/officeDocument/2006/relationships" r:embed="rId7">
            <a:extLst>
              <a:ext uri="{28A0092B-C50C-407E-A947-70E740481C1C}">
                <a14:useLocalDpi xmlns:a14="http://schemas.microsoft.com/office/drawing/2010/main" val="0"/>
              </a:ext>
            </a:extLst>
          </a:blip>
          <a:srcRect/>
          <a:stretch>
            <a:fillRect l="-81286" r="-4271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B47403-1B30-462C-B8A5-9077D5F00A35}">
      <dsp:nvSpPr>
        <dsp:cNvPr id="0" name=""/>
        <dsp:cNvSpPr/>
      </dsp:nvSpPr>
      <dsp:spPr>
        <a:xfrm>
          <a:off x="0" y="3840032"/>
          <a:ext cx="10861675" cy="0"/>
        </a:xfrm>
        <a:prstGeom prst="line">
          <a:avLst/>
        </a:pr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FD34858-3025-40AF-A218-98607A46CFD4}">
      <dsp:nvSpPr>
        <dsp:cNvPr id="0" name=""/>
        <dsp:cNvSpPr/>
      </dsp:nvSpPr>
      <dsp:spPr>
        <a:xfrm>
          <a:off x="0" y="2539420"/>
          <a:ext cx="10861675" cy="0"/>
        </a:xfrm>
        <a:prstGeom prst="line">
          <a:avLst/>
        </a:pr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5768299-6C4B-48B7-AAA2-60B57A39414C}">
      <dsp:nvSpPr>
        <dsp:cNvPr id="0" name=""/>
        <dsp:cNvSpPr/>
      </dsp:nvSpPr>
      <dsp:spPr>
        <a:xfrm>
          <a:off x="0" y="1238807"/>
          <a:ext cx="10861675" cy="0"/>
        </a:xfrm>
        <a:prstGeom prst="line">
          <a:avLst/>
        </a:pr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75C83B-6733-4BA4-8A18-2BAE9167806E}">
      <dsp:nvSpPr>
        <dsp:cNvPr id="0" name=""/>
        <dsp:cNvSpPr/>
      </dsp:nvSpPr>
      <dsp:spPr>
        <a:xfrm>
          <a:off x="2824035" y="129"/>
          <a:ext cx="8037639" cy="12386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1422400">
            <a:lnSpc>
              <a:spcPct val="90000"/>
            </a:lnSpc>
            <a:spcBef>
              <a:spcPct val="0"/>
            </a:spcBef>
            <a:spcAft>
              <a:spcPct val="35000"/>
            </a:spcAft>
            <a:buNone/>
          </a:pPr>
          <a:r>
            <a:rPr lang="en-US" sz="3200" kern="1200" dirty="0" err="1">
              <a:latin typeface="Bahnschrift" panose="020B0502040204020203" pitchFamily="34" charset="0"/>
            </a:rPr>
            <a:t>Sử</a:t>
          </a:r>
          <a:r>
            <a:rPr lang="en-US" sz="3200" kern="1200" dirty="0">
              <a:latin typeface="Bahnschrift" panose="020B0502040204020203" pitchFamily="34" charset="0"/>
            </a:rPr>
            <a:t> </a:t>
          </a:r>
          <a:r>
            <a:rPr lang="en-US" sz="3200" kern="1200" dirty="0" err="1">
              <a:latin typeface="Bahnschrift" panose="020B0502040204020203" pitchFamily="34" charset="0"/>
            </a:rPr>
            <a:t>dụng</a:t>
          </a:r>
          <a:r>
            <a:rPr lang="en-US" sz="3200" kern="1200" dirty="0">
              <a:latin typeface="Bahnschrift" panose="020B0502040204020203" pitchFamily="34" charset="0"/>
            </a:rPr>
            <a:t> </a:t>
          </a:r>
          <a:r>
            <a:rPr lang="en-US" sz="3200" kern="1200" dirty="0" err="1">
              <a:latin typeface="Bahnschrift" panose="020B0502040204020203" pitchFamily="34" charset="0"/>
            </a:rPr>
            <a:t>Ngữ</a:t>
          </a:r>
          <a:r>
            <a:rPr lang="en-US" sz="3200" kern="1200" dirty="0">
              <a:latin typeface="Bahnschrift" panose="020B0502040204020203" pitchFamily="34" charset="0"/>
            </a:rPr>
            <a:t> </a:t>
          </a:r>
          <a:r>
            <a:rPr lang="en-US" sz="3200" kern="1200" dirty="0" err="1">
              <a:latin typeface="Bahnschrift" panose="020B0502040204020203" pitchFamily="34" charset="0"/>
            </a:rPr>
            <a:t>liệu</a:t>
          </a:r>
          <a:r>
            <a:rPr lang="en-US" sz="3200" kern="1200" dirty="0">
              <a:latin typeface="Bahnschrift" panose="020B0502040204020203" pitchFamily="34" charset="0"/>
            </a:rPr>
            <a:t> </a:t>
          </a:r>
          <a:r>
            <a:rPr lang="en-US" sz="3200" kern="1200" dirty="0" err="1">
              <a:latin typeface="Bahnschrift" panose="020B0502040204020203" pitchFamily="34" charset="0"/>
            </a:rPr>
            <a:t>trong</a:t>
          </a:r>
          <a:r>
            <a:rPr lang="en-US" sz="3200" kern="1200" dirty="0">
              <a:latin typeface="Bahnschrift" panose="020B0502040204020203" pitchFamily="34" charset="0"/>
            </a:rPr>
            <a:t> </a:t>
          </a:r>
          <a:r>
            <a:rPr lang="en-US" sz="3200" kern="1200" dirty="0" err="1">
              <a:latin typeface="Bahnschrift" panose="020B0502040204020203" pitchFamily="34" charset="0"/>
            </a:rPr>
            <a:t>bộ</a:t>
          </a:r>
          <a:r>
            <a:rPr lang="en-US" sz="3200" kern="1200" dirty="0">
              <a:latin typeface="Bahnschrift" panose="020B0502040204020203" pitchFamily="34" charset="0"/>
            </a:rPr>
            <a:t> SGK </a:t>
          </a:r>
          <a:r>
            <a:rPr lang="en-US" sz="3200" kern="1200" dirty="0" err="1">
              <a:latin typeface="Bahnschrift" panose="020B0502040204020203" pitchFamily="34" charset="0"/>
            </a:rPr>
            <a:t>đang</a:t>
          </a:r>
          <a:r>
            <a:rPr lang="en-US" sz="3200" kern="1200" dirty="0">
              <a:latin typeface="Bahnschrift" panose="020B0502040204020203" pitchFamily="34" charset="0"/>
            </a:rPr>
            <a:t> </a:t>
          </a:r>
          <a:r>
            <a:rPr lang="en-US" sz="3200" kern="1200" dirty="0" err="1">
              <a:latin typeface="Bahnschrift" panose="020B0502040204020203" pitchFamily="34" charset="0"/>
            </a:rPr>
            <a:t>dạy</a:t>
          </a:r>
          <a:endParaRPr lang="en-US" sz="3200" kern="1200" dirty="0">
            <a:latin typeface="Bahnschrift" panose="020B0502040204020203" pitchFamily="34" charset="0"/>
          </a:endParaRPr>
        </a:p>
      </dsp:txBody>
      <dsp:txXfrm>
        <a:off x="2824035" y="129"/>
        <a:ext cx="8037639" cy="1238678"/>
      </dsp:txXfrm>
    </dsp:sp>
    <dsp:sp modelId="{FD31B68F-8C87-4E67-A817-FA8C69303987}">
      <dsp:nvSpPr>
        <dsp:cNvPr id="0" name=""/>
        <dsp:cNvSpPr/>
      </dsp:nvSpPr>
      <dsp:spPr>
        <a:xfrm>
          <a:off x="0" y="129"/>
          <a:ext cx="2824035" cy="1238678"/>
        </a:xfrm>
        <a:prstGeom prst="round2SameRect">
          <a:avLst>
            <a:gd name="adj1" fmla="val 16670"/>
            <a:gd name="adj2" fmla="val 0"/>
          </a:avLst>
        </a:prstGeom>
        <a:solidFill>
          <a:schemeClr val="accent1">
            <a:alpha val="9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123825" rIns="123825" bIns="123825" numCol="1" spcCol="1270" anchor="ctr" anchorCtr="0">
          <a:noAutofit/>
        </a:bodyPr>
        <a:lstStyle/>
        <a:p>
          <a:pPr marL="0" lvl="0" indent="0" algn="ctr" defTabSz="2889250">
            <a:lnSpc>
              <a:spcPct val="90000"/>
            </a:lnSpc>
            <a:spcBef>
              <a:spcPct val="0"/>
            </a:spcBef>
            <a:spcAft>
              <a:spcPct val="35000"/>
            </a:spcAft>
            <a:buNone/>
          </a:pPr>
          <a:r>
            <a:rPr lang="en-US" sz="6500" kern="1200">
              <a:latin typeface="Bahnschrift" panose="020B0502040204020203" pitchFamily="34" charset="0"/>
            </a:rPr>
            <a:t>1</a:t>
          </a:r>
        </a:p>
      </dsp:txBody>
      <dsp:txXfrm>
        <a:off x="60478" y="60607"/>
        <a:ext cx="2703079" cy="1178200"/>
      </dsp:txXfrm>
    </dsp:sp>
    <dsp:sp modelId="{F011AA01-FCE4-484C-816C-101C3342E6D2}">
      <dsp:nvSpPr>
        <dsp:cNvPr id="0" name=""/>
        <dsp:cNvSpPr/>
      </dsp:nvSpPr>
      <dsp:spPr>
        <a:xfrm>
          <a:off x="2824035" y="1300741"/>
          <a:ext cx="8037639" cy="12386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1422400">
            <a:lnSpc>
              <a:spcPct val="90000"/>
            </a:lnSpc>
            <a:spcBef>
              <a:spcPct val="0"/>
            </a:spcBef>
            <a:spcAft>
              <a:spcPct val="35000"/>
            </a:spcAft>
            <a:buNone/>
          </a:pPr>
          <a:r>
            <a:rPr lang="en-US" sz="3200" kern="1200" dirty="0" err="1">
              <a:latin typeface="Bahnschrift" panose="020B0502040204020203" pitchFamily="34" charset="0"/>
            </a:rPr>
            <a:t>Ngữ</a:t>
          </a:r>
          <a:r>
            <a:rPr lang="en-US" sz="3200" kern="1200" dirty="0">
              <a:latin typeface="Bahnschrift" panose="020B0502040204020203" pitchFamily="34" charset="0"/>
            </a:rPr>
            <a:t> </a:t>
          </a:r>
          <a:r>
            <a:rPr lang="en-US" sz="3200" kern="1200" dirty="0" err="1">
              <a:latin typeface="Bahnschrift" panose="020B0502040204020203" pitchFamily="34" charset="0"/>
            </a:rPr>
            <a:t>liệu</a:t>
          </a:r>
          <a:r>
            <a:rPr lang="en-US" sz="3200" kern="1200" dirty="0">
              <a:latin typeface="Bahnschrift" panose="020B0502040204020203" pitchFamily="34" charset="0"/>
            </a:rPr>
            <a:t> </a:t>
          </a:r>
          <a:r>
            <a:rPr lang="en-US" sz="3200" kern="1200" dirty="0" err="1">
              <a:latin typeface="Bahnschrift" panose="020B0502040204020203" pitchFamily="34" charset="0"/>
            </a:rPr>
            <a:t>của</a:t>
          </a:r>
          <a:r>
            <a:rPr lang="en-US" sz="3200" kern="1200" dirty="0">
              <a:latin typeface="Bahnschrift" panose="020B0502040204020203" pitchFamily="34" charset="0"/>
            </a:rPr>
            <a:t> </a:t>
          </a:r>
          <a:r>
            <a:rPr lang="en-US" sz="3200" kern="1200" dirty="0" err="1">
              <a:latin typeface="Bahnschrift" panose="020B0502040204020203" pitchFamily="34" charset="0"/>
            </a:rPr>
            <a:t>các</a:t>
          </a:r>
          <a:r>
            <a:rPr lang="en-US" sz="3200" kern="1200" dirty="0">
              <a:latin typeface="Bahnschrift" panose="020B0502040204020203" pitchFamily="34" charset="0"/>
            </a:rPr>
            <a:t> </a:t>
          </a:r>
          <a:r>
            <a:rPr lang="en-US" sz="3200" kern="1200" dirty="0" err="1">
              <a:latin typeface="Bahnschrift" panose="020B0502040204020203" pitchFamily="34" charset="0"/>
            </a:rPr>
            <a:t>bộ</a:t>
          </a:r>
          <a:r>
            <a:rPr lang="en-US" sz="3200" kern="1200" dirty="0">
              <a:latin typeface="Bahnschrift" panose="020B0502040204020203" pitchFamily="34" charset="0"/>
            </a:rPr>
            <a:t> SGK </a:t>
          </a:r>
          <a:r>
            <a:rPr lang="en-US" sz="3200" kern="1200" dirty="0" err="1">
              <a:latin typeface="Bahnschrift" panose="020B0502040204020203" pitchFamily="34" charset="0"/>
            </a:rPr>
            <a:t>khác</a:t>
          </a:r>
          <a:endParaRPr lang="en-US" sz="3200" kern="1200" dirty="0">
            <a:latin typeface="Bahnschrift" panose="020B0502040204020203" pitchFamily="34" charset="0"/>
          </a:endParaRPr>
        </a:p>
      </dsp:txBody>
      <dsp:txXfrm>
        <a:off x="2824035" y="1300741"/>
        <a:ext cx="8037639" cy="1238678"/>
      </dsp:txXfrm>
    </dsp:sp>
    <dsp:sp modelId="{3DAB41FE-EA46-4EC4-9DFC-ADC792407396}">
      <dsp:nvSpPr>
        <dsp:cNvPr id="0" name=""/>
        <dsp:cNvSpPr/>
      </dsp:nvSpPr>
      <dsp:spPr>
        <a:xfrm>
          <a:off x="0" y="1300741"/>
          <a:ext cx="2824035" cy="1238678"/>
        </a:xfrm>
        <a:prstGeom prst="round2SameRect">
          <a:avLst>
            <a:gd name="adj1" fmla="val 16670"/>
            <a:gd name="adj2" fmla="val 0"/>
          </a:avLst>
        </a:prstGeom>
        <a:solidFill>
          <a:schemeClr val="accent1">
            <a:alpha val="90000"/>
            <a:hueOff val="0"/>
            <a:satOff val="0"/>
            <a:lumOff val="0"/>
            <a:alphaOff val="-20000"/>
          </a:schemeClr>
        </a:solidFill>
        <a:ln w="12700" cap="flat" cmpd="sng" algn="ctr">
          <a:solidFill>
            <a:schemeClr val="accent1">
              <a:alpha val="90000"/>
              <a:hueOff val="0"/>
              <a:satOff val="0"/>
              <a:lumOff val="0"/>
              <a:alphaOff val="-2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123825" rIns="123825" bIns="123825" numCol="1" spcCol="1270" anchor="ctr" anchorCtr="0">
          <a:noAutofit/>
        </a:bodyPr>
        <a:lstStyle/>
        <a:p>
          <a:pPr marL="0" lvl="0" indent="0" algn="ctr" defTabSz="2889250">
            <a:lnSpc>
              <a:spcPct val="90000"/>
            </a:lnSpc>
            <a:spcBef>
              <a:spcPct val="0"/>
            </a:spcBef>
            <a:spcAft>
              <a:spcPct val="35000"/>
            </a:spcAft>
            <a:buNone/>
          </a:pPr>
          <a:r>
            <a:rPr lang="en-US" sz="6500" kern="1200">
              <a:latin typeface="Bahnschrift" panose="020B0502040204020203" pitchFamily="34" charset="0"/>
            </a:rPr>
            <a:t>2</a:t>
          </a:r>
        </a:p>
      </dsp:txBody>
      <dsp:txXfrm>
        <a:off x="60478" y="1361219"/>
        <a:ext cx="2703079" cy="1178200"/>
      </dsp:txXfrm>
    </dsp:sp>
    <dsp:sp modelId="{FAEA3685-1354-43F4-8EFB-90C0063BDB1B}">
      <dsp:nvSpPr>
        <dsp:cNvPr id="0" name=""/>
        <dsp:cNvSpPr/>
      </dsp:nvSpPr>
      <dsp:spPr>
        <a:xfrm>
          <a:off x="2824035" y="2601354"/>
          <a:ext cx="8037639" cy="12386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marL="0" lvl="0" indent="0" algn="l" defTabSz="1422400">
            <a:lnSpc>
              <a:spcPct val="90000"/>
            </a:lnSpc>
            <a:spcBef>
              <a:spcPct val="0"/>
            </a:spcBef>
            <a:spcAft>
              <a:spcPct val="35000"/>
            </a:spcAft>
            <a:buNone/>
          </a:pPr>
          <a:r>
            <a:rPr lang="en-US" sz="3200" kern="1200">
              <a:latin typeface="Bahnschrift" panose="020B0502040204020203" pitchFamily="34" charset="0"/>
            </a:rPr>
            <a:t>Ngữ liệu do GV tự chọn</a:t>
          </a:r>
        </a:p>
      </dsp:txBody>
      <dsp:txXfrm>
        <a:off x="2824035" y="2601354"/>
        <a:ext cx="8037639" cy="1238678"/>
      </dsp:txXfrm>
    </dsp:sp>
    <dsp:sp modelId="{4C4F8F0D-20E5-457D-B57F-7B25FE8E8667}">
      <dsp:nvSpPr>
        <dsp:cNvPr id="0" name=""/>
        <dsp:cNvSpPr/>
      </dsp:nvSpPr>
      <dsp:spPr>
        <a:xfrm>
          <a:off x="0" y="2601354"/>
          <a:ext cx="2824035" cy="1238678"/>
        </a:xfrm>
        <a:prstGeom prst="round2SameRect">
          <a:avLst>
            <a:gd name="adj1" fmla="val 16670"/>
            <a:gd name="adj2" fmla="val 0"/>
          </a:avLst>
        </a:prstGeom>
        <a:solidFill>
          <a:schemeClr val="accent1">
            <a:alpha val="90000"/>
            <a:hueOff val="0"/>
            <a:satOff val="0"/>
            <a:lumOff val="0"/>
            <a:alphaOff val="-4000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123825" rIns="123825" bIns="123825" numCol="1" spcCol="1270" anchor="ctr" anchorCtr="0">
          <a:noAutofit/>
        </a:bodyPr>
        <a:lstStyle/>
        <a:p>
          <a:pPr marL="0" lvl="0" indent="0" algn="ctr" defTabSz="2889250">
            <a:lnSpc>
              <a:spcPct val="90000"/>
            </a:lnSpc>
            <a:spcBef>
              <a:spcPct val="0"/>
            </a:spcBef>
            <a:spcAft>
              <a:spcPct val="35000"/>
            </a:spcAft>
            <a:buNone/>
          </a:pPr>
          <a:r>
            <a:rPr lang="en-US" sz="6500" kern="1200">
              <a:latin typeface="Bahnschrift" panose="020B0502040204020203" pitchFamily="34" charset="0"/>
            </a:rPr>
            <a:t>3</a:t>
          </a:r>
        </a:p>
      </dsp:txBody>
      <dsp:txXfrm>
        <a:off x="60478" y="2661832"/>
        <a:ext cx="2703079" cy="11782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295909-D88A-4137-AD46-1D37EF1C7BC6}">
      <dsp:nvSpPr>
        <dsp:cNvPr id="0" name=""/>
        <dsp:cNvSpPr/>
      </dsp:nvSpPr>
      <dsp:spPr>
        <a:xfrm>
          <a:off x="0" y="287000"/>
          <a:ext cx="10861675" cy="1020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2987" tIns="374904" rIns="842987" bIns="128016" numCol="1" spcCol="1270" anchor="t" anchorCtr="0">
          <a:noAutofit/>
        </a:bodyPr>
        <a:lstStyle/>
        <a:p>
          <a:pPr marL="171450" lvl="1" indent="-171450" algn="l" defTabSz="800100">
            <a:lnSpc>
              <a:spcPct val="90000"/>
            </a:lnSpc>
            <a:spcBef>
              <a:spcPct val="0"/>
            </a:spcBef>
            <a:spcAft>
              <a:spcPct val="15000"/>
            </a:spcAft>
            <a:buChar char="•"/>
          </a:pPr>
          <a:r>
            <a:rPr lang="vi-VN" sz="1800" kern="1200">
              <a:effectLst/>
              <a:latin typeface="Bahnschrift" panose="020B0502040204020203" pitchFamily="34" charset="0"/>
              <a:ea typeface="Times New Roman" panose="02020603050405020304" pitchFamily="18" charset="0"/>
            </a:rPr>
            <a:t> </a:t>
          </a:r>
          <a:r>
            <a:rPr lang="vi-VN" sz="1800" kern="1200">
              <a:latin typeface="Bahnschrift" panose="020B0502040204020203" pitchFamily="34" charset="0"/>
              <a:ea typeface="Times New Roman" panose="02020603050405020304" pitchFamily="18" charset="0"/>
            </a:rPr>
            <a:t>K</a:t>
          </a:r>
          <a:r>
            <a:rPr lang="vi-VN" sz="1800" kern="1200">
              <a:effectLst/>
              <a:latin typeface="Bahnschrift" panose="020B0502040204020203" pitchFamily="34" charset="0"/>
              <a:ea typeface="Times New Roman" panose="02020603050405020304" pitchFamily="18" charset="0"/>
            </a:rPr>
            <a:t>hai thác các ngữ liệu văn bản đọc hiểu và thực hành/tự đánh giá, tác phẩm</a:t>
          </a:r>
          <a:r>
            <a:rPr lang="vi-VN" sz="1800" kern="1200">
              <a:latin typeface="Bahnschrift" panose="020B0502040204020203" pitchFamily="34" charset="0"/>
              <a:ea typeface="Times New Roman" panose="02020603050405020304" pitchFamily="18" charset="0"/>
            </a:rPr>
            <a:t> bắt buộc, </a:t>
          </a:r>
          <a:r>
            <a:rPr lang="vi-VN" sz="1800" kern="1200">
              <a:effectLst/>
              <a:latin typeface="Bahnschrift" panose="020B0502040204020203" pitchFamily="34" charset="0"/>
              <a:ea typeface="Times New Roman" panose="02020603050405020304" pitchFamily="18" charset="0"/>
            </a:rPr>
            <a:t>ngữ liệu đồng dạng.</a:t>
          </a:r>
          <a:endParaRPr lang="en-US" sz="1800" kern="1200">
            <a:latin typeface="Bahnschrift" panose="020B0502040204020203" pitchFamily="34" charset="0"/>
          </a:endParaRPr>
        </a:p>
      </dsp:txBody>
      <dsp:txXfrm>
        <a:off x="0" y="287000"/>
        <a:ext cx="10861675" cy="1020600"/>
      </dsp:txXfrm>
    </dsp:sp>
    <dsp:sp modelId="{05D5A0E2-EAED-49A6-9F8E-B06CFD139D44}">
      <dsp:nvSpPr>
        <dsp:cNvPr id="0" name=""/>
        <dsp:cNvSpPr/>
      </dsp:nvSpPr>
      <dsp:spPr>
        <a:xfrm>
          <a:off x="543083" y="21320"/>
          <a:ext cx="7603172" cy="531360"/>
        </a:xfrm>
        <a:prstGeom prst="roundRect">
          <a:avLst/>
        </a:prstGeom>
        <a:solidFill>
          <a:srgbClr val="0054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7382" tIns="0" rIns="287382" bIns="0" numCol="1" spcCol="1270" anchor="ctr" anchorCtr="0">
          <a:noAutofit/>
        </a:bodyPr>
        <a:lstStyle/>
        <a:p>
          <a:pPr marL="0" lvl="0" indent="0" algn="l" defTabSz="800100">
            <a:lnSpc>
              <a:spcPct val="90000"/>
            </a:lnSpc>
            <a:spcBef>
              <a:spcPct val="0"/>
            </a:spcBef>
            <a:spcAft>
              <a:spcPct val="35000"/>
            </a:spcAft>
            <a:buNone/>
          </a:pPr>
          <a:r>
            <a:rPr lang="en-US" sz="1800" b="1" kern="1200">
              <a:effectLst/>
              <a:latin typeface="Bahnschrift" panose="020B0502040204020203" pitchFamily="34" charset="0"/>
              <a:ea typeface="Times New Roman" panose="02020603050405020304" pitchFamily="18" charset="0"/>
            </a:rPr>
            <a:t>ĐÁNH</a:t>
          </a:r>
          <a:r>
            <a:rPr lang="vi-VN" sz="1800" b="1" kern="1200">
              <a:effectLst/>
              <a:latin typeface="Bahnschrift" panose="020B0502040204020203" pitchFamily="34" charset="0"/>
              <a:ea typeface="Times New Roman" panose="02020603050405020304" pitchFamily="18" charset="0"/>
            </a:rPr>
            <a:t> GIÁ THƯỜNG XUYÊN</a:t>
          </a:r>
          <a:endParaRPr lang="en-US" sz="1800" kern="1200">
            <a:latin typeface="Bahnschrift" panose="020B0502040204020203" pitchFamily="34" charset="0"/>
          </a:endParaRPr>
        </a:p>
      </dsp:txBody>
      <dsp:txXfrm>
        <a:off x="569022" y="47259"/>
        <a:ext cx="7551294" cy="479482"/>
      </dsp:txXfrm>
    </dsp:sp>
    <dsp:sp modelId="{23E9ADE6-E551-42F0-A3BF-BAED7F063A83}">
      <dsp:nvSpPr>
        <dsp:cNvPr id="0" name=""/>
        <dsp:cNvSpPr/>
      </dsp:nvSpPr>
      <dsp:spPr>
        <a:xfrm>
          <a:off x="0" y="1670480"/>
          <a:ext cx="10861675" cy="20978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2987" tIns="374904" rIns="842987" bIns="128016" numCol="1" spcCol="1270" anchor="t" anchorCtr="0">
          <a:noAutofit/>
        </a:bodyPr>
        <a:lstStyle/>
        <a:p>
          <a:pPr marL="171450" lvl="1" indent="-171450" algn="l" defTabSz="800100">
            <a:lnSpc>
              <a:spcPct val="90000"/>
            </a:lnSpc>
            <a:spcBef>
              <a:spcPct val="0"/>
            </a:spcBef>
            <a:spcAft>
              <a:spcPct val="15000"/>
            </a:spcAft>
            <a:buChar char="•"/>
          </a:pPr>
          <a:r>
            <a:rPr lang="en-US" sz="1800" b="1" kern="1200" dirty="0">
              <a:effectLst/>
              <a:latin typeface="Bahnschrift" panose="020B0502040204020203" pitchFamily="34" charset="0"/>
              <a:ea typeface="Calibri" panose="020F0502020204030204" pitchFamily="34" charset="0"/>
              <a:cs typeface="Times New Roman" panose="02020603050405020304" pitchFamily="18" charset="0"/>
            </a:rPr>
            <a:t>NGỮ LIỆU TRONG BỘ SGK ĐANG DẠY</a:t>
          </a:r>
          <a:r>
            <a:rPr lang="vi-VN" sz="1800" kern="1200" dirty="0">
              <a:effectLst/>
              <a:latin typeface="Bahnschrift" panose="020B0502040204020203" pitchFamily="34" charset="0"/>
              <a:ea typeface="Calibri" panose="020F0502020204030204" pitchFamily="34" charset="0"/>
              <a:cs typeface="Times New Roman" panose="02020603050405020304" pitchFamily="18" charset="0"/>
            </a:rPr>
            <a:t>: </a:t>
          </a:r>
          <a:r>
            <a:rPr lang="vi-VN" sz="1800" kern="1200" dirty="0">
              <a:latin typeface="Bahnschrift" panose="020B0502040204020203" pitchFamily="34" charset="0"/>
              <a:ea typeface="Calibri" panose="020F0502020204030204" pitchFamily="34" charset="0"/>
              <a:cs typeface="Times New Roman" panose="02020603050405020304" pitchFamily="18" charset="0"/>
            </a:rPr>
            <a:t>C</a:t>
          </a:r>
          <a:r>
            <a:rPr lang="vi-VN" sz="1800" kern="1200" dirty="0">
              <a:effectLst/>
              <a:latin typeface="Bahnschrift" panose="020B0502040204020203" pitchFamily="34" charset="0"/>
              <a:ea typeface="Calibri" panose="020F0502020204030204" pitchFamily="34" charset="0"/>
              <a:cs typeface="Times New Roman" panose="02020603050405020304" pitchFamily="18" charset="0"/>
            </a:rPr>
            <a:t>ác </a:t>
          </a:r>
          <a:r>
            <a:rPr lang="en-US" sz="1800" kern="1200" dirty="0">
              <a:effectLst/>
              <a:latin typeface="Bahnschrift" panose="020B0502040204020203" pitchFamily="34" charset="0"/>
              <a:ea typeface="Calibri" panose="020F0502020204030204" pitchFamily="34" charset="0"/>
              <a:cs typeface="Times New Roman" panose="02020603050405020304" pitchFamily="18" charset="0"/>
            </a:rPr>
            <a:t>VB</a:t>
          </a:r>
          <a:r>
            <a:rPr lang="vi-VN" sz="1800" kern="1200" dirty="0">
              <a:effectLst/>
              <a:latin typeface="Bahnschrift" panose="020B0502040204020203" pitchFamily="34" charset="0"/>
              <a:ea typeface="Calibri" panose="020F0502020204030204" pitchFamily="34" charset="0"/>
              <a:cs typeface="Times New Roman" panose="02020603050405020304" pitchFamily="18" charset="0"/>
            </a:rPr>
            <a:t> thực hành, ngữ liệu trong bài ôn tập, ngữ liệu trong sách </a:t>
          </a:r>
          <a:r>
            <a:rPr lang="en-US" sz="1800" kern="1200" dirty="0" err="1">
              <a:effectLst/>
              <a:latin typeface="Bahnschrift" panose="020B0502040204020203" pitchFamily="34" charset="0"/>
              <a:ea typeface="Calibri" panose="020F0502020204030204" pitchFamily="34" charset="0"/>
              <a:cs typeface="Times New Roman" panose="02020603050405020304" pitchFamily="18" charset="0"/>
            </a:rPr>
            <a:t>bài</a:t>
          </a:r>
          <a:r>
            <a:rPr lang="vi-VN" sz="1800" kern="1200" dirty="0">
              <a:effectLst/>
              <a:latin typeface="Bahnschrift" panose="020B0502040204020203" pitchFamily="34" charset="0"/>
              <a:ea typeface="Calibri" panose="020F0502020204030204" pitchFamily="34" charset="0"/>
              <a:cs typeface="Times New Roman" panose="02020603050405020304" pitchFamily="18" charset="0"/>
            </a:rPr>
            <a:t> tập của bộ sách GV đang sử dụng</a:t>
          </a:r>
          <a:r>
            <a:rPr lang="vi-VN" sz="1800" kern="1200" dirty="0">
              <a:latin typeface="Bahnschrift" panose="020B0502040204020203" pitchFamily="34" charset="0"/>
              <a:ea typeface="Calibri" panose="020F0502020204030204" pitchFamily="34" charset="0"/>
              <a:cs typeface="Times New Roman" panose="02020603050405020304" pitchFamily="18" charset="0"/>
            </a:rPr>
            <a:t> (Đ</a:t>
          </a:r>
          <a:r>
            <a:rPr lang="vi-VN" sz="1800" kern="1200" dirty="0">
              <a:effectLst/>
              <a:latin typeface="Bahnschrift" panose="020B0502040204020203" pitchFamily="34" charset="0"/>
              <a:ea typeface="Calibri" panose="020F0502020204030204" pitchFamily="34" charset="0"/>
              <a:cs typeface="Times New Roman" panose="02020603050405020304" pitchFamily="18" charset="0"/>
            </a:rPr>
            <a:t>ánh giá giữa kì).</a:t>
          </a:r>
          <a:endParaRPr lang="en-US" sz="1800" kern="1200" dirty="0">
            <a:latin typeface="Bahnschrift" panose="020B0502040204020203" pitchFamily="34" charset="0"/>
            <a:ea typeface="Calibri" panose="020F0502020204030204" pitchFamily="34" charset="0"/>
            <a:cs typeface="Times New Roman" panose="02020603050405020304" pitchFamily="18" charset="0"/>
          </a:endParaRPr>
        </a:p>
        <a:p>
          <a:pPr marL="171450" lvl="1" indent="-171450" algn="l" defTabSz="800100">
            <a:lnSpc>
              <a:spcPct val="90000"/>
            </a:lnSpc>
            <a:spcBef>
              <a:spcPct val="0"/>
            </a:spcBef>
            <a:spcAft>
              <a:spcPct val="15000"/>
            </a:spcAft>
            <a:buChar char="•"/>
          </a:pPr>
          <a:r>
            <a:rPr lang="en-US" sz="1800" b="1" kern="1200" dirty="0">
              <a:effectLst/>
              <a:latin typeface="Bahnschrift" panose="020B0502040204020203" pitchFamily="34" charset="0"/>
              <a:ea typeface="Calibri" panose="020F0502020204030204" pitchFamily="34" charset="0"/>
              <a:cs typeface="Times New Roman" panose="02020603050405020304" pitchFamily="18" charset="0"/>
            </a:rPr>
            <a:t>NGỮ LIỆU CỦA CÁC BỘ SGK KHÁC</a:t>
          </a:r>
          <a:r>
            <a:rPr lang="vi-VN" sz="1800" kern="1200" dirty="0">
              <a:effectLst/>
              <a:latin typeface="Bahnschrift" panose="020B0502040204020203" pitchFamily="34" charset="0"/>
              <a:ea typeface="Calibri" panose="020F0502020204030204" pitchFamily="34" charset="0"/>
              <a:cs typeface="Times New Roman" panose="02020603050405020304" pitchFamily="18" charset="0"/>
            </a:rPr>
            <a:t>: Các </a:t>
          </a:r>
          <a:r>
            <a:rPr lang="en-US" sz="1800" kern="1200" dirty="0">
              <a:effectLst/>
              <a:latin typeface="Bahnschrift" panose="020B0502040204020203" pitchFamily="34" charset="0"/>
              <a:ea typeface="Calibri" panose="020F0502020204030204" pitchFamily="34" charset="0"/>
              <a:cs typeface="Times New Roman" panose="02020603050405020304" pitchFamily="18" charset="0"/>
            </a:rPr>
            <a:t>VB</a:t>
          </a:r>
          <a:r>
            <a:rPr lang="vi-VN" sz="1800" kern="1200" dirty="0">
              <a:effectLst/>
              <a:latin typeface="Bahnschrift" panose="020B0502040204020203" pitchFamily="34" charset="0"/>
              <a:ea typeface="Calibri" panose="020F0502020204030204" pitchFamily="34" charset="0"/>
              <a:cs typeface="Times New Roman" panose="02020603050405020304" pitchFamily="18" charset="0"/>
            </a:rPr>
            <a:t> ngữ liệu tương đương, cùng </a:t>
          </a:r>
          <a:r>
            <a:rPr lang="en-US" sz="1800" kern="1200" dirty="0" err="1">
              <a:effectLst/>
              <a:latin typeface="Bahnschrift" panose="020B0502040204020203" pitchFamily="34" charset="0"/>
              <a:ea typeface="Calibri" panose="020F0502020204030204" pitchFamily="34" charset="0"/>
              <a:cs typeface="Times New Roman" panose="02020603050405020304" pitchFamily="18" charset="0"/>
            </a:rPr>
            <a:t>loại</a:t>
          </a:r>
          <a:r>
            <a:rPr lang="en-US" sz="1800" kern="1200" dirty="0">
              <a:effectLst/>
              <a:latin typeface="Bahnschrift" panose="020B0502040204020203" pitchFamily="34" charset="0"/>
              <a:ea typeface="Calibri" panose="020F0502020204030204" pitchFamily="34" charset="0"/>
              <a:cs typeface="Times New Roman" panose="02020603050405020304" pitchFamily="18" charset="0"/>
            </a:rPr>
            <a:t>, </a:t>
          </a:r>
          <a:r>
            <a:rPr lang="vi-VN" sz="1800" kern="1200" dirty="0">
              <a:effectLst/>
              <a:latin typeface="Bahnschrift" panose="020B0502040204020203" pitchFamily="34" charset="0"/>
              <a:ea typeface="Calibri" panose="020F0502020204030204" pitchFamily="34" charset="0"/>
              <a:cs typeface="Times New Roman" panose="02020603050405020304" pitchFamily="18" charset="0"/>
            </a:rPr>
            <a:t>thể loại trong các bộ sách khác (Đánh giá giữa kì và cuối kì</a:t>
          </a:r>
          <a:r>
            <a:rPr lang="vi-VN" sz="1800" kern="1200" dirty="0">
              <a:latin typeface="Bahnschrift" panose="020B0502040204020203" pitchFamily="34" charset="0"/>
              <a:ea typeface="Calibri" panose="020F0502020204030204" pitchFamily="34" charset="0"/>
              <a:cs typeface="Times New Roman" panose="02020603050405020304" pitchFamily="18" charset="0"/>
            </a:rPr>
            <a:t>)</a:t>
          </a:r>
          <a:r>
            <a:rPr lang="vi-VN" sz="1800" kern="1200" dirty="0">
              <a:effectLst/>
              <a:latin typeface="Bahnschrift" panose="020B0502040204020203" pitchFamily="34" charset="0"/>
              <a:ea typeface="Calibri" panose="020F0502020204030204" pitchFamily="34" charset="0"/>
              <a:cs typeface="Times New Roman" panose="02020603050405020304" pitchFamily="18" charset="0"/>
            </a:rPr>
            <a:t>.</a:t>
          </a:r>
        </a:p>
        <a:p>
          <a:pPr marL="171450" lvl="1" indent="-171450" algn="l" defTabSz="800100">
            <a:lnSpc>
              <a:spcPct val="90000"/>
            </a:lnSpc>
            <a:spcBef>
              <a:spcPct val="0"/>
            </a:spcBef>
            <a:spcAft>
              <a:spcPct val="15000"/>
            </a:spcAft>
            <a:buChar char="•"/>
          </a:pPr>
          <a:r>
            <a:rPr lang="en-US" sz="1800" b="1" kern="1200" dirty="0">
              <a:effectLst/>
              <a:latin typeface="Bahnschrift" panose="020B0502040204020203" pitchFamily="34" charset="0"/>
              <a:ea typeface="Calibri" panose="020F0502020204030204" pitchFamily="34" charset="0"/>
              <a:cs typeface="Times New Roman" panose="02020603050405020304" pitchFamily="18" charset="0"/>
            </a:rPr>
            <a:t>NGỮ LIỆU DO GV TỰ CHỌN: </a:t>
          </a:r>
          <a:r>
            <a:rPr lang="en-US" sz="1800" b="1" kern="1200" dirty="0" err="1">
              <a:effectLst/>
              <a:latin typeface="Bahnschrift" panose="020B0502040204020203" pitchFamily="34" charset="0"/>
              <a:ea typeface="Calibri" panose="020F0502020204030204" pitchFamily="34" charset="0"/>
              <a:cs typeface="Times New Roman" panose="02020603050405020304" pitchFamily="18" charset="0"/>
            </a:rPr>
            <a:t>Các</a:t>
          </a:r>
          <a:r>
            <a:rPr lang="en-US" sz="1800" b="1" kern="1200" dirty="0">
              <a:effectLst/>
              <a:latin typeface="Bahnschrift" panose="020B0502040204020203" pitchFamily="34" charset="0"/>
              <a:ea typeface="Calibri" panose="020F0502020204030204" pitchFamily="34" charset="0"/>
              <a:cs typeface="Times New Roman" panose="02020603050405020304" pitchFamily="18" charset="0"/>
            </a:rPr>
            <a:t> VB </a:t>
          </a:r>
          <a:r>
            <a:rPr lang="en-US" sz="1800" b="1" kern="1200" dirty="0" err="1">
              <a:effectLst/>
              <a:latin typeface="Bahnschrift" panose="020B0502040204020203" pitchFamily="34" charset="0"/>
              <a:ea typeface="Calibri" panose="020F0502020204030204" pitchFamily="34" charset="0"/>
              <a:cs typeface="Times New Roman" panose="02020603050405020304" pitchFamily="18" charset="0"/>
            </a:rPr>
            <a:t>ngữ</a:t>
          </a:r>
          <a:r>
            <a:rPr lang="en-US" sz="1800" b="1" kern="1200" dirty="0">
              <a:effectLst/>
              <a:latin typeface="Bahnschrift" panose="020B0502040204020203" pitchFamily="34" charset="0"/>
              <a:ea typeface="Calibri" panose="020F0502020204030204" pitchFamily="34" charset="0"/>
              <a:cs typeface="Times New Roman" panose="02020603050405020304" pitchFamily="18" charset="0"/>
            </a:rPr>
            <a:t> </a:t>
          </a:r>
          <a:r>
            <a:rPr lang="en-US" sz="1800" b="1" kern="1200" dirty="0" err="1">
              <a:effectLst/>
              <a:latin typeface="Bahnschrift" panose="020B0502040204020203" pitchFamily="34" charset="0"/>
              <a:ea typeface="Calibri" panose="020F0502020204030204" pitchFamily="34" charset="0"/>
              <a:cs typeface="Times New Roman" panose="02020603050405020304" pitchFamily="18" charset="0"/>
            </a:rPr>
            <a:t>liệu</a:t>
          </a:r>
          <a:r>
            <a:rPr lang="en-US" sz="1800" b="1" kern="1200" dirty="0">
              <a:effectLst/>
              <a:latin typeface="Bahnschrift" panose="020B0502040204020203" pitchFamily="34" charset="0"/>
              <a:ea typeface="Calibri" panose="020F0502020204030204" pitchFamily="34" charset="0"/>
              <a:cs typeface="Times New Roman" panose="02020603050405020304" pitchFamily="18" charset="0"/>
            </a:rPr>
            <a:t> </a:t>
          </a:r>
          <a:r>
            <a:rPr lang="vi-VN" sz="1800" b="1" kern="1200" dirty="0">
              <a:effectLst/>
              <a:latin typeface="Bahnschrift" panose="020B0502040204020203" pitchFamily="34" charset="0"/>
              <a:ea typeface="Calibri" panose="020F0502020204030204" pitchFamily="34" charset="0"/>
              <a:cs typeface="Times New Roman" panose="02020603050405020304" pitchFamily="18" charset="0"/>
            </a:rPr>
            <a:t> ngoài các bộ SGK (</a:t>
          </a:r>
          <a:r>
            <a:rPr lang="vi-VN" sz="1800" b="0" kern="1200" dirty="0">
              <a:effectLst/>
              <a:latin typeface="Bahnschrift" panose="020B0502040204020203" pitchFamily="34" charset="0"/>
              <a:ea typeface="Calibri" panose="020F0502020204030204" pitchFamily="34" charset="0"/>
              <a:cs typeface="Times New Roman" panose="02020603050405020304" pitchFamily="18" charset="0"/>
            </a:rPr>
            <a:t>Đ</a:t>
          </a:r>
          <a:r>
            <a:rPr lang="vi-VN" sz="1800" kern="1200" dirty="0">
              <a:effectLst/>
              <a:latin typeface="Bahnschrift" panose="020B0502040204020203" pitchFamily="34" charset="0"/>
              <a:ea typeface="Calibri" panose="020F0502020204030204" pitchFamily="34" charset="0"/>
              <a:cs typeface="Times New Roman" panose="02020603050405020304" pitchFamily="18" charset="0"/>
            </a:rPr>
            <a:t>ánh giá định kì, kết thúc năm học). </a:t>
          </a:r>
          <a:endParaRPr lang="en-US" sz="1800" kern="1200" dirty="0">
            <a:effectLst/>
            <a:latin typeface="Bahnschrift" panose="020B0502040204020203" pitchFamily="34" charset="0"/>
            <a:ea typeface="Calibri" panose="020F0502020204030204" pitchFamily="34" charset="0"/>
            <a:cs typeface="Times New Roman" panose="02020603050405020304" pitchFamily="18" charset="0"/>
          </a:endParaRPr>
        </a:p>
      </dsp:txBody>
      <dsp:txXfrm>
        <a:off x="0" y="1670480"/>
        <a:ext cx="10861675" cy="2097899"/>
      </dsp:txXfrm>
    </dsp:sp>
    <dsp:sp modelId="{E0F0C750-8B45-4CA5-B815-E7C66DB14AC4}">
      <dsp:nvSpPr>
        <dsp:cNvPr id="0" name=""/>
        <dsp:cNvSpPr/>
      </dsp:nvSpPr>
      <dsp:spPr>
        <a:xfrm>
          <a:off x="543083" y="1404800"/>
          <a:ext cx="7603172" cy="531360"/>
        </a:xfrm>
        <a:prstGeom prst="roundRect">
          <a:avLst/>
        </a:prstGeom>
        <a:solidFill>
          <a:srgbClr val="0054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7382" tIns="0" rIns="287382" bIns="0" numCol="1" spcCol="1270" anchor="ctr" anchorCtr="0">
          <a:noAutofit/>
        </a:bodyPr>
        <a:lstStyle/>
        <a:p>
          <a:pPr marL="0" lvl="0" indent="0" algn="l" defTabSz="800100">
            <a:lnSpc>
              <a:spcPct val="90000"/>
            </a:lnSpc>
            <a:spcBef>
              <a:spcPct val="0"/>
            </a:spcBef>
            <a:spcAft>
              <a:spcPct val="35000"/>
            </a:spcAft>
            <a:buNone/>
          </a:pPr>
          <a:r>
            <a:rPr lang="en-US" sz="1800" b="1" kern="1200">
              <a:effectLst/>
              <a:latin typeface="Bahnschrift" panose="020B0502040204020203" pitchFamily="34" charset="0"/>
              <a:ea typeface="Times New Roman" panose="02020603050405020304" pitchFamily="18" charset="0"/>
            </a:rPr>
            <a:t>ĐÁNH</a:t>
          </a:r>
          <a:r>
            <a:rPr lang="vi-VN" sz="1800" b="1" kern="1200">
              <a:effectLst/>
              <a:latin typeface="Bahnschrift" panose="020B0502040204020203" pitchFamily="34" charset="0"/>
              <a:ea typeface="Times New Roman" panose="02020603050405020304" pitchFamily="18" charset="0"/>
            </a:rPr>
            <a:t> GIÁ ĐỊNH KÌ</a:t>
          </a:r>
          <a:endParaRPr lang="vi-VN" sz="1800" kern="1200" dirty="0">
            <a:effectLst/>
            <a:latin typeface="Bahnschrift" panose="020B0502040204020203" pitchFamily="34" charset="0"/>
            <a:ea typeface="Times New Roman" panose="02020603050405020304" pitchFamily="18" charset="0"/>
          </a:endParaRPr>
        </a:p>
      </dsp:txBody>
      <dsp:txXfrm>
        <a:off x="569022" y="1430739"/>
        <a:ext cx="7551294" cy="479482"/>
      </dsp:txXfrm>
    </dsp:sp>
    <dsp:sp modelId="{54FFA9D1-7833-49AC-BB8A-82770CC1622B}">
      <dsp:nvSpPr>
        <dsp:cNvPr id="0" name=""/>
        <dsp:cNvSpPr/>
      </dsp:nvSpPr>
      <dsp:spPr>
        <a:xfrm>
          <a:off x="0" y="4131260"/>
          <a:ext cx="10861675" cy="104894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2987" tIns="374904" rIns="842987"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effectLst/>
              <a:latin typeface="Bahnschrift" panose="020B0502040204020203" pitchFamily="34" charset="0"/>
              <a:ea typeface="Calibri" panose="020F0502020204030204" pitchFamily="34" charset="0"/>
              <a:cs typeface="Times New Roman" panose="02020603050405020304" pitchFamily="18" charset="0"/>
            </a:rPr>
            <a:t>K</a:t>
          </a:r>
          <a:r>
            <a:rPr lang="vi-VN" sz="1800" kern="1200">
              <a:effectLst/>
              <a:latin typeface="Bahnschrift" panose="020B0502040204020203" pitchFamily="34" charset="0"/>
              <a:ea typeface="Calibri" panose="020F0502020204030204" pitchFamily="34" charset="0"/>
              <a:cs typeface="Times New Roman" panose="02020603050405020304" pitchFamily="18" charset="0"/>
            </a:rPr>
            <a:t>iểm tra cấp Phòng, Sở, thi tốt nghiệp, chuyển cấp</a:t>
          </a:r>
          <a:endParaRPr lang="en-US" sz="1800" kern="1200" dirty="0">
            <a:latin typeface="Bahnschrift" panose="020B0502040204020203" pitchFamily="34" charset="0"/>
          </a:endParaRPr>
        </a:p>
        <a:p>
          <a:pPr marL="171450" lvl="1" indent="-171450" algn="l" defTabSz="800100">
            <a:lnSpc>
              <a:spcPct val="90000"/>
            </a:lnSpc>
            <a:spcBef>
              <a:spcPct val="0"/>
            </a:spcBef>
            <a:spcAft>
              <a:spcPct val="15000"/>
            </a:spcAft>
            <a:buChar char="•"/>
          </a:pPr>
          <a:r>
            <a:rPr lang="en-US" sz="1800" kern="1200">
              <a:effectLst/>
              <a:latin typeface="Bahnschrift" panose="020B0502040204020203" pitchFamily="34" charset="0"/>
              <a:ea typeface="Calibri" panose="020F0502020204030204" pitchFamily="34" charset="0"/>
              <a:cs typeface="Times New Roman" panose="02020603050405020304" pitchFamily="18" charset="0"/>
            </a:rPr>
            <a:t>Văn bản</a:t>
          </a:r>
          <a:r>
            <a:rPr lang="vi-VN" sz="1800" kern="1200">
              <a:effectLst/>
              <a:latin typeface="Bahnschrift" panose="020B0502040204020203" pitchFamily="34" charset="0"/>
              <a:ea typeface="Calibri" panose="020F0502020204030204" pitchFamily="34" charset="0"/>
              <a:cs typeface="Times New Roman" panose="02020603050405020304" pitchFamily="18" charset="0"/>
            </a:rPr>
            <a:t> ngữ liệu không có các bộ SGK.</a:t>
          </a:r>
          <a:endParaRPr lang="en-US" sz="1800" kern="1200" dirty="0">
            <a:latin typeface="Bahnschrift" panose="020B0502040204020203" pitchFamily="34" charset="0"/>
          </a:endParaRPr>
        </a:p>
      </dsp:txBody>
      <dsp:txXfrm>
        <a:off x="0" y="4131260"/>
        <a:ext cx="10861675" cy="1048949"/>
      </dsp:txXfrm>
    </dsp:sp>
    <dsp:sp modelId="{C0A92FED-6C5E-4F9B-8A14-6640E1169016}">
      <dsp:nvSpPr>
        <dsp:cNvPr id="0" name=""/>
        <dsp:cNvSpPr/>
      </dsp:nvSpPr>
      <dsp:spPr>
        <a:xfrm>
          <a:off x="543083" y="3865580"/>
          <a:ext cx="7603172" cy="531360"/>
        </a:xfrm>
        <a:prstGeom prst="roundRect">
          <a:avLst/>
        </a:prstGeom>
        <a:solidFill>
          <a:srgbClr val="0054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7382" tIns="0" rIns="287382" bIns="0" numCol="1" spcCol="1270" anchor="ctr" anchorCtr="0">
          <a:noAutofit/>
        </a:bodyPr>
        <a:lstStyle/>
        <a:p>
          <a:pPr marL="0" lvl="0" indent="0" algn="l" defTabSz="800100">
            <a:lnSpc>
              <a:spcPct val="90000"/>
            </a:lnSpc>
            <a:spcBef>
              <a:spcPct val="0"/>
            </a:spcBef>
            <a:spcAft>
              <a:spcPct val="35000"/>
            </a:spcAft>
            <a:buNone/>
          </a:pPr>
          <a:r>
            <a:rPr lang="vi-VN" sz="1800" b="1" kern="1200">
              <a:effectLst/>
              <a:latin typeface="Bahnschrift" panose="020B0502040204020203" pitchFamily="34" charset="0"/>
              <a:ea typeface="Calibri" panose="020F0502020204030204" pitchFamily="34" charset="0"/>
              <a:cs typeface="Times New Roman" panose="02020603050405020304" pitchFamily="18" charset="0"/>
            </a:rPr>
            <a:t>ĐÁNH GIÁ DIỆN RỘNG</a:t>
          </a:r>
          <a:endParaRPr lang="en-US" sz="1800" kern="1200" dirty="0">
            <a:latin typeface="Bahnschrift" panose="020B0502040204020203" pitchFamily="34" charset="0"/>
          </a:endParaRPr>
        </a:p>
      </dsp:txBody>
      <dsp:txXfrm>
        <a:off x="569022" y="3891519"/>
        <a:ext cx="7551294" cy="47948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29345A-902C-48C6-99DB-B54E7C0C70D2}">
      <dsp:nvSpPr>
        <dsp:cNvPr id="0" name=""/>
        <dsp:cNvSpPr/>
      </dsp:nvSpPr>
      <dsp:spPr>
        <a:xfrm>
          <a:off x="2231729" y="1138492"/>
          <a:ext cx="3508957" cy="2134402"/>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Bahnschrift" panose="020B0502040204020203" pitchFamily="34" charset="0"/>
            </a:rPr>
            <a:t>PHẦN ĐỌC HIỂU</a:t>
          </a:r>
        </a:p>
        <a:p>
          <a:pPr marL="171450" lvl="1" indent="-171450" algn="l" defTabSz="844550">
            <a:lnSpc>
              <a:spcPct val="150000"/>
            </a:lnSpc>
            <a:spcBef>
              <a:spcPct val="0"/>
            </a:spcBef>
            <a:spcAft>
              <a:spcPct val="15000"/>
            </a:spcAft>
            <a:buChar char="•"/>
          </a:pPr>
          <a:r>
            <a:rPr lang="en-US" sz="1900" kern="1200">
              <a:latin typeface="Bahnschrift" panose="020B0502040204020203" pitchFamily="34" charset="0"/>
            </a:rPr>
            <a:t>Đánh giá năng lực đọc hiểu VB của HS theo các loại VB</a:t>
          </a:r>
        </a:p>
      </dsp:txBody>
      <dsp:txXfrm>
        <a:off x="2335922" y="1242685"/>
        <a:ext cx="3300571" cy="1926016"/>
      </dsp:txXfrm>
    </dsp:sp>
    <dsp:sp modelId="{CD7AB849-60B4-4315-85FA-1C49629C7D69}">
      <dsp:nvSpPr>
        <dsp:cNvPr id="0" name=""/>
        <dsp:cNvSpPr/>
      </dsp:nvSpPr>
      <dsp:spPr>
        <a:xfrm>
          <a:off x="3986207" y="394568"/>
          <a:ext cx="3622250" cy="3622250"/>
        </a:xfrm>
        <a:custGeom>
          <a:avLst/>
          <a:gdLst/>
          <a:ahLst/>
          <a:cxnLst/>
          <a:rect l="0" t="0" r="0" b="0"/>
          <a:pathLst>
            <a:path>
              <a:moveTo>
                <a:pt x="365257" y="720418"/>
              </a:moveTo>
              <a:arcTo wR="1811125" hR="1811125" stAng="13021769" swAng="6356463"/>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0C48479-0645-4842-91F1-2270F28E24D8}">
      <dsp:nvSpPr>
        <dsp:cNvPr id="0" name=""/>
        <dsp:cNvSpPr/>
      </dsp:nvSpPr>
      <dsp:spPr>
        <a:xfrm>
          <a:off x="5773282" y="1138492"/>
          <a:ext cx="3670351" cy="2134402"/>
        </a:xfrm>
        <a:prstGeom prst="roundRect">
          <a:avLst/>
        </a:prstGeom>
        <a:solidFill>
          <a:schemeClr val="accent4">
            <a:hueOff val="-9684088"/>
            <a:satOff val="21760"/>
            <a:lumOff val="368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latin typeface="Bahnschrift" panose="020B0502040204020203" pitchFamily="34" charset="0"/>
            </a:rPr>
            <a:t>PHẦN VIẾT</a:t>
          </a:r>
        </a:p>
        <a:p>
          <a:pPr marL="171450" lvl="1" indent="-171450" algn="l" defTabSz="844550">
            <a:lnSpc>
              <a:spcPct val="150000"/>
            </a:lnSpc>
            <a:spcBef>
              <a:spcPct val="0"/>
            </a:spcBef>
            <a:spcAft>
              <a:spcPct val="15000"/>
            </a:spcAft>
            <a:buChar char="•"/>
          </a:pPr>
          <a:r>
            <a:rPr lang="en-US" sz="1900" kern="1200" dirty="0" err="1">
              <a:latin typeface="Bahnschrift" panose="020B0502040204020203" pitchFamily="34" charset="0"/>
            </a:rPr>
            <a:t>Đánh</a:t>
          </a:r>
          <a:r>
            <a:rPr lang="en-US" sz="1900" kern="1200" dirty="0">
              <a:latin typeface="Bahnschrift" panose="020B0502040204020203" pitchFamily="34" charset="0"/>
            </a:rPr>
            <a:t> </a:t>
          </a:r>
          <a:r>
            <a:rPr lang="en-US" sz="1900" kern="1200" dirty="0" err="1">
              <a:latin typeface="Bahnschrift" panose="020B0502040204020203" pitchFamily="34" charset="0"/>
            </a:rPr>
            <a:t>giá</a:t>
          </a:r>
          <a:r>
            <a:rPr lang="en-US" sz="1900" kern="1200" dirty="0">
              <a:latin typeface="Bahnschrift" panose="020B0502040204020203" pitchFamily="34" charset="0"/>
            </a:rPr>
            <a:t> </a:t>
          </a:r>
          <a:r>
            <a:rPr lang="en-US" sz="1900" kern="1200" dirty="0" err="1">
              <a:latin typeface="Bahnschrift" panose="020B0502040204020203" pitchFamily="34" charset="0"/>
            </a:rPr>
            <a:t>năng</a:t>
          </a:r>
          <a:r>
            <a:rPr lang="en-US" sz="1900" kern="1200" dirty="0">
              <a:latin typeface="Bahnschrift" panose="020B0502040204020203" pitchFamily="34" charset="0"/>
            </a:rPr>
            <a:t> </a:t>
          </a:r>
          <a:r>
            <a:rPr lang="en-US" sz="1900" kern="1200" dirty="0" err="1">
              <a:latin typeface="Bahnschrift" panose="020B0502040204020203" pitchFamily="34" charset="0"/>
            </a:rPr>
            <a:t>lực</a:t>
          </a:r>
          <a:r>
            <a:rPr lang="en-US" sz="1900" kern="1200" dirty="0">
              <a:latin typeface="Bahnschrift" panose="020B0502040204020203" pitchFamily="34" charset="0"/>
            </a:rPr>
            <a:t> </a:t>
          </a:r>
          <a:r>
            <a:rPr lang="en-US" sz="1900" kern="1200" dirty="0" err="1">
              <a:latin typeface="Bahnschrift" panose="020B0502040204020203" pitchFamily="34" charset="0"/>
            </a:rPr>
            <a:t>viết</a:t>
          </a:r>
          <a:r>
            <a:rPr lang="en-US" sz="1900" kern="1200" dirty="0">
              <a:latin typeface="Bahnschrift" panose="020B0502040204020203" pitchFamily="34" charset="0"/>
            </a:rPr>
            <a:t> </a:t>
          </a:r>
          <a:r>
            <a:rPr lang="en-US" sz="1900" kern="1200" dirty="0" err="1">
              <a:latin typeface="Bahnschrift" panose="020B0502040204020203" pitchFamily="34" charset="0"/>
            </a:rPr>
            <a:t>của</a:t>
          </a:r>
          <a:r>
            <a:rPr lang="en-US" sz="1900" kern="1200" dirty="0">
              <a:latin typeface="Bahnschrift" panose="020B0502040204020203" pitchFamily="34" charset="0"/>
            </a:rPr>
            <a:t> HS </a:t>
          </a:r>
          <a:r>
            <a:rPr lang="en-US" sz="1900" kern="1200" dirty="0" err="1">
              <a:latin typeface="Bahnschrift" panose="020B0502040204020203" pitchFamily="34" charset="0"/>
            </a:rPr>
            <a:t>theo</a:t>
          </a:r>
          <a:r>
            <a:rPr lang="en-US" sz="1900" kern="1200" dirty="0">
              <a:latin typeface="Bahnschrift" panose="020B0502040204020203" pitchFamily="34" charset="0"/>
            </a:rPr>
            <a:t> </a:t>
          </a:r>
          <a:r>
            <a:rPr lang="en-US" sz="1900" kern="1200" dirty="0" err="1">
              <a:latin typeface="Bahnschrift" panose="020B0502040204020203" pitchFamily="34" charset="0"/>
            </a:rPr>
            <a:t>các</a:t>
          </a:r>
          <a:r>
            <a:rPr lang="en-US" sz="1900" kern="1200" dirty="0">
              <a:latin typeface="Bahnschrift" panose="020B0502040204020203" pitchFamily="34" charset="0"/>
            </a:rPr>
            <a:t> </a:t>
          </a:r>
          <a:r>
            <a:rPr lang="en-US" sz="1900" kern="1200" dirty="0" err="1">
              <a:latin typeface="Bahnschrift" panose="020B0502040204020203" pitchFamily="34" charset="0"/>
            </a:rPr>
            <a:t>loại</a:t>
          </a:r>
          <a:r>
            <a:rPr lang="en-US" sz="1900" kern="1200" dirty="0">
              <a:latin typeface="Bahnschrift" panose="020B0502040204020203" pitchFamily="34" charset="0"/>
            </a:rPr>
            <a:t> </a:t>
          </a:r>
          <a:r>
            <a:rPr lang="en-US" sz="1900" kern="1200" dirty="0" err="1">
              <a:latin typeface="Bahnschrift" panose="020B0502040204020203" pitchFamily="34" charset="0"/>
            </a:rPr>
            <a:t>bài</a:t>
          </a:r>
          <a:r>
            <a:rPr lang="en-US" sz="1900" kern="1200" dirty="0">
              <a:latin typeface="Bahnschrift" panose="020B0502040204020203" pitchFamily="34" charset="0"/>
            </a:rPr>
            <a:t> </a:t>
          </a:r>
          <a:r>
            <a:rPr lang="en-US" sz="1900" kern="1200" dirty="0" err="1">
              <a:latin typeface="Bahnschrift" panose="020B0502040204020203" pitchFamily="34" charset="0"/>
            </a:rPr>
            <a:t>viết</a:t>
          </a:r>
          <a:endParaRPr lang="en-US" sz="1900" kern="1200" dirty="0">
            <a:latin typeface="Bahnschrift" panose="020B0502040204020203" pitchFamily="34" charset="0"/>
          </a:endParaRPr>
        </a:p>
      </dsp:txBody>
      <dsp:txXfrm>
        <a:off x="5877475" y="1242685"/>
        <a:ext cx="3461965" cy="1926016"/>
      </dsp:txXfrm>
    </dsp:sp>
    <dsp:sp modelId="{2B8EDAEF-585F-40AB-8554-E09BC4711ABD}">
      <dsp:nvSpPr>
        <dsp:cNvPr id="0" name=""/>
        <dsp:cNvSpPr/>
      </dsp:nvSpPr>
      <dsp:spPr>
        <a:xfrm>
          <a:off x="3986207" y="394568"/>
          <a:ext cx="3622250" cy="3622250"/>
        </a:xfrm>
        <a:custGeom>
          <a:avLst/>
          <a:gdLst/>
          <a:ahLst/>
          <a:cxnLst/>
          <a:rect l="0" t="0" r="0" b="0"/>
          <a:pathLst>
            <a:path>
              <a:moveTo>
                <a:pt x="3256993" y="2901831"/>
              </a:moveTo>
              <a:arcTo wR="1811125" hR="1811125" stAng="2221769" swAng="6356463"/>
            </a:path>
          </a:pathLst>
        </a:custGeom>
        <a:noFill/>
        <a:ln w="6350" cap="flat" cmpd="sng" algn="ctr">
          <a:solidFill>
            <a:schemeClr val="accent4">
              <a:hueOff val="-9684088"/>
              <a:satOff val="21760"/>
              <a:lumOff val="36864"/>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FF166C-1DC5-4D69-8BCD-11036DE56CF4}" type="datetimeFigureOut">
              <a:rPr lang="en-US" smtClean="0"/>
              <a:t>11/1/24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45598F-886D-4680-86A2-1150D0F26FBE}" type="slidenum">
              <a:rPr lang="en-US" smtClean="0"/>
              <a:t>‹#›</a:t>
            </a:fld>
            <a:endParaRPr lang="en-US"/>
          </a:p>
        </p:txBody>
      </p:sp>
    </p:spTree>
    <p:extLst>
      <p:ext uri="{BB962C8B-B14F-4D97-AF65-F5344CB8AC3E}">
        <p14:creationId xmlns:p14="http://schemas.microsoft.com/office/powerpoint/2010/main" val="4281754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4445598F-886D-4680-86A2-1150D0F26FBE}" type="slidenum">
              <a:rPr lang="en-US" smtClean="0"/>
              <a:t>12</a:t>
            </a:fld>
            <a:endParaRPr lang="en-US"/>
          </a:p>
        </p:txBody>
      </p:sp>
    </p:spTree>
    <p:extLst>
      <p:ext uri="{BB962C8B-B14F-4D97-AF65-F5344CB8AC3E}">
        <p14:creationId xmlns:p14="http://schemas.microsoft.com/office/powerpoint/2010/main" val="4075952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544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F28B-45E3-4585-87E3-73838692A70B}"/>
              </a:ext>
            </a:extLst>
          </p:cNvPr>
          <p:cNvSpPr>
            <a:spLocks noGrp="1"/>
          </p:cNvSpPr>
          <p:nvPr>
            <p:ph type="ctrTitle"/>
          </p:nvPr>
        </p:nvSpPr>
        <p:spPr>
          <a:xfrm>
            <a:off x="457200" y="668049"/>
            <a:ext cx="7626795" cy="2841914"/>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F755B0-E17A-4B52-A99D-C35BB18BB2D0}"/>
              </a:ext>
            </a:extLst>
          </p:cNvPr>
          <p:cNvSpPr>
            <a:spLocks noGrp="1"/>
          </p:cNvSpPr>
          <p:nvPr>
            <p:ph type="subTitle" idx="1"/>
          </p:nvPr>
        </p:nvSpPr>
        <p:spPr>
          <a:xfrm>
            <a:off x="457200" y="3602038"/>
            <a:ext cx="7626795" cy="2501728"/>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8390C28-805B-4DA6-A10E-651C0FD01716}"/>
              </a:ext>
            </a:extLst>
          </p:cNvPr>
          <p:cNvSpPr>
            <a:spLocks noGrp="1"/>
          </p:cNvSpPr>
          <p:nvPr>
            <p:ph type="dt" sz="half" idx="10"/>
          </p:nvPr>
        </p:nvSpPr>
        <p:spPr/>
        <p:txBody>
          <a:bodyPr/>
          <a:lstStyle/>
          <a:p>
            <a:fld id="{9471C920-D109-4B76-945E-B1BAB1FDA8EB}" type="datetime1">
              <a:rPr lang="en-US" smtClean="0"/>
              <a:t>11/1/24</a:t>
            </a:fld>
            <a:endParaRPr lang="en-US"/>
          </a:p>
        </p:txBody>
      </p:sp>
      <p:sp>
        <p:nvSpPr>
          <p:cNvPr id="5" name="Footer Placeholder 4">
            <a:extLst>
              <a:ext uri="{FF2B5EF4-FFF2-40B4-BE49-F238E27FC236}">
                <a16:creationId xmlns:a16="http://schemas.microsoft.com/office/drawing/2014/main" id="{0D5EBBA9-C52F-4628-AE0D-DCD1772F9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5BAC57-F8E1-4B54-A111-CB53B32031AB}"/>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2967698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A5B40-C529-41A6-8D06-07AF9430A8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B5A354-E2A8-4A91-9D7A-36D9E0915C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5D3944-2E3D-42BC-B83D-7630699D48C5}"/>
              </a:ext>
            </a:extLst>
          </p:cNvPr>
          <p:cNvSpPr>
            <a:spLocks noGrp="1"/>
          </p:cNvSpPr>
          <p:nvPr>
            <p:ph type="dt" sz="half" idx="10"/>
          </p:nvPr>
        </p:nvSpPr>
        <p:spPr/>
        <p:txBody>
          <a:bodyPr/>
          <a:lstStyle/>
          <a:p>
            <a:fld id="{0176AC48-FA24-4175-884A-7F69F4995E04}" type="datetime1">
              <a:rPr lang="en-US" smtClean="0"/>
              <a:t>11/1/24</a:t>
            </a:fld>
            <a:endParaRPr lang="en-US"/>
          </a:p>
        </p:txBody>
      </p:sp>
      <p:sp>
        <p:nvSpPr>
          <p:cNvPr id="5" name="Footer Placeholder 4">
            <a:extLst>
              <a:ext uri="{FF2B5EF4-FFF2-40B4-BE49-F238E27FC236}">
                <a16:creationId xmlns:a16="http://schemas.microsoft.com/office/drawing/2014/main" id="{F2FC57FA-204E-4A7A-BAE2-DF17BB0FFB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BDA36D-49FF-495A-8E25-4CCC98E39032}"/>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1388089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44ECD05-4E94-4A60-8FDA-700BF100B0BA}"/>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grpSp>
        <p:nvGrpSpPr>
          <p:cNvPr id="8" name="Group 7">
            <a:extLst>
              <a:ext uri="{FF2B5EF4-FFF2-40B4-BE49-F238E27FC236}">
                <a16:creationId xmlns:a16="http://schemas.microsoft.com/office/drawing/2014/main" id="{04E37999-41E7-446D-8C53-B904C3CE87A5}"/>
              </a:ext>
              <a:ext uri="{C183D7F6-B498-43B3-948B-1728B52AA6E4}">
                <adec:decorative xmlns:adec="http://schemas.microsoft.com/office/drawing/2017/decorative" val="1"/>
              </a:ext>
            </a:extLst>
          </p:cNvPr>
          <p:cNvGrpSpPr/>
          <p:nvPr/>
        </p:nvGrpSpPr>
        <p:grpSpPr>
          <a:xfrm>
            <a:off x="10300855" y="0"/>
            <a:ext cx="1891145" cy="5600700"/>
            <a:chOff x="10300855" y="0"/>
            <a:chExt cx="1891145" cy="5600700"/>
          </a:xfrm>
        </p:grpSpPr>
        <p:sp>
          <p:nvSpPr>
            <p:cNvPr id="9" name="Oval 8">
              <a:extLst>
                <a:ext uri="{FF2B5EF4-FFF2-40B4-BE49-F238E27FC236}">
                  <a16:creationId xmlns:a16="http://schemas.microsoft.com/office/drawing/2014/main" id="{438A90E8-87F8-4150-B5EB-E19C8A01AFB9}"/>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Graphic 9">
              <a:extLst>
                <a:ext uri="{FF2B5EF4-FFF2-40B4-BE49-F238E27FC236}">
                  <a16:creationId xmlns:a16="http://schemas.microsoft.com/office/drawing/2014/main" id="{724DCA1C-A8E8-4F90-8FAE-85B1426C108A}"/>
                </a:ext>
              </a:extLst>
            </p:cNvPr>
            <p:cNvSpPr/>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1" name="Freeform: Shape 10">
              <a:extLst>
                <a:ext uri="{FF2B5EF4-FFF2-40B4-BE49-F238E27FC236}">
                  <a16:creationId xmlns:a16="http://schemas.microsoft.com/office/drawing/2014/main" id="{158D6291-6756-44E3-9FCE-0B2ECA5EE664}"/>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2" name="Freeform: Shape 11">
              <a:extLst>
                <a:ext uri="{FF2B5EF4-FFF2-40B4-BE49-F238E27FC236}">
                  <a16:creationId xmlns:a16="http://schemas.microsoft.com/office/drawing/2014/main" id="{C37CA96E-9DD9-4172-B63B-50DF43B576DA}"/>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3" name="Graphic 9">
              <a:extLst>
                <a:ext uri="{FF2B5EF4-FFF2-40B4-BE49-F238E27FC236}">
                  <a16:creationId xmlns:a16="http://schemas.microsoft.com/office/drawing/2014/main" id="{B335AFFE-BF3D-491C-8255-692B9DAC6775}"/>
                </a:ext>
              </a:extLst>
            </p:cNvPr>
            <p:cNvSpPr/>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4" name="Graphic 9">
              <a:extLst>
                <a:ext uri="{FF2B5EF4-FFF2-40B4-BE49-F238E27FC236}">
                  <a16:creationId xmlns:a16="http://schemas.microsoft.com/office/drawing/2014/main" id="{AA052AAF-7A7C-4EDB-AE2C-FCA3A756C4E5}"/>
                </a:ext>
              </a:extLst>
            </p:cNvPr>
            <p:cNvSpPr/>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2" name="Vertical Title 1">
            <a:extLst>
              <a:ext uri="{FF2B5EF4-FFF2-40B4-BE49-F238E27FC236}">
                <a16:creationId xmlns:a16="http://schemas.microsoft.com/office/drawing/2014/main" id="{834DD302-622D-4E42-BD6F-FAAA98B3728C}"/>
              </a:ext>
            </a:extLst>
          </p:cNvPr>
          <p:cNvSpPr>
            <a:spLocks noGrp="1"/>
          </p:cNvSpPr>
          <p:nvPr>
            <p:ph type="title" orient="vert"/>
          </p:nvPr>
        </p:nvSpPr>
        <p:spPr>
          <a:xfrm>
            <a:off x="7306311" y="668049"/>
            <a:ext cx="2628900" cy="5508913"/>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4C70D9F5-C907-405F-BE11-571C61745EC6}"/>
              </a:ext>
            </a:extLst>
          </p:cNvPr>
          <p:cNvSpPr>
            <a:spLocks noGrp="1"/>
          </p:cNvSpPr>
          <p:nvPr>
            <p:ph type="body" orient="vert" idx="1"/>
          </p:nvPr>
        </p:nvSpPr>
        <p:spPr>
          <a:xfrm>
            <a:off x="457200" y="668049"/>
            <a:ext cx="6689098" cy="55089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DCFD860-3FBD-4FE7-A9FD-1D4A4D10AABF}"/>
              </a:ext>
            </a:extLst>
          </p:cNvPr>
          <p:cNvSpPr>
            <a:spLocks noGrp="1"/>
          </p:cNvSpPr>
          <p:nvPr>
            <p:ph type="dt" sz="half" idx="10"/>
          </p:nvPr>
        </p:nvSpPr>
        <p:spPr/>
        <p:txBody>
          <a:bodyPr/>
          <a:lstStyle/>
          <a:p>
            <a:fld id="{339507B4-AA0E-4C73-974F-BCEAADAA87F2}" type="datetime1">
              <a:rPr lang="en-US" smtClean="0"/>
              <a:t>11/1/24</a:t>
            </a:fld>
            <a:endParaRPr lang="en-US"/>
          </a:p>
        </p:txBody>
      </p:sp>
      <p:sp>
        <p:nvSpPr>
          <p:cNvPr id="5" name="Footer Placeholder 4">
            <a:extLst>
              <a:ext uri="{FF2B5EF4-FFF2-40B4-BE49-F238E27FC236}">
                <a16:creationId xmlns:a16="http://schemas.microsoft.com/office/drawing/2014/main" id="{560A367B-81B3-4BD3-9C95-18EC0710A2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7D8E54-346D-4D66-BF99-96DA43F80DF8}"/>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2311150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A2C84-1247-4534-81D1-136C3E1EBB0D}"/>
              </a:ext>
            </a:extLst>
          </p:cNvPr>
          <p:cNvSpPr>
            <a:spLocks noGrp="1"/>
          </p:cNvSpPr>
          <p:nvPr>
            <p:ph type="title"/>
          </p:nvPr>
        </p:nvSpPr>
        <p:spPr/>
        <p:txBody>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31DAEFC9-887F-4E73-9938-6032D52864AA}"/>
              </a:ext>
            </a:extLst>
          </p:cNvPr>
          <p:cNvSpPr>
            <a:spLocks noGrp="1"/>
          </p:cNvSpPr>
          <p:nvPr>
            <p:ph type="dt" sz="half" idx="10"/>
          </p:nvPr>
        </p:nvSpPr>
        <p:spPr/>
        <p:txBody>
          <a:bodyPr/>
          <a:lstStyle/>
          <a:p>
            <a:fld id="{2E3B0490-E33C-4BBB-B94C-7014954B14B1}" type="datetime1">
              <a:rPr lang="en-US" smtClean="0"/>
              <a:t>11/1/24</a:t>
            </a:fld>
            <a:endParaRPr lang="en-US"/>
          </a:p>
        </p:txBody>
      </p:sp>
      <p:sp>
        <p:nvSpPr>
          <p:cNvPr id="5" name="Footer Placeholder 4">
            <a:extLst>
              <a:ext uri="{FF2B5EF4-FFF2-40B4-BE49-F238E27FC236}">
                <a16:creationId xmlns:a16="http://schemas.microsoft.com/office/drawing/2014/main" id="{ABFCF0CF-134A-404E-A177-9FAAA039F8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A1B0DC-2D2C-408B-A577-904A2385C0AA}"/>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3273923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55431-EF88-4771-9699-27EF70A55112}"/>
              </a:ext>
            </a:extLst>
          </p:cNvPr>
          <p:cNvSpPr>
            <a:spLocks noGrp="1"/>
          </p:cNvSpPr>
          <p:nvPr>
            <p:ph type="title"/>
          </p:nvPr>
        </p:nvSpPr>
        <p:spPr>
          <a:xfrm>
            <a:off x="457200" y="668050"/>
            <a:ext cx="7673389" cy="3816588"/>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DAF57C3-A928-4093-B3FC-ECC2194AE9E9}"/>
              </a:ext>
            </a:extLst>
          </p:cNvPr>
          <p:cNvSpPr>
            <a:spLocks noGrp="1"/>
          </p:cNvSpPr>
          <p:nvPr>
            <p:ph type="body" idx="1"/>
          </p:nvPr>
        </p:nvSpPr>
        <p:spPr>
          <a:xfrm>
            <a:off x="457200" y="4589463"/>
            <a:ext cx="7673389"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BFD625-A893-46D3-A518-9E969CB4FE54}"/>
              </a:ext>
            </a:extLst>
          </p:cNvPr>
          <p:cNvSpPr>
            <a:spLocks noGrp="1"/>
          </p:cNvSpPr>
          <p:nvPr>
            <p:ph type="dt" sz="half" idx="10"/>
          </p:nvPr>
        </p:nvSpPr>
        <p:spPr/>
        <p:txBody>
          <a:bodyPr/>
          <a:lstStyle/>
          <a:p>
            <a:fld id="{976F17CA-96F8-46D6-93BF-4AA9224524E5}" type="datetime1">
              <a:rPr lang="en-US" smtClean="0"/>
              <a:t>11/1/24</a:t>
            </a:fld>
            <a:endParaRPr lang="en-US"/>
          </a:p>
        </p:txBody>
      </p:sp>
      <p:sp>
        <p:nvSpPr>
          <p:cNvPr id="5" name="Footer Placeholder 4">
            <a:extLst>
              <a:ext uri="{FF2B5EF4-FFF2-40B4-BE49-F238E27FC236}">
                <a16:creationId xmlns:a16="http://schemas.microsoft.com/office/drawing/2014/main" id="{FFCAD37A-B380-4B65-9FB9-3FB91412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E773B6-CD13-4451-9BF3-C4102BA5E899}"/>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3266924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C1FBD0A-9F7B-4EBB-9982-B55F5F9806C4}"/>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grpSp>
        <p:nvGrpSpPr>
          <p:cNvPr id="14" name="Group 13">
            <a:extLst>
              <a:ext uri="{FF2B5EF4-FFF2-40B4-BE49-F238E27FC236}">
                <a16:creationId xmlns:a16="http://schemas.microsoft.com/office/drawing/2014/main" id="{C77B910E-9B87-4291-987B-6883212CBAEC}"/>
              </a:ext>
              <a:ext uri="{C183D7F6-B498-43B3-948B-1728B52AA6E4}">
                <adec:decorative xmlns:adec="http://schemas.microsoft.com/office/drawing/2017/decorative" val="1"/>
              </a:ext>
            </a:extLst>
          </p:cNvPr>
          <p:cNvGrpSpPr/>
          <p:nvPr/>
        </p:nvGrpSpPr>
        <p:grpSpPr>
          <a:xfrm>
            <a:off x="11151383" y="2767655"/>
            <a:ext cx="1040617" cy="2833045"/>
            <a:chOff x="11151383" y="2767655"/>
            <a:chExt cx="1040617" cy="2833045"/>
          </a:xfrm>
        </p:grpSpPr>
        <p:sp>
          <p:nvSpPr>
            <p:cNvPr id="15" name="Oval 14">
              <a:extLst>
                <a:ext uri="{FF2B5EF4-FFF2-40B4-BE49-F238E27FC236}">
                  <a16:creationId xmlns:a16="http://schemas.microsoft.com/office/drawing/2014/main" id="{05596CF7-55B3-409D-A36C-F5BE9D625628}"/>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Freeform: Shape 16">
              <a:extLst>
                <a:ext uri="{FF2B5EF4-FFF2-40B4-BE49-F238E27FC236}">
                  <a16:creationId xmlns:a16="http://schemas.microsoft.com/office/drawing/2014/main" id="{92245D23-45D8-474C-8A38-633E99962676}"/>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8" name="Freeform: Shape 17">
              <a:extLst>
                <a:ext uri="{FF2B5EF4-FFF2-40B4-BE49-F238E27FC236}">
                  <a16:creationId xmlns:a16="http://schemas.microsoft.com/office/drawing/2014/main" id="{918A8D14-28CA-4095-B2FA-E48B3150AD1B}"/>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grpSp>
      <p:sp>
        <p:nvSpPr>
          <p:cNvPr id="2" name="Title 1">
            <a:extLst>
              <a:ext uri="{FF2B5EF4-FFF2-40B4-BE49-F238E27FC236}">
                <a16:creationId xmlns:a16="http://schemas.microsoft.com/office/drawing/2014/main" id="{D0A04C26-6125-4D95-9FC0-50DEB9419E63}"/>
              </a:ext>
            </a:extLst>
          </p:cNvPr>
          <p:cNvSpPr>
            <a:spLocks noGrp="1"/>
          </p:cNvSpPr>
          <p:nvPr>
            <p:ph type="title" hasCustomPrompt="1"/>
          </p:nvPr>
        </p:nvSpPr>
        <p:spPr>
          <a:xfrm>
            <a:off x="457201" y="299516"/>
            <a:ext cx="10789919" cy="825471"/>
          </a:xfrm>
        </p:spPr>
        <p:txBody>
          <a:bodyPr>
            <a:normAutofit/>
          </a:bodyPr>
          <a:lstStyle>
            <a:lvl1pPr>
              <a:defRPr sz="3600" b="1">
                <a:solidFill>
                  <a:srgbClr val="DD9933"/>
                </a:solidFill>
                <a:latin typeface="Bahnschrift" panose="020B0502040204020203"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35401A-13E5-4CED-864F-06D6EECCBCAA}"/>
              </a:ext>
            </a:extLst>
          </p:cNvPr>
          <p:cNvSpPr>
            <a:spLocks noGrp="1"/>
          </p:cNvSpPr>
          <p:nvPr>
            <p:ph sz="half" idx="1"/>
          </p:nvPr>
        </p:nvSpPr>
        <p:spPr>
          <a:xfrm>
            <a:off x="457200" y="1424503"/>
            <a:ext cx="10861040" cy="4930577"/>
          </a:xfrm>
        </p:spPr>
        <p:txBody>
          <a:bodyPr>
            <a:normAutofit/>
          </a:bodyPr>
          <a:lstStyle>
            <a:lvl1pPr>
              <a:defRPr sz="2000">
                <a:latin typeface="Bahnschrift" panose="020B0502040204020203" pitchFamily="34" charset="0"/>
              </a:defRPr>
            </a:lvl1pPr>
            <a:lvl2pPr>
              <a:defRPr sz="2000">
                <a:latin typeface="Bahnschrift" panose="020B0502040204020203" pitchFamily="34" charset="0"/>
              </a:defRPr>
            </a:lvl2pPr>
            <a:lvl3pPr>
              <a:defRPr sz="2000">
                <a:latin typeface="Bahnschrift" panose="020B0502040204020203" pitchFamily="34" charset="0"/>
              </a:defRPr>
            </a:lvl3pPr>
            <a:lvl4pPr>
              <a:defRPr sz="2000">
                <a:latin typeface="Bahnschrift" panose="020B0502040204020203" pitchFamily="34" charset="0"/>
              </a:defRPr>
            </a:lvl4pPr>
            <a:lvl5pPr>
              <a:defRPr sz="2000">
                <a:latin typeface="Bahnschrift"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4E5B757F-BAD2-4343-BD57-FC02D0BE19EC}"/>
              </a:ext>
            </a:extLst>
          </p:cNvPr>
          <p:cNvSpPr>
            <a:spLocks noGrp="1"/>
          </p:cNvSpPr>
          <p:nvPr>
            <p:ph type="dt" sz="half" idx="10"/>
          </p:nvPr>
        </p:nvSpPr>
        <p:spPr>
          <a:xfrm>
            <a:off x="457200" y="6476478"/>
            <a:ext cx="2743200" cy="244997"/>
          </a:xfrm>
        </p:spPr>
        <p:txBody>
          <a:bodyPr/>
          <a:lstStyle/>
          <a:p>
            <a:fld id="{1A0B9FF5-686D-46BE-BA49-D6F11EC5DFD0}" type="datetime1">
              <a:rPr lang="en-US" smtClean="0"/>
              <a:t>11/1/24</a:t>
            </a:fld>
            <a:endParaRPr lang="en-US"/>
          </a:p>
        </p:txBody>
      </p:sp>
      <p:sp>
        <p:nvSpPr>
          <p:cNvPr id="7" name="Slide Number Placeholder 6">
            <a:extLst>
              <a:ext uri="{FF2B5EF4-FFF2-40B4-BE49-F238E27FC236}">
                <a16:creationId xmlns:a16="http://schemas.microsoft.com/office/drawing/2014/main" id="{D119D947-1DC8-4CE9-A031-6EEB776BD0BF}"/>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1624408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5BFA9BB-A51E-4D09-8602-5AD9010463BA}"/>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grpSp>
        <p:nvGrpSpPr>
          <p:cNvPr id="16" name="Group 15">
            <a:extLst>
              <a:ext uri="{FF2B5EF4-FFF2-40B4-BE49-F238E27FC236}">
                <a16:creationId xmlns:a16="http://schemas.microsoft.com/office/drawing/2014/main" id="{38F4B5D0-AA24-4702-9C01-FC1A03E7B607}"/>
              </a:ext>
              <a:ext uri="{C183D7F6-B498-43B3-948B-1728B52AA6E4}">
                <adec:decorative xmlns:adec="http://schemas.microsoft.com/office/drawing/2017/decorative" val="1"/>
              </a:ext>
            </a:extLst>
          </p:cNvPr>
          <p:cNvGrpSpPr/>
          <p:nvPr/>
        </p:nvGrpSpPr>
        <p:grpSpPr>
          <a:xfrm>
            <a:off x="11151383" y="2767655"/>
            <a:ext cx="1040617" cy="2833045"/>
            <a:chOff x="11151383" y="2767655"/>
            <a:chExt cx="1040617" cy="2833045"/>
          </a:xfrm>
        </p:grpSpPr>
        <p:sp>
          <p:nvSpPr>
            <p:cNvPr id="17" name="Oval 16">
              <a:extLst>
                <a:ext uri="{FF2B5EF4-FFF2-40B4-BE49-F238E27FC236}">
                  <a16:creationId xmlns:a16="http://schemas.microsoft.com/office/drawing/2014/main" id="{29CBF9BD-1EB2-4122-98FE-F2B5DF8771C9}"/>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7C41FF89-01DF-4236-AA4D-243CB8A464B3}"/>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9" name="Freeform: Shape 18">
              <a:extLst>
                <a:ext uri="{FF2B5EF4-FFF2-40B4-BE49-F238E27FC236}">
                  <a16:creationId xmlns:a16="http://schemas.microsoft.com/office/drawing/2014/main" id="{FD03BB88-350D-4DE0-BB34-870F64356890}"/>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grpSp>
      <p:sp>
        <p:nvSpPr>
          <p:cNvPr id="2" name="Title 1">
            <a:extLst>
              <a:ext uri="{FF2B5EF4-FFF2-40B4-BE49-F238E27FC236}">
                <a16:creationId xmlns:a16="http://schemas.microsoft.com/office/drawing/2014/main" id="{50162335-6445-435C-A1C6-9F090B965040}"/>
              </a:ext>
            </a:extLst>
          </p:cNvPr>
          <p:cNvSpPr>
            <a:spLocks noGrp="1"/>
          </p:cNvSpPr>
          <p:nvPr>
            <p:ph type="title"/>
          </p:nvPr>
        </p:nvSpPr>
        <p:spPr>
          <a:xfrm>
            <a:off x="457200" y="668049"/>
            <a:ext cx="10450629" cy="1325564"/>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5074B3D-418F-464D-91E7-993D0B480108}"/>
              </a:ext>
            </a:extLst>
          </p:cNvPr>
          <p:cNvSpPr>
            <a:spLocks noGrp="1"/>
          </p:cNvSpPr>
          <p:nvPr>
            <p:ph type="body" idx="1"/>
          </p:nvPr>
        </p:nvSpPr>
        <p:spPr>
          <a:xfrm>
            <a:off x="457086" y="2182814"/>
            <a:ext cx="50215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904709-9362-4AB5-9AA2-32F51BF06A39}"/>
              </a:ext>
            </a:extLst>
          </p:cNvPr>
          <p:cNvSpPr>
            <a:spLocks noGrp="1"/>
          </p:cNvSpPr>
          <p:nvPr>
            <p:ph sz="half" idx="2"/>
          </p:nvPr>
        </p:nvSpPr>
        <p:spPr>
          <a:xfrm>
            <a:off x="457086" y="3115949"/>
            <a:ext cx="5021512" cy="3073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B083836-1CF5-406F-B0CB-643F37066CE6}"/>
              </a:ext>
            </a:extLst>
          </p:cNvPr>
          <p:cNvSpPr>
            <a:spLocks noGrp="1"/>
          </p:cNvSpPr>
          <p:nvPr>
            <p:ph type="body" sz="quarter" idx="3"/>
          </p:nvPr>
        </p:nvSpPr>
        <p:spPr>
          <a:xfrm>
            <a:off x="5890597" y="2182814"/>
            <a:ext cx="501723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4A8670-0F33-4222-AAC9-96A21C47C336}"/>
              </a:ext>
            </a:extLst>
          </p:cNvPr>
          <p:cNvSpPr>
            <a:spLocks noGrp="1"/>
          </p:cNvSpPr>
          <p:nvPr>
            <p:ph sz="quarter" idx="4"/>
          </p:nvPr>
        </p:nvSpPr>
        <p:spPr>
          <a:xfrm>
            <a:off x="5890597" y="3115949"/>
            <a:ext cx="5017232" cy="3073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DA1E6970-4A96-4519-9C0E-11E245D563C9}"/>
              </a:ext>
            </a:extLst>
          </p:cNvPr>
          <p:cNvSpPr>
            <a:spLocks noGrp="1"/>
          </p:cNvSpPr>
          <p:nvPr>
            <p:ph type="dt" sz="half" idx="10"/>
          </p:nvPr>
        </p:nvSpPr>
        <p:spPr/>
        <p:txBody>
          <a:bodyPr/>
          <a:lstStyle/>
          <a:p>
            <a:fld id="{5C735A9B-565A-4C96-9457-F5BF120C9483}" type="datetime1">
              <a:rPr lang="en-US" smtClean="0"/>
              <a:t>11/1/24</a:t>
            </a:fld>
            <a:endParaRPr lang="en-US"/>
          </a:p>
        </p:txBody>
      </p:sp>
      <p:sp>
        <p:nvSpPr>
          <p:cNvPr id="8" name="Footer Placeholder 7">
            <a:extLst>
              <a:ext uri="{FF2B5EF4-FFF2-40B4-BE49-F238E27FC236}">
                <a16:creationId xmlns:a16="http://schemas.microsoft.com/office/drawing/2014/main" id="{35FEE249-70F5-4359-B699-23D68A5037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2AE510-A38C-45EE-B061-CB02E4E3DD7C}"/>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2699389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9D1A-F943-4838-BA2F-6DF4F2EC9FEC}"/>
              </a:ext>
            </a:extLst>
          </p:cNvPr>
          <p:cNvSpPr>
            <a:spLocks noGrp="1"/>
          </p:cNvSpPr>
          <p:nvPr>
            <p:ph type="title"/>
          </p:nvPr>
        </p:nvSpPr>
        <p:spPr>
          <a:xfrm>
            <a:off x="457200" y="668049"/>
            <a:ext cx="7685037" cy="1363816"/>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6FEE401-3424-4696-A6FC-BBEE79379F9D}"/>
              </a:ext>
            </a:extLst>
          </p:cNvPr>
          <p:cNvSpPr>
            <a:spLocks noGrp="1"/>
          </p:cNvSpPr>
          <p:nvPr>
            <p:ph type="dt" sz="half" idx="10"/>
          </p:nvPr>
        </p:nvSpPr>
        <p:spPr/>
        <p:txBody>
          <a:bodyPr/>
          <a:lstStyle/>
          <a:p>
            <a:fld id="{BCA63373-B7E8-44E2-87B1-7203192EEECC}" type="datetime1">
              <a:rPr lang="en-US" smtClean="0"/>
              <a:t>11/1/24</a:t>
            </a:fld>
            <a:endParaRPr lang="en-US"/>
          </a:p>
        </p:txBody>
      </p:sp>
      <p:sp>
        <p:nvSpPr>
          <p:cNvPr id="4" name="Footer Placeholder 3">
            <a:extLst>
              <a:ext uri="{FF2B5EF4-FFF2-40B4-BE49-F238E27FC236}">
                <a16:creationId xmlns:a16="http://schemas.microsoft.com/office/drawing/2014/main" id="{01E9D767-A30A-4508-B510-99AB91737A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0979DC-F3D5-43AB-8A0F-9C8A14E0CEF4}"/>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1482691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DCDA0B-9BEE-4B57-8F97-96D5645D0658}"/>
              </a:ext>
            </a:extLst>
          </p:cNvPr>
          <p:cNvSpPr>
            <a:spLocks noGrp="1"/>
          </p:cNvSpPr>
          <p:nvPr>
            <p:ph type="dt" sz="half" idx="10"/>
          </p:nvPr>
        </p:nvSpPr>
        <p:spPr/>
        <p:txBody>
          <a:bodyPr/>
          <a:lstStyle/>
          <a:p>
            <a:fld id="{789CDE7A-FD9A-461D-9EA5-7B5284042F93}" type="datetime1">
              <a:rPr lang="en-US" smtClean="0"/>
              <a:t>11/1/24</a:t>
            </a:fld>
            <a:endParaRPr lang="en-US"/>
          </a:p>
        </p:txBody>
      </p:sp>
      <p:sp>
        <p:nvSpPr>
          <p:cNvPr id="3" name="Footer Placeholder 2">
            <a:extLst>
              <a:ext uri="{FF2B5EF4-FFF2-40B4-BE49-F238E27FC236}">
                <a16:creationId xmlns:a16="http://schemas.microsoft.com/office/drawing/2014/main" id="{05282AF2-09A1-4A1C-AEB6-577962B714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4D99D9-82B1-496C-ABBC-4FF0C375DCE7}"/>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1066030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6C7CD4B-70DE-49E2-A336-B6F43F58FFA4}"/>
              </a:ext>
              <a:ext uri="{C183D7F6-B498-43B3-948B-1728B52AA6E4}">
                <adec:decorative xmlns:adec="http://schemas.microsoft.com/office/drawing/2017/decorative" val="1"/>
              </a:ext>
            </a:extLst>
          </p:cNvPr>
          <p:cNvGrpSpPr/>
          <p:nvPr/>
        </p:nvGrpSpPr>
        <p:grpSpPr>
          <a:xfrm>
            <a:off x="10300855" y="0"/>
            <a:ext cx="1891145" cy="5600700"/>
            <a:chOff x="10300855" y="0"/>
            <a:chExt cx="1891145" cy="5600700"/>
          </a:xfrm>
        </p:grpSpPr>
        <p:sp>
          <p:nvSpPr>
            <p:cNvPr id="15" name="Oval 14">
              <a:extLst>
                <a:ext uri="{FF2B5EF4-FFF2-40B4-BE49-F238E27FC236}">
                  <a16:creationId xmlns:a16="http://schemas.microsoft.com/office/drawing/2014/main" id="{B4B8BFC9-6F67-47CB-BAE4-45260FBAF397}"/>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Graphic 9">
              <a:extLst>
                <a:ext uri="{FF2B5EF4-FFF2-40B4-BE49-F238E27FC236}">
                  <a16:creationId xmlns:a16="http://schemas.microsoft.com/office/drawing/2014/main" id="{40F836E5-3C5B-4DE7-B09A-AE00DEE730A9}"/>
                </a:ext>
              </a:extLst>
            </p:cNvPr>
            <p:cNvSpPr/>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7" name="Freeform: Shape 16">
              <a:extLst>
                <a:ext uri="{FF2B5EF4-FFF2-40B4-BE49-F238E27FC236}">
                  <a16:creationId xmlns:a16="http://schemas.microsoft.com/office/drawing/2014/main" id="{68E1B8E4-080E-4F43-B33F-59DD21B6B658}"/>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8" name="Freeform: Shape 17">
              <a:extLst>
                <a:ext uri="{FF2B5EF4-FFF2-40B4-BE49-F238E27FC236}">
                  <a16:creationId xmlns:a16="http://schemas.microsoft.com/office/drawing/2014/main" id="{507639D4-740A-4B71-8393-99CA375EB4A0}"/>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9" name="Graphic 9">
              <a:extLst>
                <a:ext uri="{FF2B5EF4-FFF2-40B4-BE49-F238E27FC236}">
                  <a16:creationId xmlns:a16="http://schemas.microsoft.com/office/drawing/2014/main" id="{AE7E56E5-1F6A-442B-B5E0-ED19F815D2E2}"/>
                </a:ext>
              </a:extLst>
            </p:cNvPr>
            <p:cNvSpPr/>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0" name="Graphic 9">
              <a:extLst>
                <a:ext uri="{FF2B5EF4-FFF2-40B4-BE49-F238E27FC236}">
                  <a16:creationId xmlns:a16="http://schemas.microsoft.com/office/drawing/2014/main" id="{3774E986-8FE2-4670-A4C0-96E213269BD7}"/>
                </a:ext>
              </a:extLst>
            </p:cNvPr>
            <p:cNvSpPr/>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2" name="Title 1">
            <a:extLst>
              <a:ext uri="{FF2B5EF4-FFF2-40B4-BE49-F238E27FC236}">
                <a16:creationId xmlns:a16="http://schemas.microsoft.com/office/drawing/2014/main" id="{6767E81C-AA51-44A0-B21C-757B2F3B90C5}"/>
              </a:ext>
            </a:extLst>
          </p:cNvPr>
          <p:cNvSpPr>
            <a:spLocks noGrp="1"/>
          </p:cNvSpPr>
          <p:nvPr>
            <p:ph type="title"/>
          </p:nvPr>
        </p:nvSpPr>
        <p:spPr>
          <a:xfrm>
            <a:off x="457200" y="668049"/>
            <a:ext cx="4314825" cy="1957828"/>
          </a:xfrm>
        </p:spPr>
        <p:txBody>
          <a:bodyPr anchor="b">
            <a:norm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7A0438A-298D-4466-B55D-F466C345C3CC}"/>
              </a:ext>
            </a:extLst>
          </p:cNvPr>
          <p:cNvSpPr>
            <a:spLocks noGrp="1"/>
          </p:cNvSpPr>
          <p:nvPr>
            <p:ph idx="1"/>
          </p:nvPr>
        </p:nvSpPr>
        <p:spPr>
          <a:xfrm>
            <a:off x="5183188" y="668049"/>
            <a:ext cx="4875212" cy="523125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4143104-0579-4974-88D2-61DF1A30D390}"/>
              </a:ext>
            </a:extLst>
          </p:cNvPr>
          <p:cNvSpPr>
            <a:spLocks noGrp="1"/>
          </p:cNvSpPr>
          <p:nvPr>
            <p:ph type="body" sz="half" idx="2"/>
          </p:nvPr>
        </p:nvSpPr>
        <p:spPr>
          <a:xfrm>
            <a:off x="457200" y="2749024"/>
            <a:ext cx="4314825" cy="3119964"/>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32755-0632-47CB-AA69-7EFB212FA160}"/>
              </a:ext>
            </a:extLst>
          </p:cNvPr>
          <p:cNvSpPr>
            <a:spLocks noGrp="1"/>
          </p:cNvSpPr>
          <p:nvPr>
            <p:ph type="dt" sz="half" idx="10"/>
          </p:nvPr>
        </p:nvSpPr>
        <p:spPr/>
        <p:txBody>
          <a:bodyPr/>
          <a:lstStyle/>
          <a:p>
            <a:fld id="{E839399F-70A3-4877-BF84-171312CB016B}" type="datetime1">
              <a:rPr lang="en-US" smtClean="0"/>
              <a:t>11/1/24</a:t>
            </a:fld>
            <a:endParaRPr lang="en-US"/>
          </a:p>
        </p:txBody>
      </p:sp>
      <p:sp>
        <p:nvSpPr>
          <p:cNvPr id="6" name="Footer Placeholder 5">
            <a:extLst>
              <a:ext uri="{FF2B5EF4-FFF2-40B4-BE49-F238E27FC236}">
                <a16:creationId xmlns:a16="http://schemas.microsoft.com/office/drawing/2014/main" id="{38ED0B4F-5B59-4064-A88B-E9938A40FF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512E7F-93B8-4E93-BCB3-ADE74FC1504B}"/>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3527325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1ADDC4D-D9AA-48F8-BD10-2D20F14607A6}"/>
              </a:ext>
              <a:ext uri="{C183D7F6-B498-43B3-948B-1728B52AA6E4}">
                <adec:decorative xmlns:adec="http://schemas.microsoft.com/office/drawing/2017/decorative" val="1"/>
              </a:ext>
            </a:extLst>
          </p:cNvPr>
          <p:cNvGrpSpPr/>
          <p:nvPr/>
        </p:nvGrpSpPr>
        <p:grpSpPr>
          <a:xfrm>
            <a:off x="10300855" y="0"/>
            <a:ext cx="1891145" cy="5600700"/>
            <a:chOff x="10300855" y="0"/>
            <a:chExt cx="1891145" cy="5600700"/>
          </a:xfrm>
        </p:grpSpPr>
        <p:sp>
          <p:nvSpPr>
            <p:cNvPr id="15" name="Oval 14">
              <a:extLst>
                <a:ext uri="{FF2B5EF4-FFF2-40B4-BE49-F238E27FC236}">
                  <a16:creationId xmlns:a16="http://schemas.microsoft.com/office/drawing/2014/main" id="{C1136312-3085-4615-A743-4EE531585B11}"/>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Graphic 9">
              <a:extLst>
                <a:ext uri="{FF2B5EF4-FFF2-40B4-BE49-F238E27FC236}">
                  <a16:creationId xmlns:a16="http://schemas.microsoft.com/office/drawing/2014/main" id="{29539FE4-376B-4187-A80A-C98EBA23DA30}"/>
                </a:ext>
              </a:extLst>
            </p:cNvPr>
            <p:cNvSpPr/>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7" name="Freeform: Shape 16">
              <a:extLst>
                <a:ext uri="{FF2B5EF4-FFF2-40B4-BE49-F238E27FC236}">
                  <a16:creationId xmlns:a16="http://schemas.microsoft.com/office/drawing/2014/main" id="{A11DC5D7-2276-4A57-8783-A0EFB00416E9}"/>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8" name="Freeform: Shape 17">
              <a:extLst>
                <a:ext uri="{FF2B5EF4-FFF2-40B4-BE49-F238E27FC236}">
                  <a16:creationId xmlns:a16="http://schemas.microsoft.com/office/drawing/2014/main" id="{57D5B578-4971-4ADC-97D8-B9CEF52AA71B}"/>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9" name="Graphic 9">
              <a:extLst>
                <a:ext uri="{FF2B5EF4-FFF2-40B4-BE49-F238E27FC236}">
                  <a16:creationId xmlns:a16="http://schemas.microsoft.com/office/drawing/2014/main" id="{2D968E77-E43D-4870-93BC-CBF1947336B3}"/>
                </a:ext>
              </a:extLst>
            </p:cNvPr>
            <p:cNvSpPr/>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0" name="Graphic 9">
              <a:extLst>
                <a:ext uri="{FF2B5EF4-FFF2-40B4-BE49-F238E27FC236}">
                  <a16:creationId xmlns:a16="http://schemas.microsoft.com/office/drawing/2014/main" id="{1221D41A-E71E-4587-A876-F8778E7C03E1}"/>
                </a:ext>
              </a:extLst>
            </p:cNvPr>
            <p:cNvSpPr/>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2" name="Title 1">
            <a:extLst>
              <a:ext uri="{FF2B5EF4-FFF2-40B4-BE49-F238E27FC236}">
                <a16:creationId xmlns:a16="http://schemas.microsoft.com/office/drawing/2014/main" id="{7E06FF6D-24FA-4E04-90ED-7DBE228B2AA6}"/>
              </a:ext>
            </a:extLst>
          </p:cNvPr>
          <p:cNvSpPr>
            <a:spLocks noGrp="1"/>
          </p:cNvSpPr>
          <p:nvPr>
            <p:ph type="title"/>
          </p:nvPr>
        </p:nvSpPr>
        <p:spPr>
          <a:xfrm>
            <a:off x="457200" y="668049"/>
            <a:ext cx="4314825" cy="2235711"/>
          </a:xfrm>
        </p:spPr>
        <p:txBody>
          <a:bodyPr anchor="b">
            <a:noAutofit/>
          </a:bodyPr>
          <a:lstStyle>
            <a:lvl1pPr algn="l" defTabSz="914400" rtl="0" eaLnBrk="1" latinLnBrk="0" hangingPunct="1">
              <a:lnSpc>
                <a:spcPct val="90000"/>
              </a:lnSpc>
              <a:spcBef>
                <a:spcPct val="0"/>
              </a:spcBef>
              <a:buNone/>
              <a:defRPr lang="en-US" sz="4400" kern="1200">
                <a:solidFill>
                  <a:schemeClr val="tx1"/>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432D78B-0E21-420F-9DFF-6131CB0F7E69}"/>
              </a:ext>
            </a:extLst>
          </p:cNvPr>
          <p:cNvSpPr>
            <a:spLocks noGrp="1"/>
          </p:cNvSpPr>
          <p:nvPr>
            <p:ph type="pic" idx="1"/>
          </p:nvPr>
        </p:nvSpPr>
        <p:spPr>
          <a:xfrm>
            <a:off x="5183188" y="668049"/>
            <a:ext cx="4958436" cy="52312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8AC2A57-1064-4391-B96B-4D04305E0BE7}"/>
              </a:ext>
            </a:extLst>
          </p:cNvPr>
          <p:cNvSpPr>
            <a:spLocks noGrp="1"/>
          </p:cNvSpPr>
          <p:nvPr>
            <p:ph type="body" sz="half" idx="2"/>
          </p:nvPr>
        </p:nvSpPr>
        <p:spPr>
          <a:xfrm>
            <a:off x="457200" y="2941222"/>
            <a:ext cx="4314825" cy="292776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D04EB0-850A-4256-8D12-E01A201A4FE1}"/>
              </a:ext>
            </a:extLst>
          </p:cNvPr>
          <p:cNvSpPr>
            <a:spLocks noGrp="1"/>
          </p:cNvSpPr>
          <p:nvPr>
            <p:ph type="dt" sz="half" idx="10"/>
          </p:nvPr>
        </p:nvSpPr>
        <p:spPr/>
        <p:txBody>
          <a:bodyPr/>
          <a:lstStyle/>
          <a:p>
            <a:fld id="{1B90D857-3A59-40DF-82CF-5BDE94428F7A}" type="datetime1">
              <a:rPr lang="en-US" smtClean="0"/>
              <a:t>11/1/24</a:t>
            </a:fld>
            <a:endParaRPr lang="en-US"/>
          </a:p>
        </p:txBody>
      </p:sp>
      <p:sp>
        <p:nvSpPr>
          <p:cNvPr id="6" name="Footer Placeholder 5">
            <a:extLst>
              <a:ext uri="{FF2B5EF4-FFF2-40B4-BE49-F238E27FC236}">
                <a16:creationId xmlns:a16="http://schemas.microsoft.com/office/drawing/2014/main" id="{7E9CF4AF-C757-4552-AB8A-3B89C37464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62A368-F12B-4B5E-82F0-A6AEE6AF2C83}"/>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2316522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544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3083B5-1505-44FE-894D-AA1AB6D60FCE}"/>
              </a:ext>
            </a:extLst>
          </p:cNvPr>
          <p:cNvSpPr>
            <a:spLocks noGrp="1"/>
          </p:cNvSpPr>
          <p:nvPr>
            <p:ph type="title"/>
          </p:nvPr>
        </p:nvSpPr>
        <p:spPr>
          <a:xfrm>
            <a:off x="457200" y="668049"/>
            <a:ext cx="7685037"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03F3930-F8C8-43B1-BC1A-6264F4ACB2E1}"/>
              </a:ext>
            </a:extLst>
          </p:cNvPr>
          <p:cNvSpPr>
            <a:spLocks noGrp="1"/>
          </p:cNvSpPr>
          <p:nvPr>
            <p:ph type="body" idx="1"/>
          </p:nvPr>
        </p:nvSpPr>
        <p:spPr>
          <a:xfrm>
            <a:off x="457200" y="2096713"/>
            <a:ext cx="7685037" cy="40802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9F4F2F7-3ECA-43D7-BFF3-FBB407AEAB46}"/>
              </a:ext>
            </a:extLst>
          </p:cNvPr>
          <p:cNvSpPr>
            <a:spLocks noGrp="1"/>
          </p:cNvSpPr>
          <p:nvPr>
            <p:ph type="dt" sz="half" idx="2"/>
          </p:nvPr>
        </p:nvSpPr>
        <p:spPr>
          <a:xfrm>
            <a:off x="457200" y="6356350"/>
            <a:ext cx="2743200" cy="365125"/>
          </a:xfrm>
          <a:prstGeom prst="rect">
            <a:avLst/>
          </a:prstGeom>
        </p:spPr>
        <p:txBody>
          <a:bodyPr vert="horz" lIns="91440" tIns="45720" rIns="91440" bIns="45720" rtlCol="0" anchor="ctr"/>
          <a:lstStyle>
            <a:lvl1pPr algn="l">
              <a:defRPr sz="1000" spc="110" baseline="0">
                <a:solidFill>
                  <a:schemeClr val="tx1">
                    <a:tint val="75000"/>
                  </a:schemeClr>
                </a:solidFill>
              </a:defRPr>
            </a:lvl1pPr>
          </a:lstStyle>
          <a:p>
            <a:fld id="{7519509A-0B31-4A05-8089-8FBF2F31EE5E}" type="datetime1">
              <a:rPr lang="en-US" smtClean="0"/>
              <a:t>11/1/24</a:t>
            </a:fld>
            <a:endParaRPr lang="en-US" dirty="0"/>
          </a:p>
        </p:txBody>
      </p:sp>
      <p:sp>
        <p:nvSpPr>
          <p:cNvPr id="5" name="Footer Placeholder 4">
            <a:extLst>
              <a:ext uri="{FF2B5EF4-FFF2-40B4-BE49-F238E27FC236}">
                <a16:creationId xmlns:a16="http://schemas.microsoft.com/office/drawing/2014/main" id="{1D3A193F-0B61-43DD-8E45-EFEAC43E3826}"/>
              </a:ext>
            </a:extLst>
          </p:cNvPr>
          <p:cNvSpPr>
            <a:spLocks noGrp="1"/>
          </p:cNvSpPr>
          <p:nvPr>
            <p:ph type="ftr" sz="quarter" idx="3"/>
          </p:nvPr>
        </p:nvSpPr>
        <p:spPr>
          <a:xfrm>
            <a:off x="457200" y="155448"/>
            <a:ext cx="4114800" cy="365125"/>
          </a:xfrm>
          <a:prstGeom prst="rect">
            <a:avLst/>
          </a:prstGeom>
        </p:spPr>
        <p:txBody>
          <a:bodyPr vert="horz" lIns="91440" tIns="45720" rIns="91440" bIns="45720" rtlCol="0" anchor="ctr"/>
          <a:lstStyle>
            <a:lvl1pPr algn="l">
              <a:defRPr sz="1000" spc="110" baseline="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4625961-D3A8-4945-AEE4-EE1952DBDCAE}"/>
              </a:ext>
            </a:extLst>
          </p:cNvPr>
          <p:cNvSpPr>
            <a:spLocks noGrp="1"/>
          </p:cNvSpPr>
          <p:nvPr>
            <p:ph type="sldNum" sz="quarter" idx="4"/>
          </p:nvPr>
        </p:nvSpPr>
        <p:spPr>
          <a:xfrm>
            <a:off x="10954512" y="6355080"/>
            <a:ext cx="795528" cy="365760"/>
          </a:xfrm>
          <a:prstGeom prst="rect">
            <a:avLst/>
          </a:prstGeom>
        </p:spPr>
        <p:txBody>
          <a:bodyPr vert="horz" lIns="91440" tIns="45720" rIns="91440" bIns="45720" rtlCol="0" anchor="ctr"/>
          <a:lstStyle>
            <a:lvl1pPr algn="r">
              <a:defRPr sz="1000" spc="110" baseline="0">
                <a:solidFill>
                  <a:schemeClr val="tx1">
                    <a:tint val="75000"/>
                  </a:schemeClr>
                </a:solidFill>
              </a:defRPr>
            </a:lvl1pPr>
          </a:lstStyle>
          <a:p>
            <a:fld id="{BD8A8A1B-4E1E-43EF-8A39-7D4A3879B941}" type="slidenum">
              <a:rPr lang="en-US" smtClean="0"/>
              <a:pPr/>
              <a:t>‹#›</a:t>
            </a:fld>
            <a:endParaRPr lang="en-US" dirty="0"/>
          </a:p>
        </p:txBody>
      </p:sp>
    </p:spTree>
    <p:extLst>
      <p:ext uri="{BB962C8B-B14F-4D97-AF65-F5344CB8AC3E}">
        <p14:creationId xmlns:p14="http://schemas.microsoft.com/office/powerpoint/2010/main" val="4209619773"/>
      </p:ext>
    </p:extLst>
  </p:cSld>
  <p:clrMap bg1="dk1" tx1="lt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75" r:id="rId6"/>
    <p:sldLayoutId id="2147483680" r:id="rId7"/>
    <p:sldLayoutId id="2147483676" r:id="rId8"/>
    <p:sldLayoutId id="2147483677" r:id="rId9"/>
    <p:sldLayoutId id="2147483678" r:id="rId10"/>
    <p:sldLayoutId id="214748367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4.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4.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4.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4.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4.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4.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4.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4.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4.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 Target="slide5.xml"/><Relationship Id="rId7"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slide" Target="slide7.xml"/><Relationship Id="rId5" Type="http://schemas.openxmlformats.org/officeDocument/2006/relationships/image" Target="../media/image4.png"/><Relationship Id="rId10" Type="http://schemas.openxmlformats.org/officeDocument/2006/relationships/image" Target="../media/image50.png"/><Relationship Id="rId4" Type="http://schemas.openxmlformats.org/officeDocument/2006/relationships/image" Target="../media/image30.png"/><Relationship Id="rId9" Type="http://schemas.openxmlformats.org/officeDocument/2006/relationships/slide" Target="slide1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Background Fill">
            <a:extLst>
              <a:ext uri="{FF2B5EF4-FFF2-40B4-BE49-F238E27FC236}">
                <a16:creationId xmlns:a16="http://schemas.microsoft.com/office/drawing/2014/main" id="{A7971386-B2B0-4A38-8D3B-8CF23AAA6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22" name="Color Fill">
            <a:extLst>
              <a:ext uri="{FF2B5EF4-FFF2-40B4-BE49-F238E27FC236}">
                <a16:creationId xmlns:a16="http://schemas.microsoft.com/office/drawing/2014/main" id="{96AE4BD0-E2D6-4FE1-9295-59E338A453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23" name="Group 22">
            <a:extLst>
              <a:ext uri="{FF2B5EF4-FFF2-40B4-BE49-F238E27FC236}">
                <a16:creationId xmlns:a16="http://schemas.microsoft.com/office/drawing/2014/main" id="{1E81647C-BE36-49F9-88B6-15BFE94321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86175" y="-1191"/>
            <a:ext cx="4026288" cy="6859191"/>
            <a:chOff x="7886175" y="-1190"/>
            <a:chExt cx="4026288" cy="6859191"/>
          </a:xfrm>
        </p:grpSpPr>
        <p:sp>
          <p:nvSpPr>
            <p:cNvPr id="15" name="Oval 14">
              <a:extLst>
                <a:ext uri="{FF2B5EF4-FFF2-40B4-BE49-F238E27FC236}">
                  <a16:creationId xmlns:a16="http://schemas.microsoft.com/office/drawing/2014/main" id="{487A98A1-D478-4890-9CAB-83521D6C79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02463" y="453951"/>
              <a:ext cx="608046" cy="608046"/>
            </a:xfrm>
            <a:prstGeom prst="ellipse">
              <a:avLst/>
            </a:prstGeom>
            <a:solidFill>
              <a:schemeClr val="accent1">
                <a:lumMod val="60000"/>
                <a:lumOff val="40000"/>
                <a:alpha val="60000"/>
              </a:schemeClr>
            </a:solidFill>
            <a:ln w="9331" cap="flat">
              <a:noFill/>
              <a:prstDash val="solid"/>
              <a:miter/>
            </a:ln>
          </p:spPr>
          <p:txBody>
            <a:bodyPr rtlCol="0" anchor="ctr"/>
            <a:lstStyle/>
            <a:p>
              <a:endParaRPr lang="en-US">
                <a:solidFill>
                  <a:schemeClr val="tx1"/>
                </a:solidFill>
              </a:endParaRPr>
            </a:p>
          </p:txBody>
        </p:sp>
        <p:sp>
          <p:nvSpPr>
            <p:cNvPr id="24" name="Graphic 18">
              <a:extLst>
                <a:ext uri="{FF2B5EF4-FFF2-40B4-BE49-F238E27FC236}">
                  <a16:creationId xmlns:a16="http://schemas.microsoft.com/office/drawing/2014/main" id="{8306C6CC-5E45-43CC-915C-D1E4F60B5F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6175" y="4583914"/>
              <a:ext cx="856614" cy="1305524"/>
            </a:xfrm>
            <a:custGeom>
              <a:avLst/>
              <a:gdLst>
                <a:gd name="connsiteX0" fmla="*/ 3413379 w 3413378"/>
                <a:gd name="connsiteY0" fmla="*/ 3266028 h 6532054"/>
                <a:gd name="connsiteX1" fmla="*/ 1706689 w 3413378"/>
                <a:gd name="connsiteY1" fmla="*/ 6532055 h 6532054"/>
                <a:gd name="connsiteX2" fmla="*/ 0 w 3413378"/>
                <a:gd name="connsiteY2" fmla="*/ 3266028 h 6532054"/>
                <a:gd name="connsiteX3" fmla="*/ 1706689 w 3413378"/>
                <a:gd name="connsiteY3" fmla="*/ 0 h 6532054"/>
                <a:gd name="connsiteX4" fmla="*/ 3413379 w 3413378"/>
                <a:gd name="connsiteY4" fmla="*/ 3266028 h 653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378" h="6532054">
                  <a:moveTo>
                    <a:pt x="3413379" y="3266028"/>
                  </a:moveTo>
                  <a:cubicBezTo>
                    <a:pt x="3413379" y="5069777"/>
                    <a:pt x="1706689" y="6532055"/>
                    <a:pt x="1706689" y="6532055"/>
                  </a:cubicBezTo>
                  <a:cubicBezTo>
                    <a:pt x="1706689" y="6532055"/>
                    <a:pt x="0" y="5069777"/>
                    <a:pt x="0" y="3266028"/>
                  </a:cubicBezTo>
                  <a:cubicBezTo>
                    <a:pt x="0" y="1462278"/>
                    <a:pt x="1706689" y="0"/>
                    <a:pt x="1706689" y="0"/>
                  </a:cubicBezTo>
                  <a:cubicBezTo>
                    <a:pt x="1706689" y="0"/>
                    <a:pt x="3413379" y="1462278"/>
                    <a:pt x="3413379" y="326602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a:p>
          </p:txBody>
        </p:sp>
        <p:sp>
          <p:nvSpPr>
            <p:cNvPr id="17" name="Oval 16">
              <a:extLst>
                <a:ext uri="{FF2B5EF4-FFF2-40B4-BE49-F238E27FC236}">
                  <a16:creationId xmlns:a16="http://schemas.microsoft.com/office/drawing/2014/main" id="{B930DAE9-1ABF-4097-906C-3946FCEEC9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49359" y="1621326"/>
              <a:ext cx="285442" cy="28544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D742C534-079F-463F-95B1-F1ADF182BE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14482" y="-1190"/>
              <a:ext cx="3597981" cy="1501977"/>
            </a:xfrm>
            <a:custGeom>
              <a:avLst/>
              <a:gdLst>
                <a:gd name="connsiteX0" fmla="*/ 0 w 3597981"/>
                <a:gd name="connsiteY0" fmla="*/ 0 h 1501977"/>
                <a:gd name="connsiteX1" fmla="*/ 3597981 w 3597981"/>
                <a:gd name="connsiteY1" fmla="*/ 0 h 1501977"/>
                <a:gd name="connsiteX2" fmla="*/ 3590068 w 3597981"/>
                <a:gd name="connsiteY2" fmla="*/ 51850 h 1501977"/>
                <a:gd name="connsiteX3" fmla="*/ 1810819 w 3597981"/>
                <a:gd name="connsiteY3" fmla="*/ 1501977 h 1501977"/>
                <a:gd name="connsiteX4" fmla="*/ 0 w 3597981"/>
                <a:gd name="connsiteY4" fmla="*/ 1501977 h 1501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7981" h="1501977">
                  <a:moveTo>
                    <a:pt x="0" y="0"/>
                  </a:moveTo>
                  <a:lnTo>
                    <a:pt x="3597981" y="0"/>
                  </a:lnTo>
                  <a:lnTo>
                    <a:pt x="3590068" y="51850"/>
                  </a:lnTo>
                  <a:cubicBezTo>
                    <a:pt x="3420721" y="879443"/>
                    <a:pt x="2688479" y="1501977"/>
                    <a:pt x="1810819" y="1501977"/>
                  </a:cubicBezTo>
                  <a:lnTo>
                    <a:pt x="0" y="1501977"/>
                  </a:lnTo>
                  <a:close/>
                </a:path>
              </a:pathLst>
            </a:custGeom>
            <a:solidFill>
              <a:schemeClr val="accent1">
                <a:lumMod val="75000"/>
                <a:alpha val="65000"/>
              </a:schemeClr>
            </a:solidFill>
            <a:ln w="9331" cap="flat">
              <a:noFill/>
              <a:prstDash val="solid"/>
              <a:miter/>
            </a:ln>
          </p:spPr>
          <p:txBody>
            <a:bodyPr rtlCol="0" anchor="ctr"/>
            <a:lstStyle/>
            <a:p>
              <a:endParaRPr lang="en-US" dirty="0"/>
            </a:p>
          </p:txBody>
        </p:sp>
        <p:sp>
          <p:nvSpPr>
            <p:cNvPr id="19" name="Freeform: Shape 18">
              <a:extLst>
                <a:ext uri="{FF2B5EF4-FFF2-40B4-BE49-F238E27FC236}">
                  <a16:creationId xmlns:a16="http://schemas.microsoft.com/office/drawing/2014/main" id="{3B785FB3-00D0-4B8C-8799-4918D17A3F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88140" y="5358010"/>
              <a:ext cx="3597678" cy="1499991"/>
            </a:xfrm>
            <a:custGeom>
              <a:avLst/>
              <a:gdLst>
                <a:gd name="connsiteX0" fmla="*/ 1786859 w 3597678"/>
                <a:gd name="connsiteY0" fmla="*/ 0 h 1499991"/>
                <a:gd name="connsiteX1" fmla="*/ 3597678 w 3597678"/>
                <a:gd name="connsiteY1" fmla="*/ 0 h 1499991"/>
                <a:gd name="connsiteX2" fmla="*/ 3597678 w 3597678"/>
                <a:gd name="connsiteY2" fmla="*/ 1499991 h 1499991"/>
                <a:gd name="connsiteX3" fmla="*/ 0 w 3597678"/>
                <a:gd name="connsiteY3" fmla="*/ 1499991 h 1499991"/>
                <a:gd name="connsiteX4" fmla="*/ 7610 w 3597678"/>
                <a:gd name="connsiteY4" fmla="*/ 1450127 h 1499991"/>
                <a:gd name="connsiteX5" fmla="*/ 1786859 w 3597678"/>
                <a:gd name="connsiteY5" fmla="*/ 0 h 14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7678" h="1499991">
                  <a:moveTo>
                    <a:pt x="1786859" y="0"/>
                  </a:moveTo>
                  <a:lnTo>
                    <a:pt x="3597678" y="0"/>
                  </a:lnTo>
                  <a:lnTo>
                    <a:pt x="3597678" y="1499991"/>
                  </a:lnTo>
                  <a:lnTo>
                    <a:pt x="0" y="1499991"/>
                  </a:lnTo>
                  <a:lnTo>
                    <a:pt x="7610" y="1450127"/>
                  </a:lnTo>
                  <a:cubicBezTo>
                    <a:pt x="176957" y="622534"/>
                    <a:pt x="909198" y="0"/>
                    <a:pt x="1786859" y="0"/>
                  </a:cubicBezTo>
                  <a:close/>
                </a:path>
              </a:pathLst>
            </a:custGeom>
            <a:solidFill>
              <a:schemeClr val="accent1">
                <a:lumMod val="60000"/>
                <a:lumOff val="40000"/>
                <a:alpha val="60000"/>
              </a:schemeClr>
            </a:solidFill>
            <a:ln w="9331" cap="flat">
              <a:noFill/>
              <a:prstDash val="solid"/>
              <a:miter/>
            </a:ln>
          </p:spPr>
          <p:txBody>
            <a:bodyPr rtlCol="0" anchor="ctr"/>
            <a:lstStyle/>
            <a:p>
              <a:endParaRPr lang="en-US" dirty="0"/>
            </a:p>
          </p:txBody>
        </p:sp>
      </p:grpSp>
      <p:sp>
        <p:nvSpPr>
          <p:cNvPr id="21" name="Texture">
            <a:extLst>
              <a:ext uri="{FF2B5EF4-FFF2-40B4-BE49-F238E27FC236}">
                <a16:creationId xmlns:a16="http://schemas.microsoft.com/office/drawing/2014/main" id="{3039C484-B648-45C0-947D-C900BB291A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7DB31A5D-642C-0880-B9FD-363AC2D08A30}"/>
              </a:ext>
            </a:extLst>
          </p:cNvPr>
          <p:cNvSpPr>
            <a:spLocks noGrp="1"/>
          </p:cNvSpPr>
          <p:nvPr>
            <p:ph type="ctrTitle"/>
          </p:nvPr>
        </p:nvSpPr>
        <p:spPr>
          <a:xfrm>
            <a:off x="315059" y="1686629"/>
            <a:ext cx="7909881" cy="2721701"/>
          </a:xfrm>
        </p:spPr>
        <p:txBody>
          <a:bodyPr>
            <a:normAutofit fontScale="90000"/>
          </a:bodyPr>
          <a:lstStyle/>
          <a:p>
            <a:pPr algn="ctr">
              <a:lnSpc>
                <a:spcPct val="150000"/>
              </a:lnSpc>
            </a:pPr>
            <a:r>
              <a:rPr lang="vi-VN" sz="3400" b="1" kern="100" dirty="0">
                <a:effectLst/>
                <a:latin typeface="Bahnschrift" panose="020B0502040204020203" pitchFamily="34" charset="0"/>
                <a:ea typeface="Calibri" panose="020F0502020204030204" pitchFamily="34" charset="0"/>
                <a:cs typeface="Times New Roman" panose="02020603050405020304" pitchFamily="18" charset="0"/>
              </a:rPr>
              <a:t> TẬP HUẤN </a:t>
            </a:r>
            <a:br>
              <a:rPr lang="vi-VN" sz="3400" b="1" kern="100" dirty="0">
                <a:effectLst/>
                <a:latin typeface="Bahnschrift" panose="020B0502040204020203" pitchFamily="34" charset="0"/>
                <a:ea typeface="Calibri" panose="020F0502020204030204" pitchFamily="34" charset="0"/>
                <a:cs typeface="Times New Roman" panose="02020603050405020304" pitchFamily="18" charset="0"/>
              </a:rPr>
            </a:br>
            <a:r>
              <a:rPr lang="vi-VN" sz="3400" b="1" kern="100" dirty="0">
                <a:effectLst/>
                <a:latin typeface="Bahnschrift" panose="020B0502040204020203" pitchFamily="34" charset="0"/>
                <a:ea typeface="Calibri" panose="020F0502020204030204" pitchFamily="34" charset="0"/>
                <a:cs typeface="Times New Roman" panose="02020603050405020304" pitchFamily="18" charset="0"/>
              </a:rPr>
              <a:t>CÁN BỘ QUẢN LÍ VÀ GIÁO VIÊN CỐT CÁN VỀ XÂY DỰNG ĐỀ </a:t>
            </a:r>
            <a:r>
              <a:rPr lang="en-US" sz="3400" b="1" kern="100" dirty="0">
                <a:latin typeface="Bahnschrift" panose="020B0502040204020203" pitchFamily="34" charset="0"/>
                <a:ea typeface="Calibri" panose="020F0502020204030204" pitchFamily="34" charset="0"/>
                <a:cs typeface="Times New Roman" panose="02020603050405020304" pitchFamily="18" charset="0"/>
              </a:rPr>
              <a:t>KIỂM TRA</a:t>
            </a:r>
            <a:r>
              <a:rPr lang="vi-VN" sz="3400" b="1" kern="100" dirty="0">
                <a:effectLst/>
                <a:latin typeface="Bahnschrift" panose="020B0502040204020203" pitchFamily="34" charset="0"/>
                <a:ea typeface="Calibri" panose="020F0502020204030204" pitchFamily="34" charset="0"/>
                <a:cs typeface="Times New Roman" panose="02020603050405020304" pitchFamily="18" charset="0"/>
              </a:rPr>
              <a:t> ĐỊNH KÌ MÔN NGỮ VĂN CẤP </a:t>
            </a:r>
            <a:r>
              <a:rPr lang="en-US" sz="3400" b="1" kern="100" dirty="0">
                <a:effectLst/>
                <a:latin typeface="Bahnschrift" panose="020B0502040204020203" pitchFamily="34" charset="0"/>
                <a:ea typeface="Calibri" panose="020F0502020204030204" pitchFamily="34" charset="0"/>
                <a:cs typeface="Times New Roman" panose="02020603050405020304" pitchFamily="18" charset="0"/>
              </a:rPr>
              <a:t>THCS</a:t>
            </a:r>
            <a:endParaRPr lang="en-US" sz="3400" dirty="0">
              <a:latin typeface="Bahnschrift" panose="020B0502040204020203" pitchFamily="34" charset="0"/>
            </a:endParaRPr>
          </a:p>
        </p:txBody>
      </p:sp>
      <p:sp>
        <p:nvSpPr>
          <p:cNvPr id="3" name="Subtitle 2">
            <a:extLst>
              <a:ext uri="{FF2B5EF4-FFF2-40B4-BE49-F238E27FC236}">
                <a16:creationId xmlns:a16="http://schemas.microsoft.com/office/drawing/2014/main" id="{14C095F4-F667-BC82-41E5-50450B2B0E24}"/>
              </a:ext>
            </a:extLst>
          </p:cNvPr>
          <p:cNvSpPr>
            <a:spLocks noGrp="1"/>
          </p:cNvSpPr>
          <p:nvPr>
            <p:ph type="subTitle" idx="1"/>
          </p:nvPr>
        </p:nvSpPr>
        <p:spPr>
          <a:xfrm>
            <a:off x="772419" y="5682343"/>
            <a:ext cx="6995161" cy="473982"/>
          </a:xfrm>
        </p:spPr>
        <p:txBody>
          <a:bodyPr>
            <a:normAutofit/>
          </a:bodyPr>
          <a:lstStyle/>
          <a:p>
            <a:pPr algn="ctr"/>
            <a:r>
              <a:rPr lang="vi-VN" b="1" kern="100">
                <a:solidFill>
                  <a:srgbClr val="DD9933"/>
                </a:solidFill>
                <a:effectLst/>
                <a:latin typeface="Bahnschrift" panose="020B0502040204020203" pitchFamily="34" charset="0"/>
                <a:ea typeface="Calibri" panose="020F0502020204030204" pitchFamily="34" charset="0"/>
                <a:cs typeface="Times New Roman" panose="02020603050405020304" pitchFamily="18" charset="0"/>
              </a:rPr>
              <a:t>ĐỒ SƠN, THÁNG 10 – 2024</a:t>
            </a:r>
            <a:endParaRPr lang="en-US" kern="100">
              <a:solidFill>
                <a:srgbClr val="DD9933"/>
              </a:solidFill>
              <a:effectLst/>
              <a:latin typeface="Bahnschrift" panose="020B0502040204020203" pitchFamily="34" charset="0"/>
              <a:ea typeface="Calibri" panose="020F0502020204030204" pitchFamily="34" charset="0"/>
              <a:cs typeface="Times New Roman" panose="02020603050405020304" pitchFamily="18" charset="0"/>
            </a:endParaRPr>
          </a:p>
        </p:txBody>
      </p:sp>
      <p:pic>
        <p:nvPicPr>
          <p:cNvPr id="5" name="Picture 4" descr="Close up of checklist">
            <a:extLst>
              <a:ext uri="{FF2B5EF4-FFF2-40B4-BE49-F238E27FC236}">
                <a16:creationId xmlns:a16="http://schemas.microsoft.com/office/drawing/2014/main" id="{2E979801-FB49-439F-DA4A-9F8653DF1F98}"/>
              </a:ext>
            </a:extLst>
          </p:cNvPr>
          <p:cNvPicPr>
            <a:picLocks noChangeAspect="1"/>
          </p:cNvPicPr>
          <p:nvPr/>
        </p:nvPicPr>
        <p:blipFill>
          <a:blip r:embed="rId3">
            <a:extLst>
              <a:ext uri="{28A0092B-C50C-407E-A947-70E740481C1C}">
                <a14:useLocalDpi xmlns:a14="http://schemas.microsoft.com/office/drawing/2010/main" val="0"/>
              </a:ext>
            </a:extLst>
          </a:blip>
          <a:srcRect l="33250"/>
          <a:stretch/>
        </p:blipFill>
        <p:spPr>
          <a:xfrm>
            <a:off x="8326894" y="1686629"/>
            <a:ext cx="3550047" cy="3550046"/>
          </a:xfrm>
          <a:custGeom>
            <a:avLst/>
            <a:gdLst/>
            <a:ahLst/>
            <a:cxnLst/>
            <a:rect l="l" t="t" r="r" b="b"/>
            <a:pathLst>
              <a:path w="3646992" h="3646991">
                <a:moveTo>
                  <a:pt x="0" y="0"/>
                </a:moveTo>
                <a:lnTo>
                  <a:pt x="1820818" y="0"/>
                </a:lnTo>
                <a:cubicBezTo>
                  <a:pt x="2829397" y="0"/>
                  <a:pt x="3646992" y="817595"/>
                  <a:pt x="3646992" y="1826174"/>
                </a:cubicBezTo>
                <a:lnTo>
                  <a:pt x="3646992" y="3646991"/>
                </a:lnTo>
                <a:lnTo>
                  <a:pt x="1826174" y="3646991"/>
                </a:lnTo>
                <a:cubicBezTo>
                  <a:pt x="817595" y="3646991"/>
                  <a:pt x="0" y="2829396"/>
                  <a:pt x="0" y="1820817"/>
                </a:cubicBezTo>
                <a:close/>
              </a:path>
            </a:pathLst>
          </a:custGeom>
        </p:spPr>
      </p:pic>
      <p:sp>
        <p:nvSpPr>
          <p:cNvPr id="7" name="TextBox 6">
            <a:extLst>
              <a:ext uri="{FF2B5EF4-FFF2-40B4-BE49-F238E27FC236}">
                <a16:creationId xmlns:a16="http://schemas.microsoft.com/office/drawing/2014/main" id="{2E1AE6C6-F9D1-F45B-4371-12369E0204BA}"/>
              </a:ext>
            </a:extLst>
          </p:cNvPr>
          <p:cNvSpPr txBox="1"/>
          <p:nvPr/>
        </p:nvSpPr>
        <p:spPr>
          <a:xfrm>
            <a:off x="1221999" y="272451"/>
            <a:ext cx="6096000" cy="690125"/>
          </a:xfrm>
          <a:prstGeom prst="rect">
            <a:avLst/>
          </a:prstGeom>
          <a:noFill/>
        </p:spPr>
        <p:txBody>
          <a:bodyPr wrap="square">
            <a:spAutoFit/>
          </a:bodyPr>
          <a:lstStyle/>
          <a:p>
            <a:pPr algn="ctr">
              <a:lnSpc>
                <a:spcPct val="115000"/>
              </a:lnSpc>
            </a:pPr>
            <a:r>
              <a:rPr lang="en-US" sz="1800" kern="100">
                <a:solidFill>
                  <a:srgbClr val="DD9933"/>
                </a:solidFill>
                <a:effectLst/>
                <a:latin typeface="Tahoma" panose="020B0604030504040204" pitchFamily="34" charset="0"/>
                <a:ea typeface="Tahoma" panose="020B0604030504040204" pitchFamily="34" charset="0"/>
                <a:cs typeface="Tahoma" panose="020B0604030504040204" pitchFamily="34" charset="0"/>
              </a:rPr>
              <a:t>BỘ</a:t>
            </a:r>
            <a:r>
              <a:rPr lang="vi-VN" sz="1800" kern="100">
                <a:solidFill>
                  <a:srgbClr val="DD9933"/>
                </a:solidFill>
                <a:effectLst/>
                <a:latin typeface="Tahoma" panose="020B0604030504040204" pitchFamily="34" charset="0"/>
                <a:ea typeface="Tahoma" panose="020B0604030504040204" pitchFamily="34" charset="0"/>
                <a:cs typeface="Tahoma" panose="020B0604030504040204" pitchFamily="34" charset="0"/>
              </a:rPr>
              <a:t> GIÁO DỤC VÀ ĐÀO TẠO</a:t>
            </a:r>
            <a:endParaRPr lang="en-US" sz="1600" kern="100">
              <a:solidFill>
                <a:srgbClr val="DD9933"/>
              </a:solidFill>
              <a:effectLst/>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vi-VN" sz="1400" b="1" kern="100">
                <a:solidFill>
                  <a:srgbClr val="DD9933"/>
                </a:solidFill>
                <a:effectLst/>
                <a:latin typeface="Tahoma" panose="020B0604030504040204" pitchFamily="34" charset="0"/>
                <a:ea typeface="Tahoma" panose="020B0604030504040204" pitchFamily="34" charset="0"/>
                <a:cs typeface="Tahoma" panose="020B0604030504040204" pitchFamily="34" charset="0"/>
              </a:rPr>
              <a:t>VỤ GIÁO DỤC TRUNG HỌC </a:t>
            </a:r>
            <a:endParaRPr lang="en-US" sz="1200" kern="100">
              <a:solidFill>
                <a:srgbClr val="DD9933"/>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8" name="Slide Number Placeholder 7">
            <a:extLst>
              <a:ext uri="{FF2B5EF4-FFF2-40B4-BE49-F238E27FC236}">
                <a16:creationId xmlns:a16="http://schemas.microsoft.com/office/drawing/2014/main" id="{5349AA7A-2147-F9EB-1297-A9E1A02CA5EF}"/>
              </a:ext>
            </a:extLst>
          </p:cNvPr>
          <p:cNvSpPr>
            <a:spLocks noGrp="1"/>
          </p:cNvSpPr>
          <p:nvPr>
            <p:ph type="sldNum" sz="quarter" idx="12"/>
          </p:nvPr>
        </p:nvSpPr>
        <p:spPr/>
        <p:txBody>
          <a:bodyPr/>
          <a:lstStyle/>
          <a:p>
            <a:fld id="{BD8A8A1B-4E1E-43EF-8A39-7D4A3879B941}" type="slidenum">
              <a:rPr lang="en-US" smtClean="0"/>
              <a:t>1</a:t>
            </a:fld>
            <a:endParaRPr lang="en-US"/>
          </a:p>
        </p:txBody>
      </p:sp>
      <p:cxnSp>
        <p:nvCxnSpPr>
          <p:cNvPr id="6" name="Straight Connector 5">
            <a:extLst>
              <a:ext uri="{FF2B5EF4-FFF2-40B4-BE49-F238E27FC236}">
                <a16:creationId xmlns:a16="http://schemas.microsoft.com/office/drawing/2014/main" id="{F76B1413-13A0-7D83-1088-BB76AD33D7B1}"/>
              </a:ext>
            </a:extLst>
          </p:cNvPr>
          <p:cNvCxnSpPr/>
          <p:nvPr/>
        </p:nvCxnSpPr>
        <p:spPr>
          <a:xfrm>
            <a:off x="3603171" y="962576"/>
            <a:ext cx="125185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2530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14204-2847-0031-4065-A45C3A8AF7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860FAA-4870-6C9B-EA7D-6045898D299B}"/>
              </a:ext>
            </a:extLst>
          </p:cNvPr>
          <p:cNvSpPr>
            <a:spLocks noGrp="1"/>
          </p:cNvSpPr>
          <p:nvPr>
            <p:ph type="title"/>
          </p:nvPr>
        </p:nvSpPr>
        <p:spPr/>
        <p:txBody>
          <a:bodyPr>
            <a:noAutofit/>
          </a:bodyPr>
          <a:lstStyle/>
          <a:p>
            <a:r>
              <a:rPr lang="en-US" sz="2800" kern="100">
                <a:effectLst/>
                <a:ea typeface="Calibri" panose="020F0502020204030204" pitchFamily="34" charset="0"/>
                <a:cs typeface="Times New Roman" panose="02020603050405020304" pitchFamily="18" charset="0"/>
              </a:rPr>
              <a:t>SỬ DỤNG NGỮ LIỆU TRONG ĐÁNH GIÁ ĐỊNH KÌ</a:t>
            </a:r>
            <a:endParaRPr lang="en-US" sz="2800"/>
          </a:p>
        </p:txBody>
      </p:sp>
      <p:cxnSp>
        <p:nvCxnSpPr>
          <p:cNvPr id="4" name="Straight Connector 3">
            <a:extLst>
              <a:ext uri="{FF2B5EF4-FFF2-40B4-BE49-F238E27FC236}">
                <a16:creationId xmlns:a16="http://schemas.microsoft.com/office/drawing/2014/main" id="{CA4D4521-4826-B1E2-06D8-ADF84493D2B2}"/>
              </a:ext>
            </a:extLst>
          </p:cNvPr>
          <p:cNvCxnSpPr/>
          <p:nvPr/>
        </p:nvCxnSpPr>
        <p:spPr>
          <a:xfrm>
            <a:off x="457200" y="1208314"/>
            <a:ext cx="3733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4563957-F55F-9028-04BE-EBC4D6AE21BE}"/>
              </a:ext>
            </a:extLst>
          </p:cNvPr>
          <p:cNvCxnSpPr/>
          <p:nvPr/>
        </p:nvCxnSpPr>
        <p:spPr>
          <a:xfrm>
            <a:off x="457200" y="1240969"/>
            <a:ext cx="3733800" cy="0"/>
          </a:xfrm>
          <a:prstGeom prst="line">
            <a:avLst/>
          </a:prstGeom>
          <a:ln>
            <a:solidFill>
              <a:schemeClr val="accent1">
                <a:lumMod val="75000"/>
              </a:schemeClr>
            </a:solidFill>
          </a:ln>
        </p:spPr>
        <p:style>
          <a:lnRef idx="1">
            <a:schemeClr val="accent2"/>
          </a:lnRef>
          <a:fillRef idx="0">
            <a:schemeClr val="accent2"/>
          </a:fillRef>
          <a:effectRef idx="0">
            <a:schemeClr val="accent2"/>
          </a:effectRef>
          <a:fontRef idx="minor">
            <a:schemeClr val="tx1"/>
          </a:fontRef>
        </p:style>
      </p:cxnSp>
      <p:sp>
        <p:nvSpPr>
          <p:cNvPr id="3" name="Slide Number Placeholder 2">
            <a:extLst>
              <a:ext uri="{FF2B5EF4-FFF2-40B4-BE49-F238E27FC236}">
                <a16:creationId xmlns:a16="http://schemas.microsoft.com/office/drawing/2014/main" id="{152A6941-6F70-DFB9-F3C1-A3E50D4D0733}"/>
              </a:ext>
            </a:extLst>
          </p:cNvPr>
          <p:cNvSpPr>
            <a:spLocks noGrp="1"/>
          </p:cNvSpPr>
          <p:nvPr>
            <p:ph type="sldNum" sz="quarter" idx="12"/>
          </p:nvPr>
        </p:nvSpPr>
        <p:spPr/>
        <p:txBody>
          <a:bodyPr/>
          <a:lstStyle/>
          <a:p>
            <a:fld id="{BD8A8A1B-4E1E-43EF-8A39-7D4A3879B941}" type="slidenum">
              <a:rPr lang="en-US" smtClean="0"/>
              <a:t>10</a:t>
            </a:fld>
            <a:endParaRPr lang="en-US"/>
          </a:p>
        </p:txBody>
      </p:sp>
      <p:sp>
        <p:nvSpPr>
          <p:cNvPr id="8" name="Content Placeholder 7">
            <a:extLst>
              <a:ext uri="{FF2B5EF4-FFF2-40B4-BE49-F238E27FC236}">
                <a16:creationId xmlns:a16="http://schemas.microsoft.com/office/drawing/2014/main" id="{CD6B64EE-795F-55C1-EDB1-543C46089344}"/>
              </a:ext>
            </a:extLst>
          </p:cNvPr>
          <p:cNvSpPr>
            <a:spLocks noGrp="1"/>
          </p:cNvSpPr>
          <p:nvPr>
            <p:ph sz="half" idx="1"/>
          </p:nvPr>
        </p:nvSpPr>
        <p:spPr>
          <a:xfrm>
            <a:off x="187036" y="1424503"/>
            <a:ext cx="12004964" cy="4930577"/>
          </a:xfrm>
        </p:spPr>
        <p:txBody>
          <a:bodyPr>
            <a:noAutofit/>
          </a:bodyPr>
          <a:lstStyle/>
          <a:p>
            <a:pPr marL="571500" indent="-342900" algn="just">
              <a:lnSpc>
                <a:spcPct val="150000"/>
              </a:lnSpc>
            </a:pPr>
            <a:r>
              <a:rPr lang="vi-VN" sz="2400" b="1" kern="100" dirty="0">
                <a:effectLst/>
                <a:ea typeface="Calibri" panose="020F0502020204030204" pitchFamily="34" charset="0"/>
                <a:cs typeface="Times New Roman" panose="02020603050405020304" pitchFamily="18" charset="0"/>
              </a:rPr>
              <a:t>CT NGỮ VĂN 2018 QUY ĐỊNH VỀ ĐỔI MỚI KIỂM TRA ĐÁNH GIÁ: </a:t>
            </a:r>
          </a:p>
          <a:p>
            <a:pPr indent="0" algn="just">
              <a:lnSpc>
                <a:spcPct val="150000"/>
              </a:lnSpc>
              <a:buNone/>
            </a:pPr>
            <a:r>
              <a:rPr lang="vi-VN" sz="2400" i="1" kern="100" dirty="0">
                <a:effectLst/>
                <a:ea typeface="Calibri" panose="020F0502020204030204" pitchFamily="34" charset="0"/>
                <a:cs typeface="Times New Roman" panose="02020603050405020304" pitchFamily="18" charset="0"/>
              </a:rPr>
              <a:t>Tránh dùng dùng lại các văn bản ngữ liệu đã học để đánh giá được chính xác khả năng đọc hiểu và phân tích, cảm thụ tác phẩm văn học. </a:t>
            </a:r>
          </a:p>
          <a:p>
            <a:pPr marL="571500" indent="-342900" algn="just">
              <a:lnSpc>
                <a:spcPct val="150000"/>
              </a:lnSpc>
            </a:pPr>
            <a:endParaRPr lang="en-US" sz="2400" i="1" kern="100" dirty="0">
              <a:effectLst/>
              <a:ea typeface="Calibri" panose="020F0502020204030204" pitchFamily="34" charset="0"/>
              <a:cs typeface="Times New Roman" panose="02020603050405020304" pitchFamily="18" charset="0"/>
            </a:endParaRPr>
          </a:p>
          <a:p>
            <a:pPr marL="571500" indent="-342900" algn="just">
              <a:lnSpc>
                <a:spcPct val="150000"/>
              </a:lnSpc>
            </a:pPr>
            <a:r>
              <a:rPr lang="en-US" sz="2400" b="1" kern="100" dirty="0">
                <a:effectLst/>
                <a:ea typeface="Calibri" panose="020F0502020204030204" pitchFamily="34" charset="0"/>
                <a:cs typeface="Times New Roman" panose="02020603050405020304" pitchFamily="18" charset="0"/>
              </a:rPr>
              <a:t>THÔNG TƯ SỐ 22, TẠI KHOẢN 1,2 ĐIỀU 4 (YÊU CẦU ĐÁNH GIÁ):</a:t>
            </a:r>
          </a:p>
          <a:p>
            <a:pPr marL="631825" indent="0" algn="just">
              <a:lnSpc>
                <a:spcPct val="150000"/>
              </a:lnSpc>
              <a:buNone/>
            </a:pPr>
            <a:r>
              <a:rPr lang="vi-VN" sz="2400" i="1" kern="100" dirty="0">
                <a:effectLst/>
                <a:ea typeface="Calibri" panose="020F0502020204030204" pitchFamily="34" charset="0"/>
                <a:cs typeface="Times New Roman" panose="02020603050405020304" pitchFamily="18" charset="0"/>
              </a:rPr>
              <a:t>- </a:t>
            </a:r>
            <a:r>
              <a:rPr lang="en-US" sz="2400" i="1" kern="100" dirty="0" err="1">
                <a:effectLst/>
                <a:ea typeface="Calibri" panose="020F0502020204030204" pitchFamily="34" charset="0"/>
                <a:cs typeface="Times New Roman" panose="02020603050405020304" pitchFamily="18" charset="0"/>
              </a:rPr>
              <a:t>Đánh</a:t>
            </a:r>
            <a:r>
              <a:rPr lang="en-US" sz="2400" i="1" kern="100" dirty="0">
                <a:effectLst/>
                <a:ea typeface="Calibri" panose="020F0502020204030204" pitchFamily="34" charset="0"/>
                <a:cs typeface="Times New Roman" panose="02020603050405020304" pitchFamily="18" charset="0"/>
              </a:rPr>
              <a:t> </a:t>
            </a:r>
            <a:r>
              <a:rPr lang="en-US" sz="2400" i="1" kern="100" dirty="0" err="1">
                <a:effectLst/>
                <a:ea typeface="Calibri" panose="020F0502020204030204" pitchFamily="34" charset="0"/>
                <a:cs typeface="Times New Roman" panose="02020603050405020304" pitchFamily="18" charset="0"/>
              </a:rPr>
              <a:t>giá</a:t>
            </a:r>
            <a:r>
              <a:rPr lang="en-US" sz="2400" i="1" kern="100" dirty="0">
                <a:effectLst/>
                <a:ea typeface="Calibri" panose="020F0502020204030204" pitchFamily="34" charset="0"/>
                <a:cs typeface="Times New Roman" panose="02020603050405020304" pitchFamily="18" charset="0"/>
              </a:rPr>
              <a:t> </a:t>
            </a:r>
            <a:r>
              <a:rPr lang="en-US" sz="2400" i="1" kern="100" dirty="0" err="1">
                <a:effectLst/>
                <a:ea typeface="Calibri" panose="020F0502020204030204" pitchFamily="34" charset="0"/>
                <a:cs typeface="Times New Roman" panose="02020603050405020304" pitchFamily="18" charset="0"/>
              </a:rPr>
              <a:t>căn</a:t>
            </a:r>
            <a:r>
              <a:rPr lang="en-US" sz="2400" i="1" kern="100" dirty="0">
                <a:effectLst/>
                <a:ea typeface="Calibri" panose="020F0502020204030204" pitchFamily="34" charset="0"/>
                <a:cs typeface="Times New Roman" panose="02020603050405020304" pitchFamily="18" charset="0"/>
              </a:rPr>
              <a:t> </a:t>
            </a:r>
            <a:r>
              <a:rPr lang="en-US" sz="2400" i="1" kern="100" dirty="0" err="1">
                <a:effectLst/>
                <a:ea typeface="Calibri" panose="020F0502020204030204" pitchFamily="34" charset="0"/>
                <a:cs typeface="Times New Roman" panose="02020603050405020304" pitchFamily="18" charset="0"/>
              </a:rPr>
              <a:t>cứ</a:t>
            </a:r>
            <a:r>
              <a:rPr lang="en-US" sz="2400" i="1" kern="100" dirty="0">
                <a:effectLst/>
                <a:ea typeface="Calibri" panose="020F0502020204030204" pitchFamily="34" charset="0"/>
                <a:cs typeface="Times New Roman" panose="02020603050405020304" pitchFamily="18" charset="0"/>
              </a:rPr>
              <a:t> </a:t>
            </a:r>
            <a:r>
              <a:rPr lang="en-US" sz="2400" i="1" kern="100" dirty="0" err="1">
                <a:effectLst/>
                <a:ea typeface="Calibri" panose="020F0502020204030204" pitchFamily="34" charset="0"/>
                <a:cs typeface="Times New Roman" panose="02020603050405020304" pitchFamily="18" charset="0"/>
              </a:rPr>
              <a:t>vào</a:t>
            </a:r>
            <a:r>
              <a:rPr lang="en-US" sz="2400" i="1" kern="100" dirty="0">
                <a:effectLst/>
                <a:ea typeface="Calibri" panose="020F0502020204030204" pitchFamily="34" charset="0"/>
                <a:cs typeface="Times New Roman" panose="02020603050405020304" pitchFamily="18" charset="0"/>
              </a:rPr>
              <a:t> </a:t>
            </a:r>
            <a:r>
              <a:rPr lang="en-US" sz="2400" b="1" i="1" kern="100" dirty="0" err="1">
                <a:effectLst/>
                <a:ea typeface="Calibri" panose="020F0502020204030204" pitchFamily="34" charset="0"/>
                <a:cs typeface="Times New Roman" panose="02020603050405020304" pitchFamily="18" charset="0"/>
              </a:rPr>
              <a:t>yêu</a:t>
            </a:r>
            <a:r>
              <a:rPr lang="en-US" sz="2400" b="1" i="1" kern="100" dirty="0">
                <a:effectLst/>
                <a:ea typeface="Calibri" panose="020F0502020204030204" pitchFamily="34" charset="0"/>
                <a:cs typeface="Times New Roman" panose="02020603050405020304" pitchFamily="18" charset="0"/>
              </a:rPr>
              <a:t> </a:t>
            </a:r>
            <a:r>
              <a:rPr lang="en-US" sz="2400" b="1" i="1" kern="100" dirty="0" err="1">
                <a:effectLst/>
                <a:ea typeface="Calibri" panose="020F0502020204030204" pitchFamily="34" charset="0"/>
                <a:cs typeface="Times New Roman" panose="02020603050405020304" pitchFamily="18" charset="0"/>
              </a:rPr>
              <a:t>cầu</a:t>
            </a:r>
            <a:r>
              <a:rPr lang="en-US" sz="2400" b="1" i="1" kern="100" dirty="0">
                <a:effectLst/>
                <a:ea typeface="Calibri" panose="020F0502020204030204" pitchFamily="34" charset="0"/>
                <a:cs typeface="Times New Roman" panose="02020603050405020304" pitchFamily="18" charset="0"/>
              </a:rPr>
              <a:t> </a:t>
            </a:r>
            <a:r>
              <a:rPr lang="en-US" sz="2400" b="1" i="1" kern="100" dirty="0" err="1">
                <a:effectLst/>
                <a:ea typeface="Calibri" panose="020F0502020204030204" pitchFamily="34" charset="0"/>
                <a:cs typeface="Times New Roman" panose="02020603050405020304" pitchFamily="18" charset="0"/>
              </a:rPr>
              <a:t>cần</a:t>
            </a:r>
            <a:r>
              <a:rPr lang="en-US" sz="2400" b="1" i="1" kern="100" dirty="0">
                <a:effectLst/>
                <a:ea typeface="Calibri" panose="020F0502020204030204" pitchFamily="34" charset="0"/>
                <a:cs typeface="Times New Roman" panose="02020603050405020304" pitchFamily="18" charset="0"/>
              </a:rPr>
              <a:t> </a:t>
            </a:r>
            <a:r>
              <a:rPr lang="en-US" sz="2400" b="1" i="1" kern="100" dirty="0" err="1">
                <a:effectLst/>
                <a:ea typeface="Calibri" panose="020F0502020204030204" pitchFamily="34" charset="0"/>
                <a:cs typeface="Times New Roman" panose="02020603050405020304" pitchFamily="18" charset="0"/>
              </a:rPr>
              <a:t>đạt</a:t>
            </a:r>
            <a:r>
              <a:rPr lang="en-US" sz="2400" b="1" i="1" kern="100" dirty="0">
                <a:effectLst/>
                <a:ea typeface="Calibri" panose="020F0502020204030204" pitchFamily="34" charset="0"/>
                <a:cs typeface="Times New Roman" panose="02020603050405020304" pitchFamily="18" charset="0"/>
              </a:rPr>
              <a:t> </a:t>
            </a:r>
            <a:r>
              <a:rPr lang="en-US" sz="2400" i="1" kern="100" dirty="0" err="1">
                <a:effectLst/>
                <a:ea typeface="Calibri" panose="020F0502020204030204" pitchFamily="34" charset="0"/>
                <a:cs typeface="Times New Roman" panose="02020603050405020304" pitchFamily="18" charset="0"/>
              </a:rPr>
              <a:t>được</a:t>
            </a:r>
            <a:r>
              <a:rPr lang="en-US" sz="2400" i="1" kern="100" dirty="0">
                <a:effectLst/>
                <a:ea typeface="Calibri" panose="020F0502020204030204" pitchFamily="34" charset="0"/>
                <a:cs typeface="Times New Roman" panose="02020603050405020304" pitchFamily="18" charset="0"/>
              </a:rPr>
              <a:t> qui </a:t>
            </a:r>
            <a:r>
              <a:rPr lang="en-US" sz="2400" i="1" kern="100" dirty="0" err="1">
                <a:effectLst/>
                <a:ea typeface="Calibri" panose="020F0502020204030204" pitchFamily="34" charset="0"/>
                <a:cs typeface="Times New Roman" panose="02020603050405020304" pitchFamily="18" charset="0"/>
              </a:rPr>
              <a:t>định</a:t>
            </a:r>
            <a:r>
              <a:rPr lang="en-US" sz="2400" i="1" kern="100" dirty="0">
                <a:effectLst/>
                <a:ea typeface="Calibri" panose="020F0502020204030204" pitchFamily="34" charset="0"/>
                <a:cs typeface="Times New Roman" panose="02020603050405020304" pitchFamily="18" charset="0"/>
              </a:rPr>
              <a:t> </a:t>
            </a:r>
            <a:r>
              <a:rPr lang="en-US" sz="2400" i="1" kern="100" dirty="0" err="1">
                <a:effectLst/>
                <a:ea typeface="Calibri" panose="020F0502020204030204" pitchFamily="34" charset="0"/>
                <a:cs typeface="Times New Roman" panose="02020603050405020304" pitchFamily="18" charset="0"/>
              </a:rPr>
              <a:t>trong</a:t>
            </a:r>
            <a:r>
              <a:rPr lang="en-US" sz="2400" i="1" kern="100" dirty="0">
                <a:effectLst/>
                <a:ea typeface="Calibri" panose="020F0502020204030204" pitchFamily="34" charset="0"/>
                <a:cs typeface="Times New Roman" panose="02020603050405020304" pitchFamily="18" charset="0"/>
              </a:rPr>
              <a:t> </a:t>
            </a:r>
            <a:r>
              <a:rPr lang="en-US" sz="2400" i="1" kern="100" dirty="0" err="1">
                <a:effectLst/>
                <a:ea typeface="Calibri" panose="020F0502020204030204" pitchFamily="34" charset="0"/>
                <a:cs typeface="Times New Roman" panose="02020603050405020304" pitchFamily="18" charset="0"/>
              </a:rPr>
              <a:t>Chương</a:t>
            </a:r>
            <a:r>
              <a:rPr lang="en-US" sz="2400" i="1" kern="100" dirty="0">
                <a:effectLst/>
                <a:ea typeface="Calibri" panose="020F0502020204030204" pitchFamily="34" charset="0"/>
                <a:cs typeface="Times New Roman" panose="02020603050405020304" pitchFamily="18" charset="0"/>
              </a:rPr>
              <a:t> </a:t>
            </a:r>
            <a:r>
              <a:rPr lang="en-US" sz="2400" i="1" kern="100" dirty="0" err="1">
                <a:effectLst/>
                <a:ea typeface="Calibri" panose="020F0502020204030204" pitchFamily="34" charset="0"/>
                <a:cs typeface="Times New Roman" panose="02020603050405020304" pitchFamily="18" charset="0"/>
              </a:rPr>
              <a:t>trình</a:t>
            </a:r>
            <a:r>
              <a:rPr lang="en-US" sz="2400" i="1" kern="100" dirty="0">
                <a:effectLst/>
                <a:ea typeface="Calibri" panose="020F0502020204030204" pitchFamily="34" charset="0"/>
                <a:cs typeface="Times New Roman" panose="02020603050405020304" pitchFamily="18" charset="0"/>
              </a:rPr>
              <a:t> GDPT.</a:t>
            </a:r>
          </a:p>
          <a:p>
            <a:pPr marL="631825" indent="0" algn="just">
              <a:lnSpc>
                <a:spcPct val="150000"/>
              </a:lnSpc>
              <a:buNone/>
            </a:pPr>
            <a:r>
              <a:rPr lang="vi-VN" sz="2400" i="1" kern="100" dirty="0">
                <a:effectLst/>
                <a:ea typeface="Calibri" panose="020F0502020204030204" pitchFamily="34" charset="0"/>
                <a:cs typeface="Times New Roman" panose="02020603050405020304" pitchFamily="18" charset="0"/>
              </a:rPr>
              <a:t>- </a:t>
            </a:r>
            <a:r>
              <a:rPr lang="en-US" sz="2400" i="1" kern="100" dirty="0" err="1">
                <a:effectLst/>
                <a:ea typeface="Calibri" panose="020F0502020204030204" pitchFamily="34" charset="0"/>
                <a:cs typeface="Times New Roman" panose="02020603050405020304" pitchFamily="18" charset="0"/>
              </a:rPr>
              <a:t>Đánh</a:t>
            </a:r>
            <a:r>
              <a:rPr lang="en-US" sz="2400" i="1" kern="100" dirty="0">
                <a:effectLst/>
                <a:ea typeface="Calibri" panose="020F0502020204030204" pitchFamily="34" charset="0"/>
                <a:cs typeface="Times New Roman" panose="02020603050405020304" pitchFamily="18" charset="0"/>
              </a:rPr>
              <a:t> </a:t>
            </a:r>
            <a:r>
              <a:rPr lang="en-US" sz="2400" i="1" kern="100" dirty="0" err="1">
                <a:effectLst/>
                <a:ea typeface="Calibri" panose="020F0502020204030204" pitchFamily="34" charset="0"/>
                <a:cs typeface="Times New Roman" panose="02020603050405020304" pitchFamily="18" charset="0"/>
              </a:rPr>
              <a:t>giá</a:t>
            </a:r>
            <a:r>
              <a:rPr lang="en-US" sz="2400" i="1" kern="100" dirty="0">
                <a:effectLst/>
                <a:ea typeface="Calibri" panose="020F0502020204030204" pitchFamily="34" charset="0"/>
                <a:cs typeface="Times New Roman" panose="02020603050405020304" pitchFamily="18" charset="0"/>
              </a:rPr>
              <a:t> </a:t>
            </a:r>
            <a:r>
              <a:rPr lang="en-US" sz="2400" i="1" kern="100" dirty="0" err="1">
                <a:effectLst/>
                <a:ea typeface="Calibri" panose="020F0502020204030204" pitchFamily="34" charset="0"/>
                <a:cs typeface="Times New Roman" panose="02020603050405020304" pitchFamily="18" charset="0"/>
              </a:rPr>
              <a:t>đảm</a:t>
            </a:r>
            <a:r>
              <a:rPr lang="en-US" sz="2400" i="1" kern="100" dirty="0">
                <a:effectLst/>
                <a:ea typeface="Calibri" panose="020F0502020204030204" pitchFamily="34" charset="0"/>
                <a:cs typeface="Times New Roman" panose="02020603050405020304" pitchFamily="18" charset="0"/>
              </a:rPr>
              <a:t> </a:t>
            </a:r>
            <a:r>
              <a:rPr lang="en-US" sz="2400" i="1" kern="100" dirty="0" err="1">
                <a:effectLst/>
                <a:ea typeface="Calibri" panose="020F0502020204030204" pitchFamily="34" charset="0"/>
                <a:cs typeface="Times New Roman" panose="02020603050405020304" pitchFamily="18" charset="0"/>
              </a:rPr>
              <a:t>bảo</a:t>
            </a:r>
            <a:r>
              <a:rPr lang="en-US" sz="2400" i="1" kern="100" dirty="0">
                <a:effectLst/>
                <a:ea typeface="Calibri" panose="020F0502020204030204" pitchFamily="34" charset="0"/>
                <a:cs typeface="Times New Roman" panose="02020603050405020304" pitchFamily="18" charset="0"/>
              </a:rPr>
              <a:t> </a:t>
            </a:r>
            <a:r>
              <a:rPr lang="en-US" sz="2400" i="1" kern="100" dirty="0" err="1">
                <a:effectLst/>
                <a:ea typeface="Calibri" panose="020F0502020204030204" pitchFamily="34" charset="0"/>
                <a:cs typeface="Times New Roman" panose="02020603050405020304" pitchFamily="18" charset="0"/>
              </a:rPr>
              <a:t>tính</a:t>
            </a:r>
            <a:r>
              <a:rPr lang="en-US" sz="2400" i="1" kern="100" dirty="0">
                <a:effectLst/>
                <a:ea typeface="Calibri" panose="020F0502020204030204" pitchFamily="34" charset="0"/>
                <a:cs typeface="Times New Roman" panose="02020603050405020304" pitchFamily="18" charset="0"/>
              </a:rPr>
              <a:t> </a:t>
            </a:r>
            <a:r>
              <a:rPr lang="en-US" sz="2400" b="1" i="1" kern="100" dirty="0" err="1">
                <a:effectLst/>
                <a:ea typeface="Calibri" panose="020F0502020204030204" pitchFamily="34" charset="0"/>
                <a:cs typeface="Times New Roman" panose="02020603050405020304" pitchFamily="18" charset="0"/>
              </a:rPr>
              <a:t>chính</a:t>
            </a:r>
            <a:r>
              <a:rPr lang="en-US" sz="2400" b="1" i="1" kern="100" dirty="0">
                <a:effectLst/>
                <a:ea typeface="Calibri" panose="020F0502020204030204" pitchFamily="34" charset="0"/>
                <a:cs typeface="Times New Roman" panose="02020603050405020304" pitchFamily="18" charset="0"/>
              </a:rPr>
              <a:t> </a:t>
            </a:r>
            <a:r>
              <a:rPr lang="en-US" sz="2400" b="1" i="1" kern="100" dirty="0" err="1">
                <a:effectLst/>
                <a:ea typeface="Calibri" panose="020F0502020204030204" pitchFamily="34" charset="0"/>
                <a:cs typeface="Times New Roman" panose="02020603050405020304" pitchFamily="18" charset="0"/>
              </a:rPr>
              <a:t>xác</a:t>
            </a:r>
            <a:r>
              <a:rPr lang="en-US" sz="2400" b="1" i="1" kern="100" dirty="0">
                <a:effectLst/>
                <a:ea typeface="Calibri" panose="020F0502020204030204" pitchFamily="34" charset="0"/>
                <a:cs typeface="Times New Roman" panose="02020603050405020304" pitchFamily="18" charset="0"/>
              </a:rPr>
              <a:t>, </a:t>
            </a:r>
            <a:r>
              <a:rPr lang="en-US" sz="2400" b="1" i="1" kern="100" dirty="0" err="1">
                <a:effectLst/>
                <a:ea typeface="Calibri" panose="020F0502020204030204" pitchFamily="34" charset="0"/>
                <a:cs typeface="Times New Roman" panose="02020603050405020304" pitchFamily="18" charset="0"/>
              </a:rPr>
              <a:t>công</a:t>
            </a:r>
            <a:r>
              <a:rPr lang="en-US" sz="2400" b="1" i="1" kern="100" dirty="0">
                <a:effectLst/>
                <a:ea typeface="Calibri" panose="020F0502020204030204" pitchFamily="34" charset="0"/>
                <a:cs typeface="Times New Roman" panose="02020603050405020304" pitchFamily="18" charset="0"/>
              </a:rPr>
              <a:t> </a:t>
            </a:r>
            <a:r>
              <a:rPr lang="en-US" sz="2400" b="1" i="1" kern="100" dirty="0" err="1">
                <a:effectLst/>
                <a:ea typeface="Calibri" panose="020F0502020204030204" pitchFamily="34" charset="0"/>
                <a:cs typeface="Times New Roman" panose="02020603050405020304" pitchFamily="18" charset="0"/>
              </a:rPr>
              <a:t>bằng</a:t>
            </a:r>
            <a:r>
              <a:rPr lang="en-US" sz="2400" b="1" i="1" kern="100" dirty="0">
                <a:effectLst/>
                <a:ea typeface="Calibri" panose="020F0502020204030204" pitchFamily="34" charset="0"/>
                <a:cs typeface="Times New Roman" panose="02020603050405020304" pitchFamily="18" charset="0"/>
              </a:rPr>
              <a:t>, </a:t>
            </a:r>
            <a:r>
              <a:rPr lang="en-US" sz="2400" b="1" i="1" kern="100" dirty="0" err="1">
                <a:effectLst/>
                <a:ea typeface="Calibri" panose="020F0502020204030204" pitchFamily="34" charset="0"/>
                <a:cs typeface="Times New Roman" panose="02020603050405020304" pitchFamily="18" charset="0"/>
              </a:rPr>
              <a:t>toàn</a:t>
            </a:r>
            <a:r>
              <a:rPr lang="en-US" sz="2400" b="1" i="1" kern="100" dirty="0">
                <a:effectLst/>
                <a:ea typeface="Calibri" panose="020F0502020204030204" pitchFamily="34" charset="0"/>
                <a:cs typeface="Times New Roman" panose="02020603050405020304" pitchFamily="18" charset="0"/>
              </a:rPr>
              <a:t> </a:t>
            </a:r>
            <a:r>
              <a:rPr lang="en-US" sz="2400" b="1" i="1" kern="100" dirty="0" err="1">
                <a:effectLst/>
                <a:ea typeface="Calibri" panose="020F0502020204030204" pitchFamily="34" charset="0"/>
                <a:cs typeface="Times New Roman" panose="02020603050405020304" pitchFamily="18" charset="0"/>
              </a:rPr>
              <a:t>diện</a:t>
            </a:r>
            <a:r>
              <a:rPr lang="en-US" sz="2400" b="1" i="1" kern="100" dirty="0">
                <a:effectLst/>
                <a:ea typeface="Calibri" panose="020F0502020204030204" pitchFamily="34" charset="0"/>
                <a:cs typeface="Times New Roman" panose="02020603050405020304" pitchFamily="18" charset="0"/>
              </a:rPr>
              <a:t>, </a:t>
            </a:r>
            <a:r>
              <a:rPr lang="en-US" sz="2400" b="1" i="1" kern="100" dirty="0" err="1">
                <a:effectLst/>
                <a:ea typeface="Calibri" panose="020F0502020204030204" pitchFamily="34" charset="0"/>
                <a:cs typeface="Times New Roman" panose="02020603050405020304" pitchFamily="18" charset="0"/>
              </a:rPr>
              <a:t>trung</a:t>
            </a:r>
            <a:r>
              <a:rPr lang="en-US" sz="2400" b="1" i="1" kern="100" dirty="0">
                <a:effectLst/>
                <a:ea typeface="Calibri" panose="020F0502020204030204" pitchFamily="34" charset="0"/>
                <a:cs typeface="Times New Roman" panose="02020603050405020304" pitchFamily="18" charset="0"/>
              </a:rPr>
              <a:t> </a:t>
            </a:r>
            <a:r>
              <a:rPr lang="en-US" sz="2400" b="1" i="1" kern="100" dirty="0" err="1">
                <a:effectLst/>
                <a:ea typeface="Calibri" panose="020F0502020204030204" pitchFamily="34" charset="0"/>
                <a:cs typeface="Times New Roman" panose="02020603050405020304" pitchFamily="18" charset="0"/>
              </a:rPr>
              <a:t>thực</a:t>
            </a:r>
            <a:r>
              <a:rPr lang="en-US" sz="2400" b="1" i="1" kern="100" dirty="0">
                <a:effectLst/>
                <a:ea typeface="Calibri" panose="020F0502020204030204" pitchFamily="34" charset="0"/>
                <a:cs typeface="Times New Roman" panose="02020603050405020304" pitchFamily="18" charset="0"/>
              </a:rPr>
              <a:t> </a:t>
            </a:r>
            <a:r>
              <a:rPr lang="en-US" sz="2400" b="1" i="1" kern="100" dirty="0">
                <a:ea typeface="Calibri" panose="020F0502020204030204" pitchFamily="34" charset="0"/>
                <a:cs typeface="Times New Roman" panose="02020603050405020304" pitchFamily="18" charset="0"/>
              </a:rPr>
              <a:t>,</a:t>
            </a:r>
            <a:r>
              <a:rPr lang="en-US" sz="2400" b="1" i="1" kern="100" dirty="0">
                <a:effectLst/>
                <a:ea typeface="Calibri" panose="020F0502020204030204" pitchFamily="34" charset="0"/>
                <a:cs typeface="Times New Roman" panose="02020603050405020304" pitchFamily="18" charset="0"/>
              </a:rPr>
              <a:t> </a:t>
            </a:r>
            <a:r>
              <a:rPr lang="en-US" sz="2400" b="1" i="1" kern="100" dirty="0" err="1">
                <a:effectLst/>
                <a:ea typeface="Calibri" panose="020F0502020204030204" pitchFamily="34" charset="0"/>
                <a:cs typeface="Times New Roman" panose="02020603050405020304" pitchFamily="18" charset="0"/>
              </a:rPr>
              <a:t>khách</a:t>
            </a:r>
            <a:r>
              <a:rPr lang="en-US" sz="2400" b="1" i="1" kern="100" dirty="0">
                <a:effectLst/>
                <a:ea typeface="Calibri" panose="020F0502020204030204" pitchFamily="34" charset="0"/>
                <a:cs typeface="Times New Roman" panose="02020603050405020304" pitchFamily="18" charset="0"/>
              </a:rPr>
              <a:t> </a:t>
            </a:r>
            <a:r>
              <a:rPr lang="en-US" sz="2400" b="1" i="1" kern="100" dirty="0" err="1">
                <a:effectLst/>
                <a:ea typeface="Calibri" panose="020F0502020204030204" pitchFamily="34" charset="0"/>
                <a:cs typeface="Times New Roman" panose="02020603050405020304" pitchFamily="18" charset="0"/>
              </a:rPr>
              <a:t>quan</a:t>
            </a:r>
            <a:r>
              <a:rPr lang="en-US" sz="2400" i="1" kern="100" dirty="0">
                <a:effectLst/>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290123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2C9E7-7288-9C6F-8AF8-8EE986E993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3F9E95-AB69-2D9E-9D98-2F86D144DC0C}"/>
              </a:ext>
            </a:extLst>
          </p:cNvPr>
          <p:cNvSpPr>
            <a:spLocks noGrp="1"/>
          </p:cNvSpPr>
          <p:nvPr>
            <p:ph type="title"/>
          </p:nvPr>
        </p:nvSpPr>
        <p:spPr/>
        <p:txBody>
          <a:bodyPr>
            <a:noAutofit/>
          </a:bodyPr>
          <a:lstStyle/>
          <a:p>
            <a:r>
              <a:rPr lang="en-US" sz="2800" kern="100">
                <a:effectLst/>
                <a:ea typeface="Calibri" panose="020F0502020204030204" pitchFamily="34" charset="0"/>
                <a:cs typeface="Times New Roman" panose="02020603050405020304" pitchFamily="18" charset="0"/>
              </a:rPr>
              <a:t>SỬ DỤNG NGỮ LIỆU TRONG ĐÁNH GIÁ ĐỊNH KÌ</a:t>
            </a:r>
            <a:endParaRPr lang="en-US" sz="2800"/>
          </a:p>
        </p:txBody>
      </p:sp>
      <p:cxnSp>
        <p:nvCxnSpPr>
          <p:cNvPr id="4" name="Straight Connector 3">
            <a:extLst>
              <a:ext uri="{FF2B5EF4-FFF2-40B4-BE49-F238E27FC236}">
                <a16:creationId xmlns:a16="http://schemas.microsoft.com/office/drawing/2014/main" id="{2E6DE482-92C5-EBC9-7B97-597C130FD5D4}"/>
              </a:ext>
            </a:extLst>
          </p:cNvPr>
          <p:cNvCxnSpPr/>
          <p:nvPr/>
        </p:nvCxnSpPr>
        <p:spPr>
          <a:xfrm>
            <a:off x="457200" y="1208314"/>
            <a:ext cx="3733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3430563-D023-4A15-F656-1C5827F69A27}"/>
              </a:ext>
            </a:extLst>
          </p:cNvPr>
          <p:cNvCxnSpPr/>
          <p:nvPr/>
        </p:nvCxnSpPr>
        <p:spPr>
          <a:xfrm>
            <a:off x="457200" y="1240969"/>
            <a:ext cx="3733800" cy="0"/>
          </a:xfrm>
          <a:prstGeom prst="line">
            <a:avLst/>
          </a:prstGeom>
          <a:ln>
            <a:solidFill>
              <a:schemeClr val="accent1">
                <a:lumMod val="75000"/>
              </a:schemeClr>
            </a:solidFill>
          </a:ln>
        </p:spPr>
        <p:style>
          <a:lnRef idx="1">
            <a:schemeClr val="accent2"/>
          </a:lnRef>
          <a:fillRef idx="0">
            <a:schemeClr val="accent2"/>
          </a:fillRef>
          <a:effectRef idx="0">
            <a:schemeClr val="accent2"/>
          </a:effectRef>
          <a:fontRef idx="minor">
            <a:schemeClr val="tx1"/>
          </a:fontRef>
        </p:style>
      </p:cxnSp>
      <p:sp>
        <p:nvSpPr>
          <p:cNvPr id="3" name="Slide Number Placeholder 2">
            <a:extLst>
              <a:ext uri="{FF2B5EF4-FFF2-40B4-BE49-F238E27FC236}">
                <a16:creationId xmlns:a16="http://schemas.microsoft.com/office/drawing/2014/main" id="{381E38E3-00B6-C352-B51E-A844E8C184ED}"/>
              </a:ext>
            </a:extLst>
          </p:cNvPr>
          <p:cNvSpPr>
            <a:spLocks noGrp="1"/>
          </p:cNvSpPr>
          <p:nvPr>
            <p:ph type="sldNum" sz="quarter" idx="12"/>
          </p:nvPr>
        </p:nvSpPr>
        <p:spPr/>
        <p:txBody>
          <a:bodyPr/>
          <a:lstStyle/>
          <a:p>
            <a:fld id="{BD8A8A1B-4E1E-43EF-8A39-7D4A3879B941}" type="slidenum">
              <a:rPr lang="en-US" smtClean="0"/>
              <a:t>11</a:t>
            </a:fld>
            <a:endParaRPr lang="en-US"/>
          </a:p>
        </p:txBody>
      </p:sp>
      <p:sp>
        <p:nvSpPr>
          <p:cNvPr id="8" name="Content Placeholder 7">
            <a:extLst>
              <a:ext uri="{FF2B5EF4-FFF2-40B4-BE49-F238E27FC236}">
                <a16:creationId xmlns:a16="http://schemas.microsoft.com/office/drawing/2014/main" id="{629676F6-D3E4-F069-211A-61836674801E}"/>
              </a:ext>
            </a:extLst>
          </p:cNvPr>
          <p:cNvSpPr>
            <a:spLocks noGrp="1"/>
          </p:cNvSpPr>
          <p:nvPr>
            <p:ph sz="half" idx="1"/>
          </p:nvPr>
        </p:nvSpPr>
        <p:spPr/>
        <p:txBody>
          <a:bodyPr>
            <a:normAutofit lnSpcReduction="10000"/>
          </a:bodyPr>
          <a:lstStyle/>
          <a:p>
            <a:pPr marL="514350" indent="-285750" algn="just">
              <a:lnSpc>
                <a:spcPct val="150000"/>
              </a:lnSpc>
            </a:pPr>
            <a:r>
              <a:rPr lang="en-US" sz="2400" b="1" kern="100" dirty="0">
                <a:effectLst/>
                <a:ea typeface="Calibri" panose="020F0502020204030204" pitchFamily="34" charset="0"/>
                <a:cs typeface="Times New Roman" panose="02020603050405020304" pitchFamily="18" charset="0"/>
              </a:rPr>
              <a:t>THÔNG TƯ 22: </a:t>
            </a:r>
            <a:r>
              <a:rPr lang="en-US" sz="1800" b="1" kern="100" dirty="0">
                <a:effectLst/>
                <a:ea typeface="Calibri" panose="020F0502020204030204" pitchFamily="34" charset="0"/>
                <a:cs typeface="Times New Roman" panose="02020603050405020304" pitchFamily="18" charset="0"/>
              </a:rPr>
              <a:t>“</a:t>
            </a:r>
            <a:r>
              <a:rPr lang="en-US" sz="1800" i="1" kern="100" dirty="0" err="1">
                <a:effectLst/>
                <a:ea typeface="Calibri" panose="020F0502020204030204" pitchFamily="34" charset="0"/>
                <a:cs typeface="Times New Roman" panose="02020603050405020304" pitchFamily="18" charset="0"/>
              </a:rPr>
              <a:t>Đánh</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giá</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định</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kì</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là</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hoạt</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động</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đánh</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giá</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kết</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quả</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rèn</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luyện</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và</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học</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tập</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sau</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một</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giai</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đoạn</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trong</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năm</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học</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nhằm</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xác</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định</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mức</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độ</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hoàn</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thành</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nhiệm</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vụ</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rèn</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luyện</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và</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học</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tập</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của</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học</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sinh</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theo</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yêu</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cầu</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cần</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đạt</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được</a:t>
            </a:r>
            <a:r>
              <a:rPr lang="en-US" sz="1800" i="1" kern="100" dirty="0">
                <a:effectLst/>
                <a:ea typeface="Calibri" panose="020F0502020204030204" pitchFamily="34" charset="0"/>
                <a:cs typeface="Times New Roman" panose="02020603050405020304" pitchFamily="18" charset="0"/>
              </a:rPr>
              <a:t> qui </a:t>
            </a:r>
            <a:r>
              <a:rPr lang="en-US" sz="1800" i="1" kern="100" dirty="0" err="1">
                <a:effectLst/>
                <a:ea typeface="Calibri" panose="020F0502020204030204" pitchFamily="34" charset="0"/>
                <a:cs typeface="Times New Roman" panose="02020603050405020304" pitchFamily="18" charset="0"/>
              </a:rPr>
              <a:t>định</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trong</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Chương</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trình</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giáo</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dục</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phổ</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thông</a:t>
            </a:r>
            <a:r>
              <a:rPr lang="en-US" sz="1800" b="1" kern="100" dirty="0">
                <a:effectLst/>
                <a:ea typeface="Calibri" panose="020F0502020204030204" pitchFamily="34" charset="0"/>
                <a:cs typeface="Times New Roman" panose="02020603050405020304" pitchFamily="18" charset="0"/>
              </a:rPr>
              <a:t>”.</a:t>
            </a:r>
          </a:p>
          <a:p>
            <a:pPr marL="514350" indent="-285750" algn="just">
              <a:lnSpc>
                <a:spcPct val="150000"/>
              </a:lnSpc>
            </a:pPr>
            <a:r>
              <a:rPr lang="en-US" sz="2400" b="1" kern="100" dirty="0">
                <a:effectLst/>
                <a:ea typeface="Calibri" panose="020F0502020204030204" pitchFamily="34" charset="0"/>
                <a:cs typeface="Times New Roman" panose="02020603050405020304" pitchFamily="18" charset="0"/>
              </a:rPr>
              <a:t>CHƯƠNG TRÌNH GDPT</a:t>
            </a:r>
            <a:r>
              <a:rPr lang="vi-VN" sz="2400" b="1" kern="100" dirty="0">
                <a:effectLst/>
                <a:ea typeface="Calibri" panose="020F0502020204030204" pitchFamily="34" charset="0"/>
                <a:cs typeface="Times New Roman" panose="02020603050405020304" pitchFamily="18" charset="0"/>
              </a:rPr>
              <a:t> 2018</a:t>
            </a:r>
            <a:r>
              <a:rPr lang="en-US" sz="2400" kern="100" dirty="0">
                <a:effectLst/>
                <a:ea typeface="Calibri" panose="020F0502020204030204" pitchFamily="34" charset="0"/>
                <a:cs typeface="Times New Roman" panose="02020603050405020304" pitchFamily="18" charset="0"/>
              </a:rPr>
              <a:t>: </a:t>
            </a:r>
            <a:r>
              <a:rPr lang="en-US" sz="1800" b="1" kern="100" dirty="0">
                <a:effectLst/>
                <a:ea typeface="Calibri" panose="020F0502020204030204" pitchFamily="34" charset="0"/>
                <a:cs typeface="Times New Roman" panose="02020603050405020304" pitchFamily="18" charset="0"/>
              </a:rPr>
              <a:t>“</a:t>
            </a:r>
            <a:r>
              <a:rPr lang="en-US" sz="1800" i="1" kern="100" dirty="0" err="1">
                <a:effectLst/>
                <a:ea typeface="Calibri" panose="020F0502020204030204" pitchFamily="34" charset="0"/>
                <a:cs typeface="Times New Roman" panose="02020603050405020304" pitchFamily="18" charset="0"/>
              </a:rPr>
              <a:t>Đánh</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giá</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định</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kì</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được</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thực</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hiện</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ở</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thời</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điểm</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gần</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cuối</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hoặc</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cuối</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một</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giai</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đoạn</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học</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tập</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cuối</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học</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kì</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cuối</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cấp</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học</a:t>
            </a:r>
            <a:r>
              <a:rPr lang="en-US" sz="1800" i="1" kern="100" dirty="0">
                <a:effectLst/>
                <a:ea typeface="Calibri" panose="020F0502020204030204" pitchFamily="34" charset="0"/>
                <a:cs typeface="Times New Roman" panose="02020603050405020304" pitchFamily="18" charset="0"/>
              </a:rPr>
              <a:t>) do </a:t>
            </a:r>
            <a:r>
              <a:rPr lang="en-US" sz="1800" i="1" kern="100" dirty="0" err="1">
                <a:effectLst/>
                <a:ea typeface="Calibri" panose="020F0502020204030204" pitchFamily="34" charset="0"/>
                <a:cs typeface="Times New Roman" panose="02020603050405020304" pitchFamily="18" charset="0"/>
              </a:rPr>
              <a:t>cơ</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sở</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giáo</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dục</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tổ</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chức</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thực</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hiện</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để</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phục</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vụ</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công</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tác</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quản</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lí</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hoạt</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động</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dạy</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học</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bảo</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đảm</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chất</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lượng</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giáo</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dục</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và</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phục</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vụ</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công</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tác</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phát</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triển</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chương</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trình</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tài</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liệu</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học</a:t>
            </a:r>
            <a:r>
              <a:rPr lang="en-US" sz="1800" i="1" kern="100" dirty="0">
                <a:effectLst/>
                <a:ea typeface="Calibri" panose="020F0502020204030204" pitchFamily="34" charset="0"/>
                <a:cs typeface="Times New Roman" panose="02020603050405020304" pitchFamily="18" charset="0"/>
              </a:rPr>
              <a:t> </a:t>
            </a:r>
            <a:r>
              <a:rPr lang="en-US" sz="1800" i="1" kern="100" dirty="0" err="1">
                <a:effectLst/>
                <a:ea typeface="Calibri" panose="020F0502020204030204" pitchFamily="34" charset="0"/>
                <a:cs typeface="Times New Roman" panose="02020603050405020304" pitchFamily="18" charset="0"/>
              </a:rPr>
              <a:t>tập</a:t>
            </a:r>
            <a:r>
              <a:rPr lang="en-US" sz="1800" b="1" kern="100" dirty="0">
                <a:effectLst/>
                <a:ea typeface="Calibri" panose="020F0502020204030204" pitchFamily="34" charset="0"/>
                <a:cs typeface="Times New Roman" panose="02020603050405020304" pitchFamily="18" charset="0"/>
              </a:rPr>
              <a:t>”.</a:t>
            </a:r>
          </a:p>
          <a:p>
            <a:pPr marL="514350" indent="-285750" algn="just">
              <a:lnSpc>
                <a:spcPct val="150000"/>
              </a:lnSpc>
            </a:pPr>
            <a:r>
              <a:rPr lang="en-US" sz="2400" b="1" kern="100" dirty="0">
                <a:effectLst/>
                <a:ea typeface="Calibri" panose="020F0502020204030204" pitchFamily="34" charset="0"/>
                <a:cs typeface="Times New Roman" panose="02020603050405020304" pitchFamily="18" charset="0"/>
              </a:rPr>
              <a:t>CÔNG VĂN 3175: </a:t>
            </a:r>
            <a:r>
              <a:rPr lang="en-US" sz="1800" b="1" kern="100" dirty="0">
                <a:effectLst/>
                <a:ea typeface="Calibri" panose="020F0502020204030204" pitchFamily="34" charset="0"/>
                <a:cs typeface="Times New Roman" panose="02020603050405020304" pitchFamily="18" charset="0"/>
              </a:rPr>
              <a:t>“</a:t>
            </a:r>
            <a:r>
              <a:rPr lang="vi-VN" sz="1800" i="1" kern="100" dirty="0">
                <a:effectLst/>
                <a:ea typeface="Calibri" panose="020F0502020204030204" pitchFamily="34" charset="0"/>
                <a:cs typeface="Times New Roman" panose="02020603050405020304" pitchFamily="18" charset="0"/>
              </a:rPr>
              <a:t>Trong đánh giá kết quả học tập cuối học kì, cuối n</a:t>
            </a:r>
            <a:r>
              <a:rPr lang="en-US" sz="1800" i="1" kern="100" dirty="0" err="1">
                <a:effectLst/>
                <a:ea typeface="Calibri" panose="020F0502020204030204" pitchFamily="34" charset="0"/>
                <a:cs typeface="Times New Roman" panose="02020603050405020304" pitchFamily="18" charset="0"/>
              </a:rPr>
              <a:t>ă</a:t>
            </a:r>
            <a:r>
              <a:rPr lang="vi-VN" sz="1800" i="1" kern="100" dirty="0">
                <a:effectLst/>
                <a:ea typeface="Calibri" panose="020F0502020204030204" pitchFamily="34" charset="0"/>
                <a:cs typeface="Times New Roman" panose="02020603050405020304" pitchFamily="18" charset="0"/>
              </a:rPr>
              <a:t>m học, cuối cấp học, tránh dùng lại các </a:t>
            </a:r>
            <a:r>
              <a:rPr lang="en-US" sz="1800" i="1" kern="100" dirty="0">
                <a:effectLst/>
                <a:ea typeface="Calibri" panose="020F0502020204030204" pitchFamily="34" charset="0"/>
                <a:cs typeface="Times New Roman" panose="02020603050405020304" pitchFamily="18" charset="0"/>
              </a:rPr>
              <a:t>VB</a:t>
            </a:r>
            <a:r>
              <a:rPr lang="vi-VN" sz="1800" i="1" kern="100" dirty="0">
                <a:effectLst/>
                <a:ea typeface="Calibri" panose="020F0502020204030204" pitchFamily="34" charset="0"/>
                <a:cs typeface="Times New Roman" panose="02020603050405020304" pitchFamily="18" charset="0"/>
              </a:rPr>
              <a:t> đã học trong sách giáo khoa làm ngữ liệu xây dựng các đề kiểm tra đọc hiểu và viết để đánh giá chính xác năng lực học sinh, khắc phục tình trạng học sinh chỉ học thuộc bài hoặc sao chép nội dung tài liệu có sẵn</a:t>
            </a:r>
            <a:r>
              <a:rPr lang="en-US" sz="1800" b="1" kern="100" dirty="0">
                <a:effectLst/>
                <a:ea typeface="Calibri" panose="020F0502020204030204" pitchFamily="34" charset="0"/>
                <a:cs typeface="Times New Roman" panose="02020603050405020304" pitchFamily="18" charset="0"/>
              </a:rPr>
              <a:t>”</a:t>
            </a:r>
            <a:r>
              <a:rPr lang="vi-VN" sz="1800" b="1" kern="100" dirty="0">
                <a:effectLst/>
                <a:ea typeface="Calibri" panose="020F0502020204030204" pitchFamily="34" charset="0"/>
                <a:cs typeface="Times New Roman" panose="02020603050405020304" pitchFamily="18" charset="0"/>
              </a:rPr>
              <a:t>.</a:t>
            </a:r>
            <a:endParaRPr lang="en-US" sz="1800" b="1" kern="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85382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5849E-532B-8334-74A9-11FF315BCE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54795D-C4D6-A794-9E4E-02CED69C447C}"/>
              </a:ext>
            </a:extLst>
          </p:cNvPr>
          <p:cNvSpPr>
            <a:spLocks noGrp="1"/>
          </p:cNvSpPr>
          <p:nvPr>
            <p:ph type="title"/>
          </p:nvPr>
        </p:nvSpPr>
        <p:spPr/>
        <p:txBody>
          <a:bodyPr>
            <a:noAutofit/>
          </a:bodyPr>
          <a:lstStyle/>
          <a:p>
            <a:r>
              <a:rPr lang="en-US" kern="100">
                <a:effectLst/>
                <a:ea typeface="Calibri" panose="020F0502020204030204" pitchFamily="34" charset="0"/>
                <a:cs typeface="Times New Roman" panose="02020603050405020304" pitchFamily="18" charset="0"/>
              </a:rPr>
              <a:t>SỬ DỤNG NGỮ LIỆU TRONG ĐÁNH GIÁ ĐỊNH KÌ</a:t>
            </a:r>
            <a:endParaRPr lang="en-US"/>
          </a:p>
        </p:txBody>
      </p:sp>
      <p:cxnSp>
        <p:nvCxnSpPr>
          <p:cNvPr id="4" name="Straight Connector 3">
            <a:extLst>
              <a:ext uri="{FF2B5EF4-FFF2-40B4-BE49-F238E27FC236}">
                <a16:creationId xmlns:a16="http://schemas.microsoft.com/office/drawing/2014/main" id="{AE992FD3-A914-8578-D3B1-A7AA8CEA1315}"/>
              </a:ext>
            </a:extLst>
          </p:cNvPr>
          <p:cNvCxnSpPr/>
          <p:nvPr/>
        </p:nvCxnSpPr>
        <p:spPr>
          <a:xfrm>
            <a:off x="457200" y="1208314"/>
            <a:ext cx="3733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B17555E-7FE9-C91F-00AD-9479C8B698FE}"/>
              </a:ext>
            </a:extLst>
          </p:cNvPr>
          <p:cNvCxnSpPr/>
          <p:nvPr/>
        </p:nvCxnSpPr>
        <p:spPr>
          <a:xfrm>
            <a:off x="457200" y="1240969"/>
            <a:ext cx="3733800" cy="0"/>
          </a:xfrm>
          <a:prstGeom prst="line">
            <a:avLst/>
          </a:prstGeom>
          <a:ln>
            <a:solidFill>
              <a:schemeClr val="accent1">
                <a:lumMod val="75000"/>
              </a:schemeClr>
            </a:solidFill>
          </a:ln>
        </p:spPr>
        <p:style>
          <a:lnRef idx="1">
            <a:schemeClr val="accent2"/>
          </a:lnRef>
          <a:fillRef idx="0">
            <a:schemeClr val="accent2"/>
          </a:fillRef>
          <a:effectRef idx="0">
            <a:schemeClr val="accent2"/>
          </a:effectRef>
          <a:fontRef idx="minor">
            <a:schemeClr val="tx1"/>
          </a:fontRef>
        </p:style>
      </p:cxnSp>
      <p:sp>
        <p:nvSpPr>
          <p:cNvPr id="3" name="Slide Number Placeholder 2">
            <a:extLst>
              <a:ext uri="{FF2B5EF4-FFF2-40B4-BE49-F238E27FC236}">
                <a16:creationId xmlns:a16="http://schemas.microsoft.com/office/drawing/2014/main" id="{1C3590C8-397C-1663-B4B4-8DA817134399}"/>
              </a:ext>
            </a:extLst>
          </p:cNvPr>
          <p:cNvSpPr>
            <a:spLocks noGrp="1"/>
          </p:cNvSpPr>
          <p:nvPr>
            <p:ph type="sldNum" sz="quarter" idx="12"/>
          </p:nvPr>
        </p:nvSpPr>
        <p:spPr/>
        <p:txBody>
          <a:bodyPr/>
          <a:lstStyle/>
          <a:p>
            <a:fld id="{BD8A8A1B-4E1E-43EF-8A39-7D4A3879B941}" type="slidenum">
              <a:rPr lang="en-US" smtClean="0"/>
              <a:t>12</a:t>
            </a:fld>
            <a:endParaRPr lang="en-US"/>
          </a:p>
        </p:txBody>
      </p:sp>
      <p:graphicFrame>
        <p:nvGraphicFramePr>
          <p:cNvPr id="10" name="Content Placeholder 9">
            <a:extLst>
              <a:ext uri="{FF2B5EF4-FFF2-40B4-BE49-F238E27FC236}">
                <a16:creationId xmlns:a16="http://schemas.microsoft.com/office/drawing/2014/main" id="{7EDF2C41-4D4B-5263-F859-687B1B93F823}"/>
              </a:ext>
            </a:extLst>
          </p:cNvPr>
          <p:cNvGraphicFramePr>
            <a:graphicFrameLocks noGrp="1"/>
          </p:cNvGraphicFramePr>
          <p:nvPr>
            <p:ph sz="half" idx="1"/>
            <p:extLst>
              <p:ext uri="{D42A27DB-BD31-4B8C-83A1-F6EECF244321}">
                <p14:modId xmlns:p14="http://schemas.microsoft.com/office/powerpoint/2010/main" val="1796909232"/>
              </p:ext>
            </p:extLst>
          </p:nvPr>
        </p:nvGraphicFramePr>
        <p:xfrm>
          <a:off x="394062" y="849086"/>
          <a:ext cx="11797938" cy="58717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31809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45B74-D2EC-62D8-F529-14CBEEDF3A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6CA011-45B6-6835-AEB1-3885C67E1B15}"/>
              </a:ext>
            </a:extLst>
          </p:cNvPr>
          <p:cNvSpPr>
            <a:spLocks noGrp="1"/>
          </p:cNvSpPr>
          <p:nvPr>
            <p:ph type="title"/>
          </p:nvPr>
        </p:nvSpPr>
        <p:spPr/>
        <p:txBody>
          <a:bodyPr>
            <a:noAutofit/>
          </a:bodyPr>
          <a:lstStyle/>
          <a:p>
            <a:r>
              <a:rPr lang="en-US" kern="100" dirty="0">
                <a:effectLst/>
                <a:ea typeface="Calibri" panose="020F0502020204030204" pitchFamily="34" charset="0"/>
                <a:cs typeface="Times New Roman" panose="02020603050405020304" pitchFamily="18" charset="0"/>
              </a:rPr>
              <a:t>LƯU</a:t>
            </a:r>
            <a:r>
              <a:rPr lang="en-US" sz="2800" kern="100" dirty="0">
                <a:effectLst/>
                <a:ea typeface="Calibri" panose="020F0502020204030204" pitchFamily="34" charset="0"/>
                <a:cs typeface="Times New Roman" panose="02020603050405020304" pitchFamily="18" charset="0"/>
              </a:rPr>
              <a:t> </a:t>
            </a:r>
            <a:r>
              <a:rPr lang="en-US" kern="100" dirty="0" err="1">
                <a:effectLst/>
                <a:ea typeface="Calibri" panose="020F0502020204030204" pitchFamily="34" charset="0"/>
                <a:cs typeface="Times New Roman" panose="02020603050405020304" pitchFamily="18" charset="0"/>
              </a:rPr>
              <a:t>Ý</a:t>
            </a:r>
            <a:endParaRPr lang="en-US" dirty="0"/>
          </a:p>
        </p:txBody>
      </p:sp>
      <p:cxnSp>
        <p:nvCxnSpPr>
          <p:cNvPr id="4" name="Straight Connector 3">
            <a:extLst>
              <a:ext uri="{FF2B5EF4-FFF2-40B4-BE49-F238E27FC236}">
                <a16:creationId xmlns:a16="http://schemas.microsoft.com/office/drawing/2014/main" id="{65CCE6B9-7DEB-D1F1-C15C-13D5F9951B6A}"/>
              </a:ext>
            </a:extLst>
          </p:cNvPr>
          <p:cNvCxnSpPr/>
          <p:nvPr/>
        </p:nvCxnSpPr>
        <p:spPr>
          <a:xfrm>
            <a:off x="457200" y="1208314"/>
            <a:ext cx="3733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53D27C5-2210-5650-ADEF-E57F17B15DDC}"/>
              </a:ext>
            </a:extLst>
          </p:cNvPr>
          <p:cNvCxnSpPr/>
          <p:nvPr/>
        </p:nvCxnSpPr>
        <p:spPr>
          <a:xfrm>
            <a:off x="457200" y="1240969"/>
            <a:ext cx="3733800" cy="0"/>
          </a:xfrm>
          <a:prstGeom prst="line">
            <a:avLst/>
          </a:prstGeom>
          <a:ln>
            <a:solidFill>
              <a:schemeClr val="accent1">
                <a:lumMod val="75000"/>
              </a:schemeClr>
            </a:solidFill>
          </a:ln>
        </p:spPr>
        <p:style>
          <a:lnRef idx="1">
            <a:schemeClr val="accent2"/>
          </a:lnRef>
          <a:fillRef idx="0">
            <a:schemeClr val="accent2"/>
          </a:fillRef>
          <a:effectRef idx="0">
            <a:schemeClr val="accent2"/>
          </a:effectRef>
          <a:fontRef idx="minor">
            <a:schemeClr val="tx1"/>
          </a:fontRef>
        </p:style>
      </p:cxnSp>
      <p:sp>
        <p:nvSpPr>
          <p:cNvPr id="3" name="Slide Number Placeholder 2">
            <a:extLst>
              <a:ext uri="{FF2B5EF4-FFF2-40B4-BE49-F238E27FC236}">
                <a16:creationId xmlns:a16="http://schemas.microsoft.com/office/drawing/2014/main" id="{A0B8F4A7-0983-7A9B-3140-F785378E69B8}"/>
              </a:ext>
            </a:extLst>
          </p:cNvPr>
          <p:cNvSpPr>
            <a:spLocks noGrp="1"/>
          </p:cNvSpPr>
          <p:nvPr>
            <p:ph type="sldNum" sz="quarter" idx="12"/>
          </p:nvPr>
        </p:nvSpPr>
        <p:spPr/>
        <p:txBody>
          <a:bodyPr/>
          <a:lstStyle/>
          <a:p>
            <a:fld id="{BD8A8A1B-4E1E-43EF-8A39-7D4A3879B941}" type="slidenum">
              <a:rPr lang="en-US" smtClean="0"/>
              <a:t>13</a:t>
            </a:fld>
            <a:endParaRPr lang="en-US"/>
          </a:p>
        </p:txBody>
      </p:sp>
      <p:graphicFrame>
        <p:nvGraphicFramePr>
          <p:cNvPr id="8" name="Content Placeholder 7">
            <a:extLst>
              <a:ext uri="{FF2B5EF4-FFF2-40B4-BE49-F238E27FC236}">
                <a16:creationId xmlns:a16="http://schemas.microsoft.com/office/drawing/2014/main" id="{8F9ED923-9619-C000-8A0D-797DA6AC845A}"/>
              </a:ext>
            </a:extLst>
          </p:cNvPr>
          <p:cNvGraphicFramePr>
            <a:graphicFrameLocks noGrp="1"/>
          </p:cNvGraphicFramePr>
          <p:nvPr>
            <p:ph sz="half" idx="1"/>
            <p:extLst>
              <p:ext uri="{D42A27DB-BD31-4B8C-83A1-F6EECF244321}">
                <p14:modId xmlns:p14="http://schemas.microsoft.com/office/powerpoint/2010/main" val="1125491719"/>
              </p:ext>
            </p:extLst>
          </p:nvPr>
        </p:nvGraphicFramePr>
        <p:xfrm>
          <a:off x="1003663" y="751114"/>
          <a:ext cx="10243457" cy="59697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2690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71EDC-7575-7FDD-D68B-42CC0D2EFE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01C8E5-43CF-0E9E-1549-2979CE9F7AE8}"/>
              </a:ext>
            </a:extLst>
          </p:cNvPr>
          <p:cNvSpPr>
            <a:spLocks noGrp="1"/>
          </p:cNvSpPr>
          <p:nvPr>
            <p:ph type="title"/>
          </p:nvPr>
        </p:nvSpPr>
        <p:spPr/>
        <p:txBody>
          <a:bodyPr>
            <a:noAutofit/>
          </a:bodyPr>
          <a:lstStyle/>
          <a:p>
            <a:r>
              <a:rPr lang="en-US" sz="2800" kern="100" dirty="0">
                <a:effectLst/>
                <a:ea typeface="Calibri" panose="020F0502020204030204" pitchFamily="34" charset="0"/>
                <a:cs typeface="Times New Roman" panose="02020603050405020304" pitchFamily="18" charset="0"/>
              </a:rPr>
              <a:t>TIÊU CHÍ LỰA CHỌN NGỮ LIỆU TRONG ĐÁNH GIÁ ĐỊNH KÌ</a:t>
            </a:r>
            <a:endParaRPr lang="en-US" sz="2800" dirty="0"/>
          </a:p>
        </p:txBody>
      </p:sp>
      <p:graphicFrame>
        <p:nvGraphicFramePr>
          <p:cNvPr id="6" name="Content Placeholder 5">
            <a:extLst>
              <a:ext uri="{FF2B5EF4-FFF2-40B4-BE49-F238E27FC236}">
                <a16:creationId xmlns:a16="http://schemas.microsoft.com/office/drawing/2014/main" id="{4FA974CE-53E4-363F-6212-519DFA523DD2}"/>
              </a:ext>
            </a:extLst>
          </p:cNvPr>
          <p:cNvGraphicFramePr>
            <a:graphicFrameLocks noGrp="1"/>
          </p:cNvGraphicFramePr>
          <p:nvPr>
            <p:ph sz="half" idx="1"/>
          </p:nvPr>
        </p:nvGraphicFramePr>
        <p:xfrm>
          <a:off x="457200" y="1124987"/>
          <a:ext cx="11658600" cy="55697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4" name="Straight Connector 3">
            <a:extLst>
              <a:ext uri="{FF2B5EF4-FFF2-40B4-BE49-F238E27FC236}">
                <a16:creationId xmlns:a16="http://schemas.microsoft.com/office/drawing/2014/main" id="{C4A8E8F8-F487-28C3-20BD-58D4B337EAC3}"/>
              </a:ext>
            </a:extLst>
          </p:cNvPr>
          <p:cNvCxnSpPr/>
          <p:nvPr/>
        </p:nvCxnSpPr>
        <p:spPr>
          <a:xfrm>
            <a:off x="457200" y="1208314"/>
            <a:ext cx="3733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633490B-B0AF-4F8A-6284-D096458961A3}"/>
              </a:ext>
            </a:extLst>
          </p:cNvPr>
          <p:cNvCxnSpPr/>
          <p:nvPr/>
        </p:nvCxnSpPr>
        <p:spPr>
          <a:xfrm>
            <a:off x="457200" y="1240969"/>
            <a:ext cx="3733800" cy="0"/>
          </a:xfrm>
          <a:prstGeom prst="line">
            <a:avLst/>
          </a:prstGeom>
          <a:ln>
            <a:solidFill>
              <a:schemeClr val="accent1">
                <a:lumMod val="75000"/>
              </a:schemeClr>
            </a:solidFill>
          </a:ln>
        </p:spPr>
        <p:style>
          <a:lnRef idx="1">
            <a:schemeClr val="accent2"/>
          </a:lnRef>
          <a:fillRef idx="0">
            <a:schemeClr val="accent2"/>
          </a:fillRef>
          <a:effectRef idx="0">
            <a:schemeClr val="accent2"/>
          </a:effectRef>
          <a:fontRef idx="minor">
            <a:schemeClr val="tx1"/>
          </a:fontRef>
        </p:style>
      </p:cxnSp>
      <p:sp>
        <p:nvSpPr>
          <p:cNvPr id="3" name="Slide Number Placeholder 2">
            <a:extLst>
              <a:ext uri="{FF2B5EF4-FFF2-40B4-BE49-F238E27FC236}">
                <a16:creationId xmlns:a16="http://schemas.microsoft.com/office/drawing/2014/main" id="{66556271-794F-41F4-53CA-2427D8C57404}"/>
              </a:ext>
            </a:extLst>
          </p:cNvPr>
          <p:cNvSpPr>
            <a:spLocks noGrp="1"/>
          </p:cNvSpPr>
          <p:nvPr>
            <p:ph type="sldNum" sz="quarter" idx="12"/>
          </p:nvPr>
        </p:nvSpPr>
        <p:spPr/>
        <p:txBody>
          <a:bodyPr/>
          <a:lstStyle/>
          <a:p>
            <a:fld id="{BD8A8A1B-4E1E-43EF-8A39-7D4A3879B941}" type="slidenum">
              <a:rPr lang="en-US" smtClean="0"/>
              <a:t>14</a:t>
            </a:fld>
            <a:endParaRPr lang="en-US"/>
          </a:p>
        </p:txBody>
      </p:sp>
    </p:spTree>
    <p:extLst>
      <p:ext uri="{BB962C8B-B14F-4D97-AF65-F5344CB8AC3E}">
        <p14:creationId xmlns:p14="http://schemas.microsoft.com/office/powerpoint/2010/main" val="2109849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F011A-E496-07B4-CC45-0255381059F9}"/>
              </a:ext>
            </a:extLst>
          </p:cNvPr>
          <p:cNvSpPr>
            <a:spLocks noGrp="1"/>
          </p:cNvSpPr>
          <p:nvPr>
            <p:ph type="title"/>
          </p:nvPr>
        </p:nvSpPr>
        <p:spPr/>
        <p:txBody>
          <a:bodyPr>
            <a:noAutofit/>
          </a:bodyPr>
          <a:lstStyle/>
          <a:p>
            <a:r>
              <a:rPr lang="en-US" sz="2800" kern="100">
                <a:ea typeface="Calibri" panose="020F0502020204030204" pitchFamily="34" charset="0"/>
                <a:cs typeface="Times New Roman" panose="02020603050405020304" pitchFamily="18" charset="0"/>
              </a:rPr>
              <a:t>ĐỊNH HƯỚNG SỬ DỤNG </a:t>
            </a:r>
            <a:r>
              <a:rPr lang="en-US" sz="2800" kern="100">
                <a:effectLst/>
                <a:ea typeface="Calibri" panose="020F0502020204030204" pitchFamily="34" charset="0"/>
                <a:cs typeface="Times New Roman" panose="02020603050405020304" pitchFamily="18" charset="0"/>
              </a:rPr>
              <a:t>NGỮ LIỆU TRONG ĐÁNH GIÁ ĐỊNH KÌ</a:t>
            </a:r>
            <a:endParaRPr lang="en-US" sz="2800"/>
          </a:p>
        </p:txBody>
      </p:sp>
      <p:graphicFrame>
        <p:nvGraphicFramePr>
          <p:cNvPr id="8" name="Content Placeholder 7">
            <a:extLst>
              <a:ext uri="{FF2B5EF4-FFF2-40B4-BE49-F238E27FC236}">
                <a16:creationId xmlns:a16="http://schemas.microsoft.com/office/drawing/2014/main" id="{724357C8-3175-9549-F5A0-14F7A73DE742}"/>
              </a:ext>
            </a:extLst>
          </p:cNvPr>
          <p:cNvGraphicFramePr>
            <a:graphicFrameLocks noGrp="1"/>
          </p:cNvGraphicFramePr>
          <p:nvPr>
            <p:ph sz="half" idx="1"/>
            <p:extLst>
              <p:ext uri="{D42A27DB-BD31-4B8C-83A1-F6EECF244321}">
                <p14:modId xmlns:p14="http://schemas.microsoft.com/office/powerpoint/2010/main" val="921598804"/>
              </p:ext>
            </p:extLst>
          </p:nvPr>
        </p:nvGraphicFramePr>
        <p:xfrm>
          <a:off x="665162" y="1992087"/>
          <a:ext cx="10861675" cy="38401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C6B0BCB4-B64A-9633-537B-593FC5F60C71}"/>
              </a:ext>
            </a:extLst>
          </p:cNvPr>
          <p:cNvSpPr>
            <a:spLocks noGrp="1"/>
          </p:cNvSpPr>
          <p:nvPr>
            <p:ph type="sldNum" sz="quarter" idx="12"/>
          </p:nvPr>
        </p:nvSpPr>
        <p:spPr/>
        <p:txBody>
          <a:bodyPr/>
          <a:lstStyle/>
          <a:p>
            <a:fld id="{BD8A8A1B-4E1E-43EF-8A39-7D4A3879B941}" type="slidenum">
              <a:rPr lang="en-US" smtClean="0"/>
              <a:t>15</a:t>
            </a:fld>
            <a:endParaRPr lang="en-US"/>
          </a:p>
        </p:txBody>
      </p:sp>
      <p:cxnSp>
        <p:nvCxnSpPr>
          <p:cNvPr id="5" name="Straight Connector 4">
            <a:extLst>
              <a:ext uri="{FF2B5EF4-FFF2-40B4-BE49-F238E27FC236}">
                <a16:creationId xmlns:a16="http://schemas.microsoft.com/office/drawing/2014/main" id="{E42AEF4C-52D3-E3D5-7911-7C9D704F4A8D}"/>
              </a:ext>
            </a:extLst>
          </p:cNvPr>
          <p:cNvCxnSpPr/>
          <p:nvPr/>
        </p:nvCxnSpPr>
        <p:spPr>
          <a:xfrm>
            <a:off x="457200" y="1208314"/>
            <a:ext cx="373380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id="{69F0B5EC-BD35-E6FE-7160-4C8354B8DEA0}"/>
              </a:ext>
            </a:extLst>
          </p:cNvPr>
          <p:cNvCxnSpPr>
            <a:cxnSpLocks/>
          </p:cNvCxnSpPr>
          <p:nvPr/>
        </p:nvCxnSpPr>
        <p:spPr>
          <a:xfrm>
            <a:off x="457200" y="1240969"/>
            <a:ext cx="3842657"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637679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B8A64-0363-DD5C-E19C-E061FB639802}"/>
              </a:ext>
            </a:extLst>
          </p:cNvPr>
          <p:cNvSpPr>
            <a:spLocks noGrp="1"/>
          </p:cNvSpPr>
          <p:nvPr>
            <p:ph type="title"/>
          </p:nvPr>
        </p:nvSpPr>
        <p:spPr>
          <a:xfrm>
            <a:off x="457201" y="299516"/>
            <a:ext cx="11292839" cy="825471"/>
          </a:xfrm>
        </p:spPr>
        <p:txBody>
          <a:bodyPr>
            <a:noAutofit/>
          </a:bodyPr>
          <a:lstStyle/>
          <a:p>
            <a:r>
              <a:rPr lang="en-VN" sz="2800" b="1" dirty="0">
                <a:effectLst/>
                <a:ea typeface="Calibri" panose="020F0502020204030204" pitchFamily="34" charset="0"/>
              </a:rPr>
              <a:t>ĐỊNH HƯỚNG SỬ DỤNG NGỮ LIỆU</a:t>
            </a:r>
            <a:r>
              <a:rPr lang="vi-VN" sz="2800" b="1" dirty="0">
                <a:effectLst/>
                <a:ea typeface="Calibri" panose="020F0502020204030204" pitchFamily="34" charset="0"/>
              </a:rPr>
              <a:t> TRONG ĐÁNH GIÁ </a:t>
            </a:r>
            <a:r>
              <a:rPr lang="vi-VN" sz="2800" b="1">
                <a:effectLst/>
                <a:ea typeface="Calibri" panose="020F0502020204030204" pitchFamily="34" charset="0"/>
              </a:rPr>
              <a:t>ĐỊNH KÌ</a:t>
            </a:r>
            <a:endParaRPr lang="en-US" sz="2800" dirty="0"/>
          </a:p>
        </p:txBody>
      </p:sp>
      <p:graphicFrame>
        <p:nvGraphicFramePr>
          <p:cNvPr id="7" name="Content Placeholder 6">
            <a:extLst>
              <a:ext uri="{FF2B5EF4-FFF2-40B4-BE49-F238E27FC236}">
                <a16:creationId xmlns:a16="http://schemas.microsoft.com/office/drawing/2014/main" id="{C9B3AA32-0F19-48DD-BF66-F1591B4D86B9}"/>
              </a:ext>
            </a:extLst>
          </p:cNvPr>
          <p:cNvGraphicFramePr>
            <a:graphicFrameLocks noGrp="1"/>
          </p:cNvGraphicFramePr>
          <p:nvPr>
            <p:ph sz="half" idx="1"/>
            <p:extLst>
              <p:ext uri="{D42A27DB-BD31-4B8C-83A1-F6EECF244321}">
                <p14:modId xmlns:p14="http://schemas.microsoft.com/office/powerpoint/2010/main" val="2389212200"/>
              </p:ext>
            </p:extLst>
          </p:nvPr>
        </p:nvGraphicFramePr>
        <p:xfrm>
          <a:off x="457200" y="1356952"/>
          <a:ext cx="10861675" cy="52015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77605BE5-F67C-A453-C3F8-A6D27B50344F}"/>
              </a:ext>
            </a:extLst>
          </p:cNvPr>
          <p:cNvSpPr>
            <a:spLocks noGrp="1"/>
          </p:cNvSpPr>
          <p:nvPr>
            <p:ph type="sldNum" sz="quarter" idx="12"/>
          </p:nvPr>
        </p:nvSpPr>
        <p:spPr/>
        <p:txBody>
          <a:bodyPr/>
          <a:lstStyle/>
          <a:p>
            <a:fld id="{BD8A8A1B-4E1E-43EF-8A39-7D4A3879B941}" type="slidenum">
              <a:rPr lang="en-US" smtClean="0"/>
              <a:t>16</a:t>
            </a:fld>
            <a:endParaRPr lang="en-US"/>
          </a:p>
        </p:txBody>
      </p:sp>
      <p:cxnSp>
        <p:nvCxnSpPr>
          <p:cNvPr id="5" name="Straight Connector 4">
            <a:extLst>
              <a:ext uri="{FF2B5EF4-FFF2-40B4-BE49-F238E27FC236}">
                <a16:creationId xmlns:a16="http://schemas.microsoft.com/office/drawing/2014/main" id="{D00A6DA1-A581-B9C1-83B5-14A4746C8CA7}"/>
              </a:ext>
            </a:extLst>
          </p:cNvPr>
          <p:cNvCxnSpPr/>
          <p:nvPr/>
        </p:nvCxnSpPr>
        <p:spPr>
          <a:xfrm>
            <a:off x="457200" y="1208314"/>
            <a:ext cx="373380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id="{01CDFEA4-0297-090F-164B-CAEE21CDB6FF}"/>
              </a:ext>
            </a:extLst>
          </p:cNvPr>
          <p:cNvCxnSpPr>
            <a:cxnSpLocks/>
          </p:cNvCxnSpPr>
          <p:nvPr/>
        </p:nvCxnSpPr>
        <p:spPr>
          <a:xfrm>
            <a:off x="457200" y="1240969"/>
            <a:ext cx="3842657"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294730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70DE4-6E17-FED7-723A-38E1E0643226}"/>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4"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6" name="Group 15">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51566" y="0"/>
            <a:ext cx="3840434" cy="6858000"/>
            <a:chOff x="8351565" y="0"/>
            <a:chExt cx="3840434" cy="6858000"/>
          </a:xfrm>
        </p:grpSpPr>
        <p:sp>
          <p:nvSpPr>
            <p:cNvPr id="9" name="Oval 8">
              <a:extLst>
                <a:ext uri="{FF2B5EF4-FFF2-40B4-BE49-F238E27FC236}">
                  <a16:creationId xmlns:a16="http://schemas.microsoft.com/office/drawing/2014/main" id="{D386E468-0048-46C4-ADDD-FBE7A6AE9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Freeform: Shape 9">
              <a:extLst>
                <a:ext uri="{FF2B5EF4-FFF2-40B4-BE49-F238E27FC236}">
                  <a16:creationId xmlns:a16="http://schemas.microsoft.com/office/drawing/2014/main" id="{C5B35ED4-0C31-4C8C-A45E-6A3EDEAB2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11" name="Freeform: Shape 10">
              <a:extLst>
                <a:ext uri="{FF2B5EF4-FFF2-40B4-BE49-F238E27FC236}">
                  <a16:creationId xmlns:a16="http://schemas.microsoft.com/office/drawing/2014/main" id="{B40A1EF3-FA93-48F4-9F82-BC0C79635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sp>
          <p:nvSpPr>
            <p:cNvPr id="13" name="Freeform: Shape 12">
              <a:extLst>
                <a:ext uri="{FF2B5EF4-FFF2-40B4-BE49-F238E27FC236}">
                  <a16:creationId xmlns:a16="http://schemas.microsoft.com/office/drawing/2014/main" id="{A985F09D-6969-44D0-B04F-4EDE0FEDA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dirty="0"/>
            </a:p>
          </p:txBody>
        </p:sp>
        <p:sp>
          <p:nvSpPr>
            <p:cNvPr id="15" name="Graphic 9">
              <a:extLst>
                <a:ext uri="{FF2B5EF4-FFF2-40B4-BE49-F238E27FC236}">
                  <a16:creationId xmlns:a16="http://schemas.microsoft.com/office/drawing/2014/main" id="{003913A0-A3C0-4ED8-8920-318068FBC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23"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useBgFill="1">
        <p:nvSpPr>
          <p:cNvPr id="25" name="Background Fill">
            <a:extLst>
              <a:ext uri="{FF2B5EF4-FFF2-40B4-BE49-F238E27FC236}">
                <a16:creationId xmlns:a16="http://schemas.microsoft.com/office/drawing/2014/main" id="{06087813-B81F-42C4-A0EA-F9078FB61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27" name="Color Fill">
            <a:extLst>
              <a:ext uri="{FF2B5EF4-FFF2-40B4-BE49-F238E27FC236}">
                <a16:creationId xmlns:a16="http://schemas.microsoft.com/office/drawing/2014/main" id="{C4B295A1-75D3-4C3B-82E7-C5CFD80A7E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29" name="Group 28">
            <a:extLst>
              <a:ext uri="{FF2B5EF4-FFF2-40B4-BE49-F238E27FC236}">
                <a16:creationId xmlns:a16="http://schemas.microsoft.com/office/drawing/2014/main" id="{ED38D1D7-BA30-4FF3-A0CC-9E90BB9662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744625" y="0"/>
            <a:ext cx="5444327" cy="6734640"/>
            <a:chOff x="6744625" y="0"/>
            <a:chExt cx="5444327" cy="6734640"/>
          </a:xfrm>
        </p:grpSpPr>
        <p:sp>
          <p:nvSpPr>
            <p:cNvPr id="30" name="Graphic 9">
              <a:extLst>
                <a:ext uri="{FF2B5EF4-FFF2-40B4-BE49-F238E27FC236}">
                  <a16:creationId xmlns:a16="http://schemas.microsoft.com/office/drawing/2014/main" id="{A217CF63-2FBD-4FA2-838C-6287D9F545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744625" y="967196"/>
              <a:ext cx="2116766" cy="211676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dirty="0"/>
            </a:p>
          </p:txBody>
        </p:sp>
        <p:sp>
          <p:nvSpPr>
            <p:cNvPr id="31" name="Graphic 18">
              <a:extLst>
                <a:ext uri="{FF2B5EF4-FFF2-40B4-BE49-F238E27FC236}">
                  <a16:creationId xmlns:a16="http://schemas.microsoft.com/office/drawing/2014/main" id="{C8F9462C-D125-4450-B35D-6E680DD305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00000">
              <a:off x="9618226" y="3599573"/>
              <a:ext cx="2057060" cy="3135067"/>
            </a:xfrm>
            <a:custGeom>
              <a:avLst/>
              <a:gdLst>
                <a:gd name="connsiteX0" fmla="*/ 3413379 w 3413378"/>
                <a:gd name="connsiteY0" fmla="*/ 3266028 h 6532054"/>
                <a:gd name="connsiteX1" fmla="*/ 1706689 w 3413378"/>
                <a:gd name="connsiteY1" fmla="*/ 6532055 h 6532054"/>
                <a:gd name="connsiteX2" fmla="*/ 0 w 3413378"/>
                <a:gd name="connsiteY2" fmla="*/ 3266028 h 6532054"/>
                <a:gd name="connsiteX3" fmla="*/ 1706689 w 3413378"/>
                <a:gd name="connsiteY3" fmla="*/ 0 h 6532054"/>
                <a:gd name="connsiteX4" fmla="*/ 3413379 w 3413378"/>
                <a:gd name="connsiteY4" fmla="*/ 3266028 h 653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378" h="6532054">
                  <a:moveTo>
                    <a:pt x="3413379" y="3266028"/>
                  </a:moveTo>
                  <a:cubicBezTo>
                    <a:pt x="3413379" y="5069777"/>
                    <a:pt x="1706689" y="6532055"/>
                    <a:pt x="1706689" y="6532055"/>
                  </a:cubicBezTo>
                  <a:cubicBezTo>
                    <a:pt x="1706689" y="6532055"/>
                    <a:pt x="0" y="5069777"/>
                    <a:pt x="0" y="3266028"/>
                  </a:cubicBezTo>
                  <a:cubicBezTo>
                    <a:pt x="0" y="1462278"/>
                    <a:pt x="1706689" y="0"/>
                    <a:pt x="1706689" y="0"/>
                  </a:cubicBezTo>
                  <a:cubicBezTo>
                    <a:pt x="1706689" y="0"/>
                    <a:pt x="3413379" y="1462278"/>
                    <a:pt x="3413379" y="3266028"/>
                  </a:cubicBezTo>
                  <a:close/>
                </a:path>
              </a:pathLst>
            </a:custGeom>
            <a:solidFill>
              <a:schemeClr val="accent1">
                <a:lumMod val="75000"/>
                <a:alpha val="65000"/>
              </a:schemeClr>
            </a:solidFill>
            <a:ln w="9331" cap="flat">
              <a:noFill/>
              <a:prstDash val="solid"/>
              <a:miter/>
            </a:ln>
          </p:spPr>
          <p:txBody>
            <a:bodyPr rtlCol="0" anchor="ctr"/>
            <a:lstStyle/>
            <a:p>
              <a:endParaRPr lang="en-US"/>
            </a:p>
          </p:txBody>
        </p:sp>
        <p:sp>
          <p:nvSpPr>
            <p:cNvPr id="32" name="Oval 31">
              <a:extLst>
                <a:ext uri="{FF2B5EF4-FFF2-40B4-BE49-F238E27FC236}">
                  <a16:creationId xmlns:a16="http://schemas.microsoft.com/office/drawing/2014/main" id="{6FA1A088-C133-4278-93CD-B7F518F32A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6262" y="685620"/>
              <a:ext cx="265579" cy="265579"/>
            </a:xfrm>
            <a:prstGeom prst="ellipse">
              <a:avLst/>
            </a:pr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endParaRPr lang="en-US">
                <a:solidFill>
                  <a:schemeClr val="tx1"/>
                </a:solidFill>
              </a:endParaRPr>
            </a:p>
          </p:txBody>
        </p:sp>
        <p:sp>
          <p:nvSpPr>
            <p:cNvPr id="33" name="Freeform: Shape 32">
              <a:extLst>
                <a:ext uri="{FF2B5EF4-FFF2-40B4-BE49-F238E27FC236}">
                  <a16:creationId xmlns:a16="http://schemas.microsoft.com/office/drawing/2014/main" id="{5731790C-9903-4B27-9B13-F9FFD286DA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52849" y="0"/>
              <a:ext cx="1303285" cy="962498"/>
            </a:xfrm>
            <a:custGeom>
              <a:avLst/>
              <a:gdLst>
                <a:gd name="connsiteX0" fmla="*/ 0 w 1303285"/>
                <a:gd name="connsiteY0" fmla="*/ 0 h 962498"/>
                <a:gd name="connsiteX1" fmla="*/ 1303285 w 1303285"/>
                <a:gd name="connsiteY1" fmla="*/ 0 h 962498"/>
                <a:gd name="connsiteX2" fmla="*/ 1298420 w 1303285"/>
                <a:gd name="connsiteY2" fmla="*/ 67508 h 962498"/>
                <a:gd name="connsiteX3" fmla="*/ 651642 w 1303285"/>
                <a:gd name="connsiteY3" fmla="*/ 962498 h 962498"/>
                <a:gd name="connsiteX4" fmla="*/ 4865 w 1303285"/>
                <a:gd name="connsiteY4" fmla="*/ 67508 h 962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285" h="962498">
                  <a:moveTo>
                    <a:pt x="0" y="0"/>
                  </a:moveTo>
                  <a:lnTo>
                    <a:pt x="1303285" y="0"/>
                  </a:lnTo>
                  <a:lnTo>
                    <a:pt x="1298420" y="67508"/>
                  </a:lnTo>
                  <a:cubicBezTo>
                    <a:pt x="1226555" y="570204"/>
                    <a:pt x="651642" y="962498"/>
                    <a:pt x="651642" y="962498"/>
                  </a:cubicBezTo>
                  <a:cubicBezTo>
                    <a:pt x="651642" y="962498"/>
                    <a:pt x="76729" y="570204"/>
                    <a:pt x="4865" y="67508"/>
                  </a:cubicBezTo>
                  <a:close/>
                </a:path>
              </a:pathLst>
            </a:custGeom>
            <a:solidFill>
              <a:schemeClr val="bg2">
                <a:alpha val="34000"/>
              </a:schemeClr>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1A25AE1A-8F17-40E6-A1BB-ED8F665B7E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60221" y="1219177"/>
              <a:ext cx="528731" cy="1057462"/>
            </a:xfrm>
            <a:custGeom>
              <a:avLst/>
              <a:gdLst>
                <a:gd name="connsiteX0" fmla="*/ 528731 w 528731"/>
                <a:gd name="connsiteY0" fmla="*/ 0 h 1057462"/>
                <a:gd name="connsiteX1" fmla="*/ 528731 w 528731"/>
                <a:gd name="connsiteY1" fmla="*/ 1057462 h 1057462"/>
                <a:gd name="connsiteX2" fmla="*/ 0 w 528731"/>
                <a:gd name="connsiteY2" fmla="*/ 528731 h 1057462"/>
                <a:gd name="connsiteX3" fmla="*/ 528731 w 528731"/>
                <a:gd name="connsiteY3" fmla="*/ 0 h 1057462"/>
              </a:gdLst>
              <a:ahLst/>
              <a:cxnLst>
                <a:cxn ang="0">
                  <a:pos x="connsiteX0" y="connsiteY0"/>
                </a:cxn>
                <a:cxn ang="0">
                  <a:pos x="connsiteX1" y="connsiteY1"/>
                </a:cxn>
                <a:cxn ang="0">
                  <a:pos x="connsiteX2" y="connsiteY2"/>
                </a:cxn>
                <a:cxn ang="0">
                  <a:pos x="connsiteX3" y="connsiteY3"/>
                </a:cxn>
              </a:cxnLst>
              <a:rect l="l" t="t" r="r" b="b"/>
              <a:pathLst>
                <a:path w="528731" h="1057462">
                  <a:moveTo>
                    <a:pt x="528731" y="0"/>
                  </a:moveTo>
                  <a:lnTo>
                    <a:pt x="528731" y="1057462"/>
                  </a:lnTo>
                  <a:cubicBezTo>
                    <a:pt x="236721" y="1057462"/>
                    <a:pt x="0" y="820741"/>
                    <a:pt x="0" y="528731"/>
                  </a:cubicBezTo>
                  <a:cubicBezTo>
                    <a:pt x="0" y="236721"/>
                    <a:pt x="236721" y="0"/>
                    <a:pt x="528731" y="0"/>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a:p>
          </p:txBody>
        </p:sp>
      </p:grpSp>
      <p:sp>
        <p:nvSpPr>
          <p:cNvPr id="36" name="Texture">
            <a:extLst>
              <a:ext uri="{FF2B5EF4-FFF2-40B4-BE49-F238E27FC236}">
                <a16:creationId xmlns:a16="http://schemas.microsoft.com/office/drawing/2014/main" id="{E4B2AF95-7029-4856-9CE4-BBBE8CF80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D21218B1-0CFD-842C-2904-407EE7F0A37A}"/>
              </a:ext>
            </a:extLst>
          </p:cNvPr>
          <p:cNvSpPr>
            <a:spLocks noGrp="1"/>
          </p:cNvSpPr>
          <p:nvPr>
            <p:ph type="title"/>
          </p:nvPr>
        </p:nvSpPr>
        <p:spPr>
          <a:xfrm>
            <a:off x="457199" y="676656"/>
            <a:ext cx="5996975" cy="3063240"/>
          </a:xfrm>
        </p:spPr>
        <p:txBody>
          <a:bodyPr vert="horz" lIns="91440" tIns="45720" rIns="91440" bIns="45720" rtlCol="0" anchor="b">
            <a:normAutofit/>
          </a:bodyPr>
          <a:lstStyle/>
          <a:p>
            <a:r>
              <a:rPr lang="en-US" sz="9600">
                <a:ln w="0"/>
                <a:solidFill>
                  <a:schemeClr val="accent1"/>
                </a:solidFill>
                <a:effectLst>
                  <a:outerShdw blurRad="38100" dist="25400" dir="5400000" algn="ctr" rotWithShape="0">
                    <a:srgbClr val="6E747A">
                      <a:alpha val="43000"/>
                    </a:srgbClr>
                  </a:outerShdw>
                </a:effectLst>
              </a:rPr>
              <a:t>3</a:t>
            </a:r>
            <a:r>
              <a:rPr lang="en-US" sz="9600">
                <a:ln w="0"/>
                <a:solidFill>
                  <a:schemeClr val="accent2"/>
                </a:solidFill>
                <a:effectLst>
                  <a:outerShdw blurRad="38100" dist="25400" dir="5400000" algn="ctr" rotWithShape="0">
                    <a:srgbClr val="6E747A">
                      <a:alpha val="43000"/>
                    </a:srgbClr>
                  </a:outerShdw>
                </a:effectLst>
              </a:rPr>
              <a:t>.</a:t>
            </a:r>
          </a:p>
        </p:txBody>
      </p:sp>
      <p:sp>
        <p:nvSpPr>
          <p:cNvPr id="4" name="Text Placeholder 3">
            <a:extLst>
              <a:ext uri="{FF2B5EF4-FFF2-40B4-BE49-F238E27FC236}">
                <a16:creationId xmlns:a16="http://schemas.microsoft.com/office/drawing/2014/main" id="{08081636-D41E-3733-7BD5-3DCA4D2AE266}"/>
              </a:ext>
            </a:extLst>
          </p:cNvPr>
          <p:cNvSpPr>
            <a:spLocks noGrp="1"/>
          </p:cNvSpPr>
          <p:nvPr>
            <p:ph type="body" sz="half" idx="2"/>
          </p:nvPr>
        </p:nvSpPr>
        <p:spPr>
          <a:xfrm>
            <a:off x="457199" y="3840480"/>
            <a:ext cx="6453325" cy="2315845"/>
          </a:xfrm>
        </p:spPr>
        <p:txBody>
          <a:bodyPr vert="horz" lIns="91440" tIns="45720" rIns="91440" bIns="45720" rtlCol="0">
            <a:normAutofit/>
          </a:bodyPr>
          <a:lstStyle/>
          <a:p>
            <a:pPr>
              <a:lnSpc>
                <a:spcPct val="150000"/>
              </a:lnSpc>
            </a:pPr>
            <a:r>
              <a:rPr lang="en-US" sz="3200" dirty="0">
                <a:solidFill>
                  <a:srgbClr val="FFC000"/>
                </a:solidFill>
                <a:effectLst/>
                <a:latin typeface="Bahnschrift" panose="020B0502040204020203" pitchFamily="34" charset="0"/>
              </a:rPr>
              <a:t>XÂY DỰNG ĐỀ </a:t>
            </a:r>
            <a:r>
              <a:rPr lang="en-US" sz="3200" dirty="0">
                <a:solidFill>
                  <a:srgbClr val="FFC000"/>
                </a:solidFill>
                <a:latin typeface="Bahnschrift" panose="020B0502040204020203" pitchFamily="34" charset="0"/>
              </a:rPr>
              <a:t>ĐÁNH GIÁ</a:t>
            </a:r>
            <a:r>
              <a:rPr lang="en-US" sz="3200" dirty="0">
                <a:solidFill>
                  <a:srgbClr val="FFC000"/>
                </a:solidFill>
                <a:effectLst/>
                <a:latin typeface="Bahnschrift" panose="020B0502040204020203" pitchFamily="34" charset="0"/>
              </a:rPr>
              <a:t> ĐỊNH KÌ MÔN NGỮ VĂN </a:t>
            </a:r>
            <a:r>
              <a:rPr lang="en-US" sz="3200">
                <a:solidFill>
                  <a:srgbClr val="FFC000"/>
                </a:solidFill>
                <a:effectLst/>
                <a:latin typeface="Bahnschrift" panose="020B0502040204020203" pitchFamily="34" charset="0"/>
              </a:rPr>
              <a:t>CẤP THCS</a:t>
            </a:r>
            <a:endParaRPr lang="en-US" sz="3200" dirty="0">
              <a:solidFill>
                <a:srgbClr val="FFC000"/>
              </a:solidFill>
              <a:effectLst/>
              <a:latin typeface="Bahnschrift" panose="020B0502040204020203" pitchFamily="34" charset="0"/>
            </a:endParaRPr>
          </a:p>
        </p:txBody>
      </p:sp>
      <p:pic>
        <p:nvPicPr>
          <p:cNvPr id="7" name="Picture Placeholder 6" descr="Teacher pointing at pupils">
            <a:extLst>
              <a:ext uri="{FF2B5EF4-FFF2-40B4-BE49-F238E27FC236}">
                <a16:creationId xmlns:a16="http://schemas.microsoft.com/office/drawing/2014/main" id="{1F65A950-DFAE-7DD4-B2B6-6EADB7A8E339}"/>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5903" r="17348" b="1"/>
          <a:stretch/>
        </p:blipFill>
        <p:spPr>
          <a:xfrm>
            <a:off x="7048316" y="1135173"/>
            <a:ext cx="4748792" cy="4748792"/>
          </a:xfrm>
          <a:custGeom>
            <a:avLst/>
            <a:gdLst/>
            <a:ahLst/>
            <a:cxnLst/>
            <a:rect l="l" t="t" r="r" b="b"/>
            <a:pathLst>
              <a:path w="3129592" h="3129592">
                <a:moveTo>
                  <a:pt x="1564796" y="0"/>
                </a:moveTo>
                <a:cubicBezTo>
                  <a:pt x="2429009" y="0"/>
                  <a:pt x="3129592" y="700583"/>
                  <a:pt x="3129592" y="1564796"/>
                </a:cubicBezTo>
                <a:cubicBezTo>
                  <a:pt x="3129592" y="2429009"/>
                  <a:pt x="2429009" y="3129592"/>
                  <a:pt x="1564796" y="3129592"/>
                </a:cubicBezTo>
                <a:cubicBezTo>
                  <a:pt x="700583" y="3129592"/>
                  <a:pt x="0" y="2429009"/>
                  <a:pt x="0" y="1564796"/>
                </a:cubicBezTo>
                <a:cubicBezTo>
                  <a:pt x="0" y="700583"/>
                  <a:pt x="700583" y="0"/>
                  <a:pt x="1564796" y="0"/>
                </a:cubicBezTo>
                <a:close/>
              </a:path>
            </a:pathLst>
          </a:custGeom>
        </p:spPr>
      </p:pic>
      <p:sp>
        <p:nvSpPr>
          <p:cNvPr id="5" name="Slide Number Placeholder 4">
            <a:extLst>
              <a:ext uri="{FF2B5EF4-FFF2-40B4-BE49-F238E27FC236}">
                <a16:creationId xmlns:a16="http://schemas.microsoft.com/office/drawing/2014/main" id="{5C9F6EFD-FA3F-0D3E-3D58-DD0793721B20}"/>
              </a:ext>
            </a:extLst>
          </p:cNvPr>
          <p:cNvSpPr>
            <a:spLocks noGrp="1"/>
          </p:cNvSpPr>
          <p:nvPr>
            <p:ph type="sldNum" sz="quarter" idx="12"/>
          </p:nvPr>
        </p:nvSpPr>
        <p:spPr>
          <a:xfrm>
            <a:off x="10954512" y="6355080"/>
            <a:ext cx="795528" cy="365760"/>
          </a:xfrm>
        </p:spPr>
        <p:txBody>
          <a:bodyPr vert="horz" lIns="91440" tIns="45720" rIns="91440" bIns="45720" rtlCol="0" anchor="ctr">
            <a:normAutofit/>
          </a:bodyPr>
          <a:lstStyle/>
          <a:p>
            <a:pPr>
              <a:spcAft>
                <a:spcPts val="600"/>
              </a:spcAft>
            </a:pPr>
            <a:fld id="{BD8A8A1B-4E1E-43EF-8A39-7D4A3879B941}" type="slidenum">
              <a:rPr lang="en-US" smtClean="0"/>
              <a:pPr>
                <a:spcAft>
                  <a:spcPts val="600"/>
                </a:spcAft>
              </a:pPr>
              <a:t>17</a:t>
            </a:fld>
            <a:endParaRPr lang="en-US"/>
          </a:p>
        </p:txBody>
      </p:sp>
    </p:spTree>
    <p:extLst>
      <p:ext uri="{BB962C8B-B14F-4D97-AF65-F5344CB8AC3E}">
        <p14:creationId xmlns:p14="http://schemas.microsoft.com/office/powerpoint/2010/main" val="395910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4F680-BEF4-4C8B-BB6B-C1BBF2EE0A3F}"/>
              </a:ext>
            </a:extLst>
          </p:cNvPr>
          <p:cNvSpPr>
            <a:spLocks noGrp="1"/>
          </p:cNvSpPr>
          <p:nvPr>
            <p:ph type="title"/>
          </p:nvPr>
        </p:nvSpPr>
        <p:spPr>
          <a:xfrm>
            <a:off x="457201" y="299516"/>
            <a:ext cx="11292839" cy="825471"/>
          </a:xfrm>
        </p:spPr>
        <p:txBody>
          <a:bodyPr>
            <a:noAutofit/>
          </a:bodyPr>
          <a:lstStyle/>
          <a:p>
            <a:pPr marL="0" indent="0">
              <a:spcBef>
                <a:spcPts val="1200"/>
              </a:spcBef>
            </a:pPr>
            <a:r>
              <a:rPr lang="en-US" sz="2800" b="1" dirty="0">
                <a:solidFill>
                  <a:srgbClr val="FFC000"/>
                </a:solidFill>
                <a:ea typeface="+mj-ea"/>
                <a:cs typeface="+mj-cs"/>
              </a:rPr>
              <a:t>PHẦN 3. XÂY DỰNG ĐỀ ĐÁNH GIÁ ĐỊNH KÌ MÔN NGỮ VĂN </a:t>
            </a:r>
            <a:r>
              <a:rPr lang="vi-VN" sz="2800" b="1">
                <a:solidFill>
                  <a:srgbClr val="FFC000"/>
                </a:solidFill>
                <a:ea typeface="+mj-ea"/>
                <a:cs typeface="+mj-cs"/>
              </a:rPr>
              <a:t>CẤP </a:t>
            </a:r>
            <a:r>
              <a:rPr lang="en-US" sz="2800" b="1">
                <a:solidFill>
                  <a:srgbClr val="FFC000"/>
                </a:solidFill>
                <a:ea typeface="+mj-ea"/>
                <a:cs typeface="+mj-cs"/>
              </a:rPr>
              <a:t>THCS</a:t>
            </a:r>
            <a:endParaRPr lang="en-US" sz="2800" b="1" dirty="0">
              <a:solidFill>
                <a:srgbClr val="FFC000"/>
              </a:solidFill>
              <a:ea typeface="+mj-ea"/>
              <a:cs typeface="+mj-cs"/>
            </a:endParaRPr>
          </a:p>
        </p:txBody>
      </p:sp>
      <p:sp>
        <p:nvSpPr>
          <p:cNvPr id="3" name="Content Placeholder 2">
            <a:extLst>
              <a:ext uri="{FF2B5EF4-FFF2-40B4-BE49-F238E27FC236}">
                <a16:creationId xmlns:a16="http://schemas.microsoft.com/office/drawing/2014/main" id="{B39D7E24-650C-3853-B2DA-A45F16F29BB7}"/>
              </a:ext>
            </a:extLst>
          </p:cNvPr>
          <p:cNvSpPr>
            <a:spLocks noGrp="1"/>
          </p:cNvSpPr>
          <p:nvPr>
            <p:ph sz="half" idx="1"/>
          </p:nvPr>
        </p:nvSpPr>
        <p:spPr/>
        <p:txBody>
          <a:bodyPr>
            <a:normAutofit/>
          </a:bodyPr>
          <a:lstStyle/>
          <a:p>
            <a:pPr marL="0" indent="0">
              <a:lnSpc>
                <a:spcPct val="200000"/>
              </a:lnSpc>
              <a:buNone/>
            </a:pPr>
            <a:r>
              <a:rPr lang="vi-VN" sz="2400" kern="100">
                <a:effectLst/>
                <a:ea typeface="Calibri" panose="020F0502020204030204" pitchFamily="34" charset="0"/>
                <a:cs typeface="Times New Roman" panose="02020603050405020304" pitchFamily="18" charset="0"/>
              </a:rPr>
              <a:t>3.1. Mô hình đề kiểm tra định kì (giữa kì, cuối kì)</a:t>
            </a:r>
            <a:endParaRPr lang="en-US" sz="2400" kern="100">
              <a:effectLst/>
              <a:ea typeface="Calibri" panose="020F0502020204030204" pitchFamily="34" charset="0"/>
              <a:cs typeface="Times New Roman" panose="02020603050405020304" pitchFamily="18" charset="0"/>
            </a:endParaRPr>
          </a:p>
          <a:p>
            <a:pPr marL="0" indent="0">
              <a:lnSpc>
                <a:spcPct val="200000"/>
              </a:lnSpc>
              <a:buNone/>
            </a:pPr>
            <a:r>
              <a:rPr lang="vi-VN" sz="2400" kern="100">
                <a:effectLst/>
                <a:ea typeface="Calibri" panose="020F0502020204030204" pitchFamily="34" charset="0"/>
                <a:cs typeface="Times New Roman" panose="02020603050405020304" pitchFamily="18" charset="0"/>
              </a:rPr>
              <a:t>3.2. Kĩ thuật xây dựng câu hỏi đọc hiểu và viết luận	</a:t>
            </a:r>
            <a:endParaRPr lang="en-US" sz="2400" kern="100">
              <a:effectLst/>
              <a:ea typeface="Calibri" panose="020F0502020204030204" pitchFamily="34" charset="0"/>
              <a:cs typeface="Times New Roman" panose="02020603050405020304" pitchFamily="18" charset="0"/>
            </a:endParaRPr>
          </a:p>
          <a:p>
            <a:pPr marL="0" indent="0">
              <a:lnSpc>
                <a:spcPct val="200000"/>
              </a:lnSpc>
              <a:buNone/>
            </a:pPr>
            <a:r>
              <a:rPr lang="vi-VN" sz="2400">
                <a:effectLst/>
                <a:ea typeface="Calibri" panose="020F0502020204030204" pitchFamily="34" charset="0"/>
                <a:cs typeface="Times New Roman" panose="02020603050405020304" pitchFamily="18" charset="0"/>
              </a:rPr>
              <a:t>3.3. Ma trận, đặc tả (Khung ma trận, đặc tả khái quát theo từng lớp)</a:t>
            </a:r>
            <a:endParaRPr lang="en-US" sz="2800"/>
          </a:p>
        </p:txBody>
      </p:sp>
      <p:sp>
        <p:nvSpPr>
          <p:cNvPr id="4" name="Slide Number Placeholder 3">
            <a:extLst>
              <a:ext uri="{FF2B5EF4-FFF2-40B4-BE49-F238E27FC236}">
                <a16:creationId xmlns:a16="http://schemas.microsoft.com/office/drawing/2014/main" id="{B9C835A7-E31F-BDFF-7960-65697A600F91}"/>
              </a:ext>
            </a:extLst>
          </p:cNvPr>
          <p:cNvSpPr>
            <a:spLocks noGrp="1"/>
          </p:cNvSpPr>
          <p:nvPr>
            <p:ph type="sldNum" sz="quarter" idx="12"/>
          </p:nvPr>
        </p:nvSpPr>
        <p:spPr/>
        <p:txBody>
          <a:bodyPr/>
          <a:lstStyle/>
          <a:p>
            <a:fld id="{BD8A8A1B-4E1E-43EF-8A39-7D4A3879B941}" type="slidenum">
              <a:rPr lang="en-US" smtClean="0"/>
              <a:t>18</a:t>
            </a:fld>
            <a:endParaRPr lang="en-US"/>
          </a:p>
        </p:txBody>
      </p:sp>
      <p:cxnSp>
        <p:nvCxnSpPr>
          <p:cNvPr id="5" name="Straight Connector 4">
            <a:extLst>
              <a:ext uri="{FF2B5EF4-FFF2-40B4-BE49-F238E27FC236}">
                <a16:creationId xmlns:a16="http://schemas.microsoft.com/office/drawing/2014/main" id="{B7F96CF6-4D9F-2DD5-1028-81BC77713C64}"/>
              </a:ext>
            </a:extLst>
          </p:cNvPr>
          <p:cNvCxnSpPr/>
          <p:nvPr/>
        </p:nvCxnSpPr>
        <p:spPr>
          <a:xfrm>
            <a:off x="457200" y="1208314"/>
            <a:ext cx="373380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id="{C20EEFF9-BF2E-5F03-099D-44262710D8E1}"/>
              </a:ext>
            </a:extLst>
          </p:cNvPr>
          <p:cNvCxnSpPr>
            <a:cxnSpLocks/>
          </p:cNvCxnSpPr>
          <p:nvPr/>
        </p:nvCxnSpPr>
        <p:spPr>
          <a:xfrm>
            <a:off x="457200" y="1240969"/>
            <a:ext cx="3842657"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160513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43AD0-4D80-99B2-0BC5-16EB0BA62479}"/>
              </a:ext>
            </a:extLst>
          </p:cNvPr>
          <p:cNvSpPr>
            <a:spLocks noGrp="1"/>
          </p:cNvSpPr>
          <p:nvPr>
            <p:ph type="title"/>
          </p:nvPr>
        </p:nvSpPr>
        <p:spPr/>
        <p:txBody>
          <a:bodyPr/>
          <a:lstStyle/>
          <a:p>
            <a:r>
              <a:rPr lang="en-US"/>
              <a:t>CẤU TRÚC ĐỀ KIỂM TRA ĐỊNH KÌ</a:t>
            </a:r>
          </a:p>
        </p:txBody>
      </p:sp>
      <p:graphicFrame>
        <p:nvGraphicFramePr>
          <p:cNvPr id="5" name="Content Placeholder 4">
            <a:extLst>
              <a:ext uri="{FF2B5EF4-FFF2-40B4-BE49-F238E27FC236}">
                <a16:creationId xmlns:a16="http://schemas.microsoft.com/office/drawing/2014/main" id="{60445724-A429-AC5C-9ECD-36ABDBC3ECB7}"/>
              </a:ext>
            </a:extLst>
          </p:cNvPr>
          <p:cNvGraphicFramePr>
            <a:graphicFrameLocks noGrp="1"/>
          </p:cNvGraphicFramePr>
          <p:nvPr>
            <p:ph sz="half" idx="1"/>
            <p:extLst>
              <p:ext uri="{D42A27DB-BD31-4B8C-83A1-F6EECF244321}">
                <p14:modId xmlns:p14="http://schemas.microsoft.com/office/powerpoint/2010/main" val="1399365909"/>
              </p:ext>
            </p:extLst>
          </p:nvPr>
        </p:nvGraphicFramePr>
        <p:xfrm>
          <a:off x="59435" y="1034460"/>
          <a:ext cx="11675363" cy="44113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B59B5513-7A97-BAB5-2408-BA569EF16C26}"/>
              </a:ext>
            </a:extLst>
          </p:cNvPr>
          <p:cNvSpPr>
            <a:spLocks noGrp="1"/>
          </p:cNvSpPr>
          <p:nvPr>
            <p:ph type="sldNum" sz="quarter" idx="12"/>
          </p:nvPr>
        </p:nvSpPr>
        <p:spPr/>
        <p:txBody>
          <a:bodyPr/>
          <a:lstStyle/>
          <a:p>
            <a:fld id="{BD8A8A1B-4E1E-43EF-8A39-7D4A3879B941}" type="slidenum">
              <a:rPr lang="en-US" smtClean="0"/>
              <a:t>19</a:t>
            </a:fld>
            <a:endParaRPr lang="en-US"/>
          </a:p>
        </p:txBody>
      </p:sp>
      <p:cxnSp>
        <p:nvCxnSpPr>
          <p:cNvPr id="6" name="Straight Connector 5">
            <a:extLst>
              <a:ext uri="{FF2B5EF4-FFF2-40B4-BE49-F238E27FC236}">
                <a16:creationId xmlns:a16="http://schemas.microsoft.com/office/drawing/2014/main" id="{EA1374CE-FB15-AF5B-B8C1-53066A7BB3B3}"/>
              </a:ext>
            </a:extLst>
          </p:cNvPr>
          <p:cNvCxnSpPr/>
          <p:nvPr/>
        </p:nvCxnSpPr>
        <p:spPr>
          <a:xfrm>
            <a:off x="457200" y="1208314"/>
            <a:ext cx="373380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5DFBA42E-E05B-ECFE-D000-BF025E3A93BC}"/>
              </a:ext>
            </a:extLst>
          </p:cNvPr>
          <p:cNvCxnSpPr>
            <a:cxnSpLocks/>
          </p:cNvCxnSpPr>
          <p:nvPr/>
        </p:nvCxnSpPr>
        <p:spPr>
          <a:xfrm>
            <a:off x="457200" y="1240969"/>
            <a:ext cx="3842657"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C295BF82-B147-A526-7465-69EBFA95A396}"/>
              </a:ext>
            </a:extLst>
          </p:cNvPr>
          <p:cNvSpPr txBox="1"/>
          <p:nvPr/>
        </p:nvSpPr>
        <p:spPr>
          <a:xfrm>
            <a:off x="-423746" y="5596855"/>
            <a:ext cx="12615746" cy="607218"/>
          </a:xfrm>
          <a:prstGeom prst="rect">
            <a:avLst/>
          </a:prstGeom>
          <a:noFill/>
        </p:spPr>
        <p:txBody>
          <a:bodyPr wrap="square">
            <a:spAutoFit/>
          </a:bodyPr>
          <a:lstStyle/>
          <a:p>
            <a:pPr indent="457200" algn="just">
              <a:lnSpc>
                <a:spcPct val="130000"/>
              </a:lnSpc>
            </a:pPr>
            <a:r>
              <a:rPr lang="vi-VN" sz="2800" kern="1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P</a:t>
            </a:r>
            <a:r>
              <a:rPr lang="en-VN" sz="2800" kern="1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HỐI HỢP CÁC LOẠI VB (Văn bản văn học </a:t>
            </a:r>
            <a:r>
              <a:rPr lang="vi-VN" sz="2800" kern="1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a:t>
            </a:r>
            <a:r>
              <a:rPr lang="en-VN" sz="2800" kern="1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 Văn bản nghị luận </a:t>
            </a:r>
            <a:r>
              <a:rPr lang="vi-VN" sz="2800" kern="1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a:t>
            </a:r>
            <a:r>
              <a:rPr lang="en-VN" sz="2800" kern="1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 Văn bản thông tin) </a:t>
            </a:r>
          </a:p>
        </p:txBody>
      </p:sp>
    </p:spTree>
    <p:extLst>
      <p:ext uri="{BB962C8B-B14F-4D97-AF65-F5344CB8AC3E}">
        <p14:creationId xmlns:p14="http://schemas.microsoft.com/office/powerpoint/2010/main" val="3586869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C7E1D-9619-F4C4-C75F-A9661A9F0C80}"/>
              </a:ext>
            </a:extLst>
          </p:cNvPr>
          <p:cNvSpPr>
            <a:spLocks noGrp="1"/>
          </p:cNvSpPr>
          <p:nvPr>
            <p:ph type="title"/>
          </p:nvPr>
        </p:nvSpPr>
        <p:spPr/>
        <p:txBody>
          <a:bodyPr/>
          <a:lstStyle/>
          <a:p>
            <a:r>
              <a:rPr lang="en-US" b="1" dirty="0"/>
              <a:t>NỘI DUNG TÀI LIỆU TẬP HUẤN</a:t>
            </a:r>
          </a:p>
        </p:txBody>
      </p:sp>
      <p:graphicFrame>
        <p:nvGraphicFramePr>
          <p:cNvPr id="5" name="Content Placeholder 4">
            <a:extLst>
              <a:ext uri="{FF2B5EF4-FFF2-40B4-BE49-F238E27FC236}">
                <a16:creationId xmlns:a16="http://schemas.microsoft.com/office/drawing/2014/main" id="{67A41D40-7FE5-1697-B7D8-8E59300DA193}"/>
              </a:ext>
            </a:extLst>
          </p:cNvPr>
          <p:cNvGraphicFramePr>
            <a:graphicFrameLocks noGrp="1"/>
          </p:cNvGraphicFramePr>
          <p:nvPr>
            <p:ph sz="half" idx="1"/>
            <p:extLst>
              <p:ext uri="{D42A27DB-BD31-4B8C-83A1-F6EECF244321}">
                <p14:modId xmlns:p14="http://schemas.microsoft.com/office/powerpoint/2010/main" val="3966305634"/>
              </p:ext>
            </p:extLst>
          </p:nvPr>
        </p:nvGraphicFramePr>
        <p:xfrm>
          <a:off x="457200" y="1423988"/>
          <a:ext cx="10861675" cy="4930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66B95859-A94B-4DE4-A4D6-32988A730E56}"/>
              </a:ext>
            </a:extLst>
          </p:cNvPr>
          <p:cNvSpPr>
            <a:spLocks noGrp="1"/>
          </p:cNvSpPr>
          <p:nvPr>
            <p:ph type="sldNum" sz="quarter" idx="12"/>
          </p:nvPr>
        </p:nvSpPr>
        <p:spPr/>
        <p:txBody>
          <a:bodyPr/>
          <a:lstStyle/>
          <a:p>
            <a:fld id="{BD8A8A1B-4E1E-43EF-8A39-7D4A3879B941}" type="slidenum">
              <a:rPr lang="en-US" smtClean="0"/>
              <a:t>2</a:t>
            </a:fld>
            <a:endParaRPr lang="en-US"/>
          </a:p>
        </p:txBody>
      </p:sp>
    </p:spTree>
    <p:extLst>
      <p:ext uri="{BB962C8B-B14F-4D97-AF65-F5344CB8AC3E}">
        <p14:creationId xmlns:p14="http://schemas.microsoft.com/office/powerpoint/2010/main" val="2786515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82DB1-6A0F-C27C-5705-CE6968C106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FBF642-9970-B6F6-05EE-FAD82F1B64E8}"/>
              </a:ext>
            </a:extLst>
          </p:cNvPr>
          <p:cNvSpPr>
            <a:spLocks noGrp="1"/>
          </p:cNvSpPr>
          <p:nvPr>
            <p:ph type="title"/>
          </p:nvPr>
        </p:nvSpPr>
        <p:spPr>
          <a:xfrm>
            <a:off x="385445" y="19783"/>
            <a:ext cx="10789919" cy="825471"/>
          </a:xfrm>
        </p:spPr>
        <p:txBody>
          <a:bodyPr>
            <a:normAutofit/>
          </a:bodyPr>
          <a:lstStyle/>
          <a:p>
            <a:r>
              <a:rPr lang="en-US" sz="3200" dirty="0"/>
              <a:t>TỈ LỆ DỰ KIẾN TRONG ĐỀ KIỂM TRA ĐỊNH KÌ</a:t>
            </a:r>
          </a:p>
        </p:txBody>
      </p:sp>
      <p:sp>
        <p:nvSpPr>
          <p:cNvPr id="4" name="Slide Number Placeholder 3">
            <a:extLst>
              <a:ext uri="{FF2B5EF4-FFF2-40B4-BE49-F238E27FC236}">
                <a16:creationId xmlns:a16="http://schemas.microsoft.com/office/drawing/2014/main" id="{0AB71C77-08BF-724C-000F-96E51B299C80}"/>
              </a:ext>
            </a:extLst>
          </p:cNvPr>
          <p:cNvSpPr>
            <a:spLocks noGrp="1"/>
          </p:cNvSpPr>
          <p:nvPr>
            <p:ph type="sldNum" sz="quarter" idx="12"/>
          </p:nvPr>
        </p:nvSpPr>
        <p:spPr/>
        <p:txBody>
          <a:bodyPr/>
          <a:lstStyle/>
          <a:p>
            <a:fld id="{BD8A8A1B-4E1E-43EF-8A39-7D4A3879B941}" type="slidenum">
              <a:rPr lang="en-US" smtClean="0"/>
              <a:t>20</a:t>
            </a:fld>
            <a:endParaRPr lang="en-US"/>
          </a:p>
        </p:txBody>
      </p:sp>
      <p:graphicFrame>
        <p:nvGraphicFramePr>
          <p:cNvPr id="9" name="Content Placeholder 8">
            <a:extLst>
              <a:ext uri="{FF2B5EF4-FFF2-40B4-BE49-F238E27FC236}">
                <a16:creationId xmlns:a16="http://schemas.microsoft.com/office/drawing/2014/main" id="{B41936B6-8CFD-8749-591B-8FBF11B7D3D7}"/>
              </a:ext>
            </a:extLst>
          </p:cNvPr>
          <p:cNvGraphicFramePr>
            <a:graphicFrameLocks noGrp="1"/>
          </p:cNvGraphicFramePr>
          <p:nvPr>
            <p:ph sz="half" idx="1"/>
            <p:extLst>
              <p:ext uri="{D42A27DB-BD31-4B8C-83A1-F6EECF244321}">
                <p14:modId xmlns:p14="http://schemas.microsoft.com/office/powerpoint/2010/main" val="2826784048"/>
              </p:ext>
            </p:extLst>
          </p:nvPr>
        </p:nvGraphicFramePr>
        <p:xfrm>
          <a:off x="490601" y="1071202"/>
          <a:ext cx="10861675" cy="528387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9983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graphicEl>
                                              <a:chart seriesIdx="-3" categoryIdx="-3" bldStep="gridLegend"/>
                                            </p:graphicEl>
                                          </p:spTgt>
                                        </p:tgtEl>
                                        <p:attrNameLst>
                                          <p:attrName>style.visibility</p:attrName>
                                        </p:attrNameLst>
                                      </p:cBhvr>
                                      <p:to>
                                        <p:strVal val="visible"/>
                                      </p:to>
                                    </p:set>
                                    <p:animEffect transition="in" filter="wipe(down)">
                                      <p:cBhvr>
                                        <p:cTn id="7" dur="500"/>
                                        <p:tgtEl>
                                          <p:spTgt spid="9">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graphicEl>
                                              <a:chart seriesIdx="-4" categoryIdx="0" bldStep="category"/>
                                            </p:graphicEl>
                                          </p:spTgt>
                                        </p:tgtEl>
                                        <p:attrNameLst>
                                          <p:attrName>style.visibility</p:attrName>
                                        </p:attrNameLst>
                                      </p:cBhvr>
                                      <p:to>
                                        <p:strVal val="visible"/>
                                      </p:to>
                                    </p:set>
                                    <p:animEffect transition="in" filter="wipe(down)">
                                      <p:cBhvr>
                                        <p:cTn id="12" dur="500"/>
                                        <p:tgtEl>
                                          <p:spTgt spid="9">
                                            <p:graphicEl>
                                              <a:chart seriesIdx="-4" categoryIdx="0" bldStep="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graphicEl>
                                              <a:chart seriesIdx="-4" categoryIdx="1" bldStep="category"/>
                                            </p:graphicEl>
                                          </p:spTgt>
                                        </p:tgtEl>
                                        <p:attrNameLst>
                                          <p:attrName>style.visibility</p:attrName>
                                        </p:attrNameLst>
                                      </p:cBhvr>
                                      <p:to>
                                        <p:strVal val="visible"/>
                                      </p:to>
                                    </p:set>
                                    <p:animEffect transition="in" filter="wipe(down)">
                                      <p:cBhvr>
                                        <p:cTn id="17" dur="500"/>
                                        <p:tgtEl>
                                          <p:spTgt spid="9">
                                            <p:graphicEl>
                                              <a:chart seriesIdx="-4" categoryIdx="1" bldStep="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graphicEl>
                                              <a:chart seriesIdx="-4" categoryIdx="2" bldStep="category"/>
                                            </p:graphicEl>
                                          </p:spTgt>
                                        </p:tgtEl>
                                        <p:attrNameLst>
                                          <p:attrName>style.visibility</p:attrName>
                                        </p:attrNameLst>
                                      </p:cBhvr>
                                      <p:to>
                                        <p:strVal val="visible"/>
                                      </p:to>
                                    </p:set>
                                    <p:animEffect transition="in" filter="wipe(down)">
                                      <p:cBhvr>
                                        <p:cTn id="22" dur="500"/>
                                        <p:tgtEl>
                                          <p:spTgt spid="9">
                                            <p:graphicEl>
                                              <a:chart seriesIdx="-4" categoryIdx="2"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Chart bld="category"/>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EAB3F-4870-4A97-52C8-F9B3A3C03D91}"/>
              </a:ext>
            </a:extLst>
          </p:cNvPr>
          <p:cNvSpPr>
            <a:spLocks noGrp="1"/>
          </p:cNvSpPr>
          <p:nvPr>
            <p:ph type="title"/>
          </p:nvPr>
        </p:nvSpPr>
        <p:spPr>
          <a:xfrm>
            <a:off x="701040" y="2737656"/>
            <a:ext cx="10789919" cy="825471"/>
          </a:xfrm>
        </p:spPr>
        <p:txBody>
          <a:bodyPr>
            <a:normAutofit/>
          </a:bodyPr>
          <a:lstStyle/>
          <a:p>
            <a:r>
              <a:rPr lang="en-US" dirty="0"/>
              <a:t>MÔ HÌNH CẤU TRÚC ĐỀ ĐÁNH GIÁ ĐỊNH KÌ</a:t>
            </a:r>
          </a:p>
        </p:txBody>
      </p:sp>
      <p:sp>
        <p:nvSpPr>
          <p:cNvPr id="4" name="Slide Number Placeholder 3">
            <a:extLst>
              <a:ext uri="{FF2B5EF4-FFF2-40B4-BE49-F238E27FC236}">
                <a16:creationId xmlns:a16="http://schemas.microsoft.com/office/drawing/2014/main" id="{69F2CEFF-AA5E-6F06-D357-467129ED7A3F}"/>
              </a:ext>
            </a:extLst>
          </p:cNvPr>
          <p:cNvSpPr>
            <a:spLocks noGrp="1"/>
          </p:cNvSpPr>
          <p:nvPr>
            <p:ph type="sldNum" sz="quarter" idx="12"/>
          </p:nvPr>
        </p:nvSpPr>
        <p:spPr/>
        <p:txBody>
          <a:bodyPr/>
          <a:lstStyle/>
          <a:p>
            <a:fld id="{BD8A8A1B-4E1E-43EF-8A39-7D4A3879B941}" type="slidenum">
              <a:rPr lang="en-US" smtClean="0"/>
              <a:t>21</a:t>
            </a:fld>
            <a:endParaRPr lang="en-US"/>
          </a:p>
        </p:txBody>
      </p:sp>
      <p:cxnSp>
        <p:nvCxnSpPr>
          <p:cNvPr id="14" name="Straight Connector 13">
            <a:extLst>
              <a:ext uri="{FF2B5EF4-FFF2-40B4-BE49-F238E27FC236}">
                <a16:creationId xmlns:a16="http://schemas.microsoft.com/office/drawing/2014/main" id="{12A2AE4D-0197-6740-9E08-1519E291FFD0}"/>
              </a:ext>
            </a:extLst>
          </p:cNvPr>
          <p:cNvCxnSpPr/>
          <p:nvPr/>
        </p:nvCxnSpPr>
        <p:spPr>
          <a:xfrm>
            <a:off x="598715" y="1230089"/>
            <a:ext cx="373380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E676ABBC-C161-4E02-8C20-7ED6B68D74BB}"/>
              </a:ext>
            </a:extLst>
          </p:cNvPr>
          <p:cNvCxnSpPr>
            <a:cxnSpLocks/>
          </p:cNvCxnSpPr>
          <p:nvPr/>
        </p:nvCxnSpPr>
        <p:spPr>
          <a:xfrm>
            <a:off x="598715" y="1262744"/>
            <a:ext cx="3842657"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0007455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47938-F39C-4B94-96BB-F652618227B7}"/>
              </a:ext>
            </a:extLst>
          </p:cNvPr>
          <p:cNvSpPr>
            <a:spLocks noGrp="1"/>
          </p:cNvSpPr>
          <p:nvPr>
            <p:ph type="title"/>
          </p:nvPr>
        </p:nvSpPr>
        <p:spPr/>
        <p:txBody>
          <a:bodyPr/>
          <a:lstStyle/>
          <a:p>
            <a:endParaRPr lang="en-VN" dirty="0"/>
          </a:p>
        </p:txBody>
      </p:sp>
      <p:sp>
        <p:nvSpPr>
          <p:cNvPr id="4" name="Slide Number Placeholder 3">
            <a:extLst>
              <a:ext uri="{FF2B5EF4-FFF2-40B4-BE49-F238E27FC236}">
                <a16:creationId xmlns:a16="http://schemas.microsoft.com/office/drawing/2014/main" id="{3DA2F937-24B6-F22C-EA9C-B28830646148}"/>
              </a:ext>
            </a:extLst>
          </p:cNvPr>
          <p:cNvSpPr>
            <a:spLocks noGrp="1"/>
          </p:cNvSpPr>
          <p:nvPr>
            <p:ph type="sldNum" sz="quarter" idx="12"/>
          </p:nvPr>
        </p:nvSpPr>
        <p:spPr/>
        <p:txBody>
          <a:bodyPr/>
          <a:lstStyle/>
          <a:p>
            <a:fld id="{BD8A8A1B-4E1E-43EF-8A39-7D4A3879B941}" type="slidenum">
              <a:rPr lang="en-US" smtClean="0"/>
              <a:t>22</a:t>
            </a:fld>
            <a:endParaRPr lang="en-US"/>
          </a:p>
        </p:txBody>
      </p:sp>
      <p:graphicFrame>
        <p:nvGraphicFramePr>
          <p:cNvPr id="5" name="Content Placeholder 4">
            <a:extLst>
              <a:ext uri="{FF2B5EF4-FFF2-40B4-BE49-F238E27FC236}">
                <a16:creationId xmlns:a16="http://schemas.microsoft.com/office/drawing/2014/main" id="{146D028A-58B5-8695-B12C-4C5FA74AD6FB}"/>
              </a:ext>
            </a:extLst>
          </p:cNvPr>
          <p:cNvGraphicFramePr>
            <a:graphicFrameLocks noGrp="1"/>
          </p:cNvGraphicFramePr>
          <p:nvPr>
            <p:ph sz="half" idx="1"/>
            <p:extLst>
              <p:ext uri="{D42A27DB-BD31-4B8C-83A1-F6EECF244321}">
                <p14:modId xmlns:p14="http://schemas.microsoft.com/office/powerpoint/2010/main" val="1598597229"/>
              </p:ext>
            </p:extLst>
          </p:nvPr>
        </p:nvGraphicFramePr>
        <p:xfrm>
          <a:off x="187036" y="299516"/>
          <a:ext cx="12004964" cy="65584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271809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33654-CFE2-126F-110B-1CD02AE56D6A}"/>
              </a:ext>
            </a:extLst>
          </p:cNvPr>
          <p:cNvSpPr>
            <a:spLocks noGrp="1"/>
          </p:cNvSpPr>
          <p:nvPr>
            <p:ph type="title"/>
          </p:nvPr>
        </p:nvSpPr>
        <p:spPr/>
        <p:txBody>
          <a:bodyPr/>
          <a:lstStyle/>
          <a:p>
            <a:endParaRPr lang="en-VN"/>
          </a:p>
        </p:txBody>
      </p:sp>
      <p:sp>
        <p:nvSpPr>
          <p:cNvPr id="4" name="Slide Number Placeholder 3">
            <a:extLst>
              <a:ext uri="{FF2B5EF4-FFF2-40B4-BE49-F238E27FC236}">
                <a16:creationId xmlns:a16="http://schemas.microsoft.com/office/drawing/2014/main" id="{88E1369F-F2BC-D93F-3FB3-D6A22DB6D681}"/>
              </a:ext>
            </a:extLst>
          </p:cNvPr>
          <p:cNvSpPr>
            <a:spLocks noGrp="1"/>
          </p:cNvSpPr>
          <p:nvPr>
            <p:ph type="sldNum" sz="quarter" idx="12"/>
          </p:nvPr>
        </p:nvSpPr>
        <p:spPr/>
        <p:txBody>
          <a:bodyPr/>
          <a:lstStyle/>
          <a:p>
            <a:fld id="{BD8A8A1B-4E1E-43EF-8A39-7D4A3879B941}" type="slidenum">
              <a:rPr lang="en-US" smtClean="0"/>
              <a:t>23</a:t>
            </a:fld>
            <a:endParaRPr lang="en-US"/>
          </a:p>
        </p:txBody>
      </p:sp>
      <p:graphicFrame>
        <p:nvGraphicFramePr>
          <p:cNvPr id="5" name="Content Placeholder 4">
            <a:extLst>
              <a:ext uri="{FF2B5EF4-FFF2-40B4-BE49-F238E27FC236}">
                <a16:creationId xmlns:a16="http://schemas.microsoft.com/office/drawing/2014/main" id="{D60793E2-4FB9-C86C-895C-F0FA659A45FB}"/>
              </a:ext>
            </a:extLst>
          </p:cNvPr>
          <p:cNvGraphicFramePr>
            <a:graphicFrameLocks noGrp="1"/>
          </p:cNvGraphicFramePr>
          <p:nvPr>
            <p:ph sz="half" idx="1"/>
            <p:extLst>
              <p:ext uri="{D42A27DB-BD31-4B8C-83A1-F6EECF244321}">
                <p14:modId xmlns:p14="http://schemas.microsoft.com/office/powerpoint/2010/main" val="1396987263"/>
              </p:ext>
            </p:extLst>
          </p:nvPr>
        </p:nvGraphicFramePr>
        <p:xfrm>
          <a:off x="145473" y="299516"/>
          <a:ext cx="12046527" cy="6421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754026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729C8-4EF7-B64D-51B2-BA1F852041EA}"/>
              </a:ext>
            </a:extLst>
          </p:cNvPr>
          <p:cNvSpPr>
            <a:spLocks noGrp="1"/>
          </p:cNvSpPr>
          <p:nvPr>
            <p:ph type="title"/>
          </p:nvPr>
        </p:nvSpPr>
        <p:spPr/>
        <p:txBody>
          <a:bodyPr/>
          <a:lstStyle/>
          <a:p>
            <a:endParaRPr lang="en-VN"/>
          </a:p>
        </p:txBody>
      </p:sp>
      <p:sp>
        <p:nvSpPr>
          <p:cNvPr id="4" name="Slide Number Placeholder 3">
            <a:extLst>
              <a:ext uri="{FF2B5EF4-FFF2-40B4-BE49-F238E27FC236}">
                <a16:creationId xmlns:a16="http://schemas.microsoft.com/office/drawing/2014/main" id="{064709C9-1610-D4F4-912E-6FB7E532D295}"/>
              </a:ext>
            </a:extLst>
          </p:cNvPr>
          <p:cNvSpPr>
            <a:spLocks noGrp="1"/>
          </p:cNvSpPr>
          <p:nvPr>
            <p:ph type="sldNum" sz="quarter" idx="12"/>
          </p:nvPr>
        </p:nvSpPr>
        <p:spPr/>
        <p:txBody>
          <a:bodyPr/>
          <a:lstStyle/>
          <a:p>
            <a:fld id="{BD8A8A1B-4E1E-43EF-8A39-7D4A3879B941}" type="slidenum">
              <a:rPr lang="en-US" smtClean="0"/>
              <a:t>24</a:t>
            </a:fld>
            <a:endParaRPr lang="en-US"/>
          </a:p>
        </p:txBody>
      </p:sp>
      <p:graphicFrame>
        <p:nvGraphicFramePr>
          <p:cNvPr id="5" name="Content Placeholder 4">
            <a:extLst>
              <a:ext uri="{FF2B5EF4-FFF2-40B4-BE49-F238E27FC236}">
                <a16:creationId xmlns:a16="http://schemas.microsoft.com/office/drawing/2014/main" id="{A2AC667C-2FC9-D928-E53B-1E2231CDE0B2}"/>
              </a:ext>
            </a:extLst>
          </p:cNvPr>
          <p:cNvGraphicFramePr>
            <a:graphicFrameLocks noGrp="1"/>
          </p:cNvGraphicFramePr>
          <p:nvPr>
            <p:ph sz="half" idx="1"/>
            <p:extLst>
              <p:ext uri="{D42A27DB-BD31-4B8C-83A1-F6EECF244321}">
                <p14:modId xmlns:p14="http://schemas.microsoft.com/office/powerpoint/2010/main" val="1278222271"/>
              </p:ext>
            </p:extLst>
          </p:nvPr>
        </p:nvGraphicFramePr>
        <p:xfrm>
          <a:off x="0" y="137160"/>
          <a:ext cx="12032673" cy="6583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57783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334B7-4469-966D-40A7-03CDF0B34AC4}"/>
              </a:ext>
            </a:extLst>
          </p:cNvPr>
          <p:cNvSpPr>
            <a:spLocks noGrp="1"/>
          </p:cNvSpPr>
          <p:nvPr>
            <p:ph type="title"/>
          </p:nvPr>
        </p:nvSpPr>
        <p:spPr/>
        <p:txBody>
          <a:bodyPr/>
          <a:lstStyle/>
          <a:p>
            <a:r>
              <a:rPr lang="en-US"/>
              <a:t>LƯU Ý</a:t>
            </a:r>
          </a:p>
        </p:txBody>
      </p:sp>
      <p:sp>
        <p:nvSpPr>
          <p:cNvPr id="3" name="Content Placeholder 2">
            <a:extLst>
              <a:ext uri="{FF2B5EF4-FFF2-40B4-BE49-F238E27FC236}">
                <a16:creationId xmlns:a16="http://schemas.microsoft.com/office/drawing/2014/main" id="{25F4CCDE-A0FA-E0F8-98B3-F7BD13644F48}"/>
              </a:ext>
            </a:extLst>
          </p:cNvPr>
          <p:cNvSpPr>
            <a:spLocks noGrp="1"/>
          </p:cNvSpPr>
          <p:nvPr>
            <p:ph sz="half" idx="1"/>
          </p:nvPr>
        </p:nvSpPr>
        <p:spPr>
          <a:xfrm>
            <a:off x="457200" y="1424503"/>
            <a:ext cx="11510682" cy="4930577"/>
          </a:xfrm>
        </p:spPr>
        <p:txBody>
          <a:bodyPr>
            <a:normAutofit/>
          </a:bodyPr>
          <a:lstStyle/>
          <a:p>
            <a:pPr>
              <a:lnSpc>
                <a:spcPct val="150000"/>
              </a:lnSpc>
            </a:pPr>
            <a:r>
              <a:rPr lang="en-US" sz="3200" kern="100" dirty="0" err="1">
                <a:ea typeface="Calibri" panose="020F0502020204030204" pitchFamily="34" charset="0"/>
                <a:cs typeface="Times New Roman" panose="02020603050405020304" pitchFamily="18" charset="0"/>
              </a:rPr>
              <a:t>C</a:t>
            </a:r>
            <a:r>
              <a:rPr lang="en-US" sz="3200" kern="100" dirty="0" err="1">
                <a:effectLst/>
                <a:ea typeface="Calibri" panose="020F0502020204030204" pitchFamily="34" charset="0"/>
                <a:cs typeface="Times New Roman" panose="02020603050405020304" pitchFamily="18" charset="0"/>
              </a:rPr>
              <a:t>ó</a:t>
            </a:r>
            <a:r>
              <a:rPr lang="en-US" sz="3200" kern="100" dirty="0">
                <a:effectLst/>
                <a:ea typeface="Calibri" panose="020F0502020204030204" pitchFamily="34" charset="0"/>
                <a:cs typeface="Times New Roman" panose="02020603050405020304" pitchFamily="18" charset="0"/>
              </a:rPr>
              <a:t> </a:t>
            </a:r>
            <a:r>
              <a:rPr lang="en-US" sz="3200" kern="100" dirty="0" err="1">
                <a:effectLst/>
                <a:ea typeface="Calibri" panose="020F0502020204030204" pitchFamily="34" charset="0"/>
                <a:cs typeface="Times New Roman" panose="02020603050405020304" pitchFamily="18" charset="0"/>
              </a:rPr>
              <a:t>thể</a:t>
            </a:r>
            <a:r>
              <a:rPr lang="en-US" sz="3200" kern="100" dirty="0">
                <a:effectLst/>
                <a:ea typeface="Calibri" panose="020F0502020204030204" pitchFamily="34" charset="0"/>
                <a:cs typeface="Times New Roman" panose="02020603050405020304" pitchFamily="18" charset="0"/>
              </a:rPr>
              <a:t> </a:t>
            </a:r>
            <a:r>
              <a:rPr lang="en-US" sz="3200" kern="100" dirty="0" err="1">
                <a:effectLst/>
                <a:ea typeface="Calibri" panose="020F0502020204030204" pitchFamily="34" charset="0"/>
                <a:cs typeface="Times New Roman" panose="02020603050405020304" pitchFamily="18" charset="0"/>
              </a:rPr>
              <a:t>thiết</a:t>
            </a:r>
            <a:r>
              <a:rPr lang="en-US" sz="3200" kern="100" dirty="0">
                <a:effectLst/>
                <a:ea typeface="Calibri" panose="020F0502020204030204" pitchFamily="34" charset="0"/>
                <a:cs typeface="Times New Roman" panose="02020603050405020304" pitchFamily="18" charset="0"/>
              </a:rPr>
              <a:t> </a:t>
            </a:r>
            <a:r>
              <a:rPr lang="en-US" sz="3200" kern="100" dirty="0" err="1">
                <a:effectLst/>
                <a:ea typeface="Calibri" panose="020F0502020204030204" pitchFamily="34" charset="0"/>
                <a:cs typeface="Times New Roman" panose="02020603050405020304" pitchFamily="18" charset="0"/>
              </a:rPr>
              <a:t>kế</a:t>
            </a:r>
            <a:r>
              <a:rPr lang="en-US" sz="3200" kern="100" dirty="0">
                <a:effectLst/>
                <a:ea typeface="Calibri" panose="020F0502020204030204" pitchFamily="34" charset="0"/>
                <a:cs typeface="Times New Roman" panose="02020603050405020304" pitchFamily="18" charset="0"/>
              </a:rPr>
              <a:t> </a:t>
            </a:r>
            <a:r>
              <a:rPr lang="en-US" sz="3200" kern="100" dirty="0" err="1">
                <a:effectLst/>
                <a:ea typeface="Calibri" panose="020F0502020204030204" pitchFamily="34" charset="0"/>
                <a:cs typeface="Times New Roman" panose="02020603050405020304" pitchFamily="18" charset="0"/>
              </a:rPr>
              <a:t>đề</a:t>
            </a:r>
            <a:r>
              <a:rPr lang="en-US" sz="3200" kern="100" dirty="0">
                <a:effectLst/>
                <a:ea typeface="Calibri" panose="020F0502020204030204" pitchFamily="34" charset="0"/>
                <a:cs typeface="Times New Roman" panose="02020603050405020304" pitchFamily="18" charset="0"/>
              </a:rPr>
              <a:t> </a:t>
            </a:r>
            <a:r>
              <a:rPr lang="en-US" sz="3200" kern="100" dirty="0" err="1">
                <a:effectLst/>
                <a:ea typeface="Calibri" panose="020F0502020204030204" pitchFamily="34" charset="0"/>
                <a:cs typeface="Times New Roman" panose="02020603050405020304" pitchFamily="18" charset="0"/>
              </a:rPr>
              <a:t>kiểm</a:t>
            </a:r>
            <a:r>
              <a:rPr lang="en-US" sz="3200" kern="100" dirty="0">
                <a:effectLst/>
                <a:ea typeface="Calibri" panose="020F0502020204030204" pitchFamily="34" charset="0"/>
                <a:cs typeface="Times New Roman" panose="02020603050405020304" pitchFamily="18" charset="0"/>
              </a:rPr>
              <a:t> </a:t>
            </a:r>
            <a:r>
              <a:rPr lang="en-US" sz="3200" kern="100" dirty="0" err="1">
                <a:effectLst/>
                <a:ea typeface="Calibri" panose="020F0502020204030204" pitchFamily="34" charset="0"/>
                <a:cs typeface="Times New Roman" panose="02020603050405020304" pitchFamily="18" charset="0"/>
              </a:rPr>
              <a:t>tra</a:t>
            </a:r>
            <a:r>
              <a:rPr lang="en-US" sz="3200" kern="100" dirty="0">
                <a:effectLst/>
                <a:ea typeface="Calibri" panose="020F0502020204030204" pitchFamily="34" charset="0"/>
                <a:cs typeface="Times New Roman" panose="02020603050405020304" pitchFamily="18" charset="0"/>
              </a:rPr>
              <a:t> </a:t>
            </a:r>
            <a:r>
              <a:rPr lang="en-US" sz="3200" kern="100" dirty="0" err="1">
                <a:effectLst/>
                <a:ea typeface="Calibri" panose="020F0502020204030204" pitchFamily="34" charset="0"/>
                <a:cs typeface="Times New Roman" panose="02020603050405020304" pitchFamily="18" charset="0"/>
              </a:rPr>
              <a:t>định</a:t>
            </a:r>
            <a:r>
              <a:rPr lang="en-US" sz="3200" kern="100" dirty="0">
                <a:effectLst/>
                <a:ea typeface="Calibri" panose="020F0502020204030204" pitchFamily="34" charset="0"/>
                <a:cs typeface="Times New Roman" panose="02020603050405020304" pitchFamily="18" charset="0"/>
              </a:rPr>
              <a:t> </a:t>
            </a:r>
            <a:r>
              <a:rPr lang="en-US" sz="3200" kern="100" dirty="0" err="1">
                <a:effectLst/>
                <a:ea typeface="Calibri" panose="020F0502020204030204" pitchFamily="34" charset="0"/>
                <a:cs typeface="Times New Roman" panose="02020603050405020304" pitchFamily="18" charset="0"/>
              </a:rPr>
              <a:t>kì</a:t>
            </a:r>
            <a:r>
              <a:rPr lang="en-US" sz="3200" kern="100" dirty="0">
                <a:effectLst/>
                <a:ea typeface="Calibri" panose="020F0502020204030204" pitchFamily="34" charset="0"/>
                <a:cs typeface="Times New Roman" panose="02020603050405020304" pitchFamily="18" charset="0"/>
              </a:rPr>
              <a:t> </a:t>
            </a:r>
            <a:r>
              <a:rPr lang="en-US" sz="3200" kern="100" dirty="0" err="1">
                <a:effectLst/>
                <a:ea typeface="Calibri" panose="020F0502020204030204" pitchFamily="34" charset="0"/>
                <a:cs typeface="Times New Roman" panose="02020603050405020304" pitchFamily="18" charset="0"/>
              </a:rPr>
              <a:t>bằng</a:t>
            </a:r>
            <a:r>
              <a:rPr lang="en-US" sz="3200" kern="100" dirty="0">
                <a:effectLst/>
                <a:ea typeface="Calibri" panose="020F0502020204030204" pitchFamily="34" charset="0"/>
                <a:cs typeface="Times New Roman" panose="02020603050405020304" pitchFamily="18" charset="0"/>
              </a:rPr>
              <a:t> </a:t>
            </a:r>
            <a:r>
              <a:rPr lang="en-US" sz="3200" kern="100" dirty="0" err="1">
                <a:effectLst/>
                <a:ea typeface="Calibri" panose="020F0502020204030204" pitchFamily="34" charset="0"/>
                <a:cs typeface="Times New Roman" panose="02020603050405020304" pitchFamily="18" charset="0"/>
              </a:rPr>
              <a:t>dự</a:t>
            </a:r>
            <a:r>
              <a:rPr lang="en-US" sz="3200" kern="100" dirty="0">
                <a:effectLst/>
                <a:ea typeface="Calibri" panose="020F0502020204030204" pitchFamily="34" charset="0"/>
                <a:cs typeface="Times New Roman" panose="02020603050405020304" pitchFamily="18" charset="0"/>
              </a:rPr>
              <a:t> </a:t>
            </a:r>
            <a:r>
              <a:rPr lang="en-US" sz="3200" kern="100" dirty="0" err="1">
                <a:effectLst/>
                <a:ea typeface="Calibri" panose="020F0502020204030204" pitchFamily="34" charset="0"/>
                <a:cs typeface="Times New Roman" panose="02020603050405020304" pitchFamily="18" charset="0"/>
              </a:rPr>
              <a:t>án</a:t>
            </a:r>
            <a:r>
              <a:rPr lang="en-US" sz="3200" kern="100" dirty="0">
                <a:effectLst/>
                <a:ea typeface="Calibri" panose="020F0502020204030204" pitchFamily="34" charset="0"/>
                <a:cs typeface="Times New Roman" panose="02020603050405020304" pitchFamily="18" charset="0"/>
              </a:rPr>
              <a:t> </a:t>
            </a:r>
            <a:r>
              <a:rPr lang="en-US" sz="3200" kern="100" dirty="0" err="1">
                <a:effectLst/>
                <a:ea typeface="Calibri" panose="020F0502020204030204" pitchFamily="34" charset="0"/>
                <a:cs typeface="Times New Roman" panose="02020603050405020304" pitchFamily="18" charset="0"/>
              </a:rPr>
              <a:t>học</a:t>
            </a:r>
            <a:r>
              <a:rPr lang="en-US" sz="3200" kern="100" dirty="0">
                <a:effectLst/>
                <a:ea typeface="Calibri" panose="020F0502020204030204" pitchFamily="34" charset="0"/>
                <a:cs typeface="Times New Roman" panose="02020603050405020304" pitchFamily="18" charset="0"/>
              </a:rPr>
              <a:t> </a:t>
            </a:r>
            <a:r>
              <a:rPr lang="en-US" sz="3200" kern="100" dirty="0" err="1">
                <a:effectLst/>
                <a:ea typeface="Calibri" panose="020F0502020204030204" pitchFamily="34" charset="0"/>
                <a:cs typeface="Times New Roman" panose="02020603050405020304" pitchFamily="18" charset="0"/>
              </a:rPr>
              <a:t>tập</a:t>
            </a:r>
            <a:endParaRPr lang="en-US" sz="3200" kern="100" dirty="0">
              <a:effectLst/>
              <a:ea typeface="Calibri" panose="020F0502020204030204" pitchFamily="34" charset="0"/>
              <a:cs typeface="Times New Roman" panose="02020603050405020304" pitchFamily="18" charset="0"/>
            </a:endParaRPr>
          </a:p>
          <a:p>
            <a:pPr>
              <a:lnSpc>
                <a:spcPct val="150000"/>
              </a:lnSpc>
            </a:pPr>
            <a:r>
              <a:rPr lang="en-US" sz="3200" kern="100" dirty="0" err="1">
                <a:ea typeface="Calibri" panose="020F0502020204030204" pitchFamily="34" charset="0"/>
                <a:cs typeface="Times New Roman" panose="02020603050405020304" pitchFamily="18" charset="0"/>
              </a:rPr>
              <a:t>N</a:t>
            </a:r>
            <a:r>
              <a:rPr lang="en-US" sz="3200" kern="100" dirty="0" err="1">
                <a:effectLst/>
                <a:ea typeface="Calibri" panose="020F0502020204030204" pitchFamily="34" charset="0"/>
                <a:cs typeface="Times New Roman" panose="02020603050405020304" pitchFamily="18" charset="0"/>
              </a:rPr>
              <a:t>ên</a:t>
            </a:r>
            <a:r>
              <a:rPr lang="en-US" sz="3200" kern="100" dirty="0">
                <a:effectLst/>
                <a:ea typeface="Calibri" panose="020F0502020204030204" pitchFamily="34" charset="0"/>
                <a:cs typeface="Times New Roman" panose="02020603050405020304" pitchFamily="18" charset="0"/>
              </a:rPr>
              <a:t> </a:t>
            </a:r>
            <a:r>
              <a:rPr lang="en-US" sz="3200" kern="100" dirty="0" err="1">
                <a:effectLst/>
                <a:ea typeface="Calibri" panose="020F0502020204030204" pitchFamily="34" charset="0"/>
                <a:cs typeface="Times New Roman" panose="02020603050405020304" pitchFamily="18" charset="0"/>
              </a:rPr>
              <a:t>có</a:t>
            </a:r>
            <a:r>
              <a:rPr lang="en-US" sz="3200" kern="100" dirty="0">
                <a:effectLst/>
                <a:ea typeface="Calibri" panose="020F0502020204030204" pitchFamily="34" charset="0"/>
                <a:cs typeface="Times New Roman" panose="02020603050405020304" pitchFamily="18" charset="0"/>
              </a:rPr>
              <a:t> </a:t>
            </a:r>
            <a:r>
              <a:rPr lang="en-US" sz="3200" kern="100" dirty="0" err="1">
                <a:effectLst/>
                <a:ea typeface="Calibri" panose="020F0502020204030204" pitchFamily="34" charset="0"/>
                <a:cs typeface="Times New Roman" panose="02020603050405020304" pitchFamily="18" charset="0"/>
              </a:rPr>
              <a:t>sự</a:t>
            </a:r>
            <a:r>
              <a:rPr lang="en-US" sz="3200" kern="100" dirty="0">
                <a:effectLst/>
                <a:ea typeface="Calibri" panose="020F0502020204030204" pitchFamily="34" charset="0"/>
                <a:cs typeface="Times New Roman" panose="02020603050405020304" pitchFamily="18" charset="0"/>
              </a:rPr>
              <a:t> </a:t>
            </a:r>
            <a:r>
              <a:rPr lang="en-US" sz="3200" kern="100" dirty="0" err="1">
                <a:effectLst/>
                <a:ea typeface="Calibri" panose="020F0502020204030204" pitchFamily="34" charset="0"/>
                <a:cs typeface="Times New Roman" panose="02020603050405020304" pitchFamily="18" charset="0"/>
              </a:rPr>
              <a:t>kết</a:t>
            </a:r>
            <a:r>
              <a:rPr lang="en-US" sz="3200" kern="100" dirty="0">
                <a:effectLst/>
                <a:ea typeface="Calibri" panose="020F0502020204030204" pitchFamily="34" charset="0"/>
                <a:cs typeface="Times New Roman" panose="02020603050405020304" pitchFamily="18" charset="0"/>
              </a:rPr>
              <a:t> </a:t>
            </a:r>
            <a:r>
              <a:rPr lang="en-US" sz="3200" kern="100" dirty="0" err="1">
                <a:effectLst/>
                <a:ea typeface="Calibri" panose="020F0502020204030204" pitchFamily="34" charset="0"/>
                <a:cs typeface="Times New Roman" panose="02020603050405020304" pitchFamily="18" charset="0"/>
              </a:rPr>
              <a:t>nối</a:t>
            </a:r>
            <a:r>
              <a:rPr lang="en-US" sz="3200" kern="100" dirty="0">
                <a:effectLst/>
                <a:ea typeface="Calibri" panose="020F0502020204030204" pitchFamily="34" charset="0"/>
                <a:cs typeface="Times New Roman" panose="02020603050405020304" pitchFamily="18" charset="0"/>
              </a:rPr>
              <a:t> </a:t>
            </a:r>
            <a:r>
              <a:rPr lang="en-US" sz="3200" kern="100" dirty="0" err="1">
                <a:effectLst/>
                <a:ea typeface="Calibri" panose="020F0502020204030204" pitchFamily="34" charset="0"/>
                <a:cs typeface="Times New Roman" panose="02020603050405020304" pitchFamily="18" charset="0"/>
              </a:rPr>
              <a:t>ý</a:t>
            </a:r>
            <a:r>
              <a:rPr lang="en-US" sz="3200" kern="100" dirty="0">
                <a:effectLst/>
                <a:ea typeface="Calibri" panose="020F0502020204030204" pitchFamily="34" charset="0"/>
                <a:cs typeface="Times New Roman" panose="02020603050405020304" pitchFamily="18" charset="0"/>
              </a:rPr>
              <a:t> </a:t>
            </a:r>
            <a:r>
              <a:rPr lang="en-US" sz="3200" kern="100" dirty="0" err="1">
                <a:effectLst/>
                <a:ea typeface="Calibri" panose="020F0502020204030204" pitchFamily="34" charset="0"/>
                <a:cs typeface="Times New Roman" panose="02020603050405020304" pitchFamily="18" charset="0"/>
              </a:rPr>
              <a:t>tưởng</a:t>
            </a:r>
            <a:r>
              <a:rPr lang="en-US" sz="3200" kern="100" dirty="0">
                <a:effectLst/>
                <a:ea typeface="Calibri" panose="020F0502020204030204" pitchFamily="34" charset="0"/>
                <a:cs typeface="Times New Roman" panose="02020603050405020304" pitchFamily="18" charset="0"/>
              </a:rPr>
              <a:t> </a:t>
            </a:r>
            <a:r>
              <a:rPr lang="en-US" sz="3200" kern="100" dirty="0" err="1">
                <a:effectLst/>
                <a:ea typeface="Calibri" panose="020F0502020204030204" pitchFamily="34" charset="0"/>
                <a:cs typeface="Times New Roman" panose="02020603050405020304" pitchFamily="18" charset="0"/>
              </a:rPr>
              <a:t>giữa</a:t>
            </a:r>
            <a:r>
              <a:rPr lang="en-US" sz="3200" kern="100" dirty="0">
                <a:effectLst/>
                <a:ea typeface="Calibri" panose="020F0502020204030204" pitchFamily="34" charset="0"/>
                <a:cs typeface="Times New Roman" panose="02020603050405020304" pitchFamily="18" charset="0"/>
              </a:rPr>
              <a:t> </a:t>
            </a:r>
            <a:r>
              <a:rPr lang="en-US" sz="3200" kern="100" dirty="0" err="1">
                <a:effectLst/>
                <a:ea typeface="Calibri" panose="020F0502020204030204" pitchFamily="34" charset="0"/>
                <a:cs typeface="Times New Roman" panose="02020603050405020304" pitchFamily="18" charset="0"/>
              </a:rPr>
              <a:t>phần</a:t>
            </a:r>
            <a:r>
              <a:rPr lang="en-US" sz="3200" kern="100" dirty="0">
                <a:effectLst/>
                <a:ea typeface="Calibri" panose="020F0502020204030204" pitchFamily="34" charset="0"/>
                <a:cs typeface="Times New Roman" panose="02020603050405020304" pitchFamily="18" charset="0"/>
              </a:rPr>
              <a:t> </a:t>
            </a:r>
            <a:r>
              <a:rPr lang="en-US" sz="3200" kern="100" dirty="0" err="1">
                <a:effectLst/>
                <a:ea typeface="Calibri" panose="020F0502020204030204" pitchFamily="34" charset="0"/>
                <a:cs typeface="Times New Roman" panose="02020603050405020304" pitchFamily="18" charset="0"/>
              </a:rPr>
              <a:t>Đọc</a:t>
            </a:r>
            <a:r>
              <a:rPr lang="en-US" sz="3200" kern="100" dirty="0">
                <a:effectLst/>
                <a:ea typeface="Calibri" panose="020F0502020204030204" pitchFamily="34" charset="0"/>
                <a:cs typeface="Times New Roman" panose="02020603050405020304" pitchFamily="18" charset="0"/>
              </a:rPr>
              <a:t> </a:t>
            </a:r>
            <a:r>
              <a:rPr lang="en-US" sz="3200" kern="100" dirty="0" err="1">
                <a:effectLst/>
                <a:ea typeface="Calibri" panose="020F0502020204030204" pitchFamily="34" charset="0"/>
                <a:cs typeface="Times New Roman" panose="02020603050405020304" pitchFamily="18" charset="0"/>
              </a:rPr>
              <a:t>hiểu</a:t>
            </a:r>
            <a:r>
              <a:rPr lang="en-US" sz="3200" kern="100" dirty="0">
                <a:effectLst/>
                <a:ea typeface="Calibri" panose="020F0502020204030204" pitchFamily="34" charset="0"/>
                <a:cs typeface="Times New Roman" panose="02020603050405020304" pitchFamily="18" charset="0"/>
              </a:rPr>
              <a:t> </a:t>
            </a:r>
            <a:r>
              <a:rPr lang="en-US" sz="3200" kern="100" dirty="0" err="1">
                <a:effectLst/>
                <a:ea typeface="Calibri" panose="020F0502020204030204" pitchFamily="34" charset="0"/>
                <a:cs typeface="Times New Roman" panose="02020603050405020304" pitchFamily="18" charset="0"/>
              </a:rPr>
              <a:t>và</a:t>
            </a:r>
            <a:r>
              <a:rPr lang="en-US" sz="3200" kern="100" dirty="0">
                <a:effectLst/>
                <a:ea typeface="Calibri" panose="020F0502020204030204" pitchFamily="34" charset="0"/>
                <a:cs typeface="Times New Roman" panose="02020603050405020304" pitchFamily="18" charset="0"/>
              </a:rPr>
              <a:t> </a:t>
            </a:r>
            <a:r>
              <a:rPr lang="en-US" sz="3200" kern="100" dirty="0" err="1">
                <a:effectLst/>
                <a:ea typeface="Calibri" panose="020F0502020204030204" pitchFamily="34" charset="0"/>
                <a:cs typeface="Times New Roman" panose="02020603050405020304" pitchFamily="18" charset="0"/>
              </a:rPr>
              <a:t>phần</a:t>
            </a:r>
            <a:r>
              <a:rPr lang="en-US" sz="3200" kern="100" dirty="0">
                <a:effectLst/>
                <a:ea typeface="Calibri" panose="020F0502020204030204" pitchFamily="34" charset="0"/>
                <a:cs typeface="Times New Roman" panose="02020603050405020304" pitchFamily="18" charset="0"/>
              </a:rPr>
              <a:t> </a:t>
            </a:r>
            <a:r>
              <a:rPr lang="en-US" sz="3200" kern="100" dirty="0" err="1">
                <a:effectLst/>
                <a:ea typeface="Calibri" panose="020F0502020204030204" pitchFamily="34" charset="0"/>
                <a:cs typeface="Times New Roman" panose="02020603050405020304" pitchFamily="18" charset="0"/>
              </a:rPr>
              <a:t>Viết</a:t>
            </a:r>
            <a:endParaRPr lang="en-US" sz="3200" kern="100" dirty="0">
              <a:effectLst/>
              <a:ea typeface="Calibri" panose="020F0502020204030204" pitchFamily="34" charset="0"/>
              <a:cs typeface="Times New Roman" panose="02020603050405020304" pitchFamily="18" charset="0"/>
            </a:endParaRPr>
          </a:p>
          <a:p>
            <a:pPr>
              <a:lnSpc>
                <a:spcPct val="150000"/>
              </a:lnSpc>
            </a:pPr>
            <a:r>
              <a:rPr lang="en-US" sz="3200" spc="-20" dirty="0" err="1">
                <a:effectLst/>
                <a:ea typeface="Calibri" panose="020F0502020204030204" pitchFamily="34" charset="0"/>
                <a:cs typeface="Times New Roman" panose="02020603050405020304" pitchFamily="18" charset="0"/>
              </a:rPr>
              <a:t>Đề</a:t>
            </a:r>
            <a:r>
              <a:rPr lang="en-US" sz="3200" spc="-20" dirty="0">
                <a:effectLst/>
                <a:ea typeface="Calibri" panose="020F0502020204030204" pitchFamily="34" charset="0"/>
                <a:cs typeface="Times New Roman" panose="02020603050405020304" pitchFamily="18" charset="0"/>
              </a:rPr>
              <a:t> </a:t>
            </a:r>
            <a:r>
              <a:rPr lang="en-US" sz="3200" spc="-20" dirty="0" err="1">
                <a:effectLst/>
                <a:ea typeface="Calibri" panose="020F0502020204030204" pitchFamily="34" charset="0"/>
                <a:cs typeface="Times New Roman" panose="02020603050405020304" pitchFamily="18" charset="0"/>
              </a:rPr>
              <a:t>thi</a:t>
            </a:r>
            <a:r>
              <a:rPr lang="en-US" sz="3200" spc="-20" dirty="0">
                <a:effectLst/>
                <a:ea typeface="Calibri" panose="020F0502020204030204" pitchFamily="34" charset="0"/>
                <a:cs typeface="Times New Roman" panose="02020603050405020304" pitchFamily="18" charset="0"/>
              </a:rPr>
              <a:t> </a:t>
            </a:r>
            <a:r>
              <a:rPr lang="en-US" sz="3200" spc="-20" dirty="0" err="1">
                <a:effectLst/>
                <a:ea typeface="Calibri" panose="020F0502020204030204" pitchFamily="34" charset="0"/>
                <a:cs typeface="Times New Roman" panose="02020603050405020304" pitchFamily="18" charset="0"/>
              </a:rPr>
              <a:t>cần</a:t>
            </a:r>
            <a:r>
              <a:rPr lang="en-US" sz="3200" spc="-20" dirty="0">
                <a:effectLst/>
                <a:ea typeface="Calibri" panose="020F0502020204030204" pitchFamily="34" charset="0"/>
                <a:cs typeface="Times New Roman" panose="02020603050405020304" pitchFamily="18" charset="0"/>
              </a:rPr>
              <a:t> </a:t>
            </a:r>
            <a:r>
              <a:rPr lang="en-US" sz="3200" spc="-20" dirty="0" err="1">
                <a:effectLst/>
                <a:ea typeface="Calibri" panose="020F0502020204030204" pitchFamily="34" charset="0"/>
                <a:cs typeface="Times New Roman" panose="02020603050405020304" pitchFamily="18" charset="0"/>
              </a:rPr>
              <a:t>được</a:t>
            </a:r>
            <a:r>
              <a:rPr lang="en-US" sz="3200" spc="-20" dirty="0">
                <a:effectLst/>
                <a:ea typeface="Calibri" panose="020F0502020204030204" pitchFamily="34" charset="0"/>
                <a:cs typeface="Times New Roman" panose="02020603050405020304" pitchFamily="18" charset="0"/>
              </a:rPr>
              <a:t> </a:t>
            </a:r>
            <a:r>
              <a:rPr lang="en-US" sz="3200" spc="-20" dirty="0" err="1">
                <a:effectLst/>
                <a:ea typeface="Calibri" panose="020F0502020204030204" pitchFamily="34" charset="0"/>
                <a:cs typeface="Times New Roman" panose="02020603050405020304" pitchFamily="18" charset="0"/>
              </a:rPr>
              <a:t>thiết</a:t>
            </a:r>
            <a:r>
              <a:rPr lang="en-US" sz="3200" spc="-20" dirty="0">
                <a:effectLst/>
                <a:ea typeface="Calibri" panose="020F0502020204030204" pitchFamily="34" charset="0"/>
                <a:cs typeface="Times New Roman" panose="02020603050405020304" pitchFamily="18" charset="0"/>
              </a:rPr>
              <a:t> </a:t>
            </a:r>
            <a:r>
              <a:rPr lang="en-US" sz="3200" spc="-20" dirty="0" err="1">
                <a:effectLst/>
                <a:ea typeface="Calibri" panose="020F0502020204030204" pitchFamily="34" charset="0"/>
                <a:cs typeface="Times New Roman" panose="02020603050405020304" pitchFamily="18" charset="0"/>
              </a:rPr>
              <a:t>kế</a:t>
            </a:r>
            <a:r>
              <a:rPr lang="en-US" sz="3200" spc="-20" dirty="0">
                <a:effectLst/>
                <a:ea typeface="Calibri" panose="020F0502020204030204" pitchFamily="34" charset="0"/>
                <a:cs typeface="Times New Roman" panose="02020603050405020304" pitchFamily="18" charset="0"/>
              </a:rPr>
              <a:t> </a:t>
            </a:r>
            <a:r>
              <a:rPr lang="en-US" sz="3200" spc="-20" dirty="0" err="1">
                <a:effectLst/>
                <a:ea typeface="Calibri" panose="020F0502020204030204" pitchFamily="34" charset="0"/>
                <a:cs typeface="Times New Roman" panose="02020603050405020304" pitchFamily="18" charset="0"/>
              </a:rPr>
              <a:t>phù</a:t>
            </a:r>
            <a:r>
              <a:rPr lang="en-US" sz="3200" spc="-20" dirty="0">
                <a:effectLst/>
                <a:ea typeface="Calibri" panose="020F0502020204030204" pitchFamily="34" charset="0"/>
                <a:cs typeface="Times New Roman" panose="02020603050405020304" pitchFamily="18" charset="0"/>
              </a:rPr>
              <a:t> </a:t>
            </a:r>
            <a:r>
              <a:rPr lang="en-US" sz="3200" spc="-20" dirty="0" err="1">
                <a:effectLst/>
                <a:ea typeface="Calibri" panose="020F0502020204030204" pitchFamily="34" charset="0"/>
                <a:cs typeface="Times New Roman" panose="02020603050405020304" pitchFamily="18" charset="0"/>
              </a:rPr>
              <a:t>hợp</a:t>
            </a:r>
            <a:r>
              <a:rPr lang="en-US" sz="3200" spc="-20" dirty="0">
                <a:effectLst/>
                <a:ea typeface="Calibri" panose="020F0502020204030204" pitchFamily="34" charset="0"/>
                <a:cs typeface="Times New Roman" panose="02020603050405020304" pitchFamily="18" charset="0"/>
              </a:rPr>
              <a:t> </a:t>
            </a:r>
            <a:r>
              <a:rPr lang="en-US" sz="3200" spc="-20" dirty="0" err="1">
                <a:effectLst/>
                <a:ea typeface="Calibri" panose="020F0502020204030204" pitchFamily="34" charset="0"/>
                <a:cs typeface="Times New Roman" panose="02020603050405020304" pitchFamily="18" charset="0"/>
              </a:rPr>
              <a:t>với</a:t>
            </a:r>
            <a:r>
              <a:rPr lang="en-US" sz="3200" spc="-20" dirty="0">
                <a:effectLst/>
                <a:ea typeface="Calibri" panose="020F0502020204030204" pitchFamily="34" charset="0"/>
                <a:cs typeface="Times New Roman" panose="02020603050405020304" pitchFamily="18" charset="0"/>
              </a:rPr>
              <a:t> </a:t>
            </a:r>
            <a:r>
              <a:rPr lang="en-US" sz="3200" spc="-20" dirty="0" err="1">
                <a:effectLst/>
                <a:ea typeface="Calibri" panose="020F0502020204030204" pitchFamily="34" charset="0"/>
                <a:cs typeface="Times New Roman" panose="02020603050405020304" pitchFamily="18" charset="0"/>
              </a:rPr>
              <a:t>thời</a:t>
            </a:r>
            <a:r>
              <a:rPr lang="en-US" sz="3200" spc="-20" dirty="0">
                <a:effectLst/>
                <a:ea typeface="Calibri" panose="020F0502020204030204" pitchFamily="34" charset="0"/>
                <a:cs typeface="Times New Roman" panose="02020603050405020304" pitchFamily="18" charset="0"/>
              </a:rPr>
              <a:t> </a:t>
            </a:r>
            <a:r>
              <a:rPr lang="en-US" sz="3200" spc="-20" dirty="0" err="1">
                <a:effectLst/>
                <a:ea typeface="Calibri" panose="020F0502020204030204" pitchFamily="34" charset="0"/>
                <a:cs typeface="Times New Roman" panose="02020603050405020304" pitchFamily="18" charset="0"/>
              </a:rPr>
              <a:t>gian</a:t>
            </a:r>
            <a:r>
              <a:rPr lang="en-US" sz="3200" spc="-20" dirty="0">
                <a:effectLst/>
                <a:ea typeface="Calibri" panose="020F0502020204030204" pitchFamily="34" charset="0"/>
                <a:cs typeface="Times New Roman" panose="02020603050405020304" pitchFamily="18" charset="0"/>
              </a:rPr>
              <a:t> </a:t>
            </a:r>
            <a:r>
              <a:rPr lang="en-US" sz="3200" spc="-20" dirty="0" err="1">
                <a:effectLst/>
                <a:ea typeface="Calibri" panose="020F0502020204030204" pitchFamily="34" charset="0"/>
                <a:cs typeface="Times New Roman" panose="02020603050405020304" pitchFamily="18" charset="0"/>
              </a:rPr>
              <a:t>làm</a:t>
            </a:r>
            <a:r>
              <a:rPr lang="en-US" sz="3200" spc="-20" dirty="0">
                <a:effectLst/>
                <a:ea typeface="Calibri" panose="020F0502020204030204" pitchFamily="34" charset="0"/>
                <a:cs typeface="Times New Roman" panose="02020603050405020304" pitchFamily="18" charset="0"/>
              </a:rPr>
              <a:t> </a:t>
            </a:r>
            <a:r>
              <a:rPr lang="en-US" sz="3200" spc="-20" dirty="0" err="1">
                <a:effectLst/>
                <a:ea typeface="Calibri" panose="020F0502020204030204" pitchFamily="34" charset="0"/>
                <a:cs typeface="Times New Roman" panose="02020603050405020304" pitchFamily="18" charset="0"/>
              </a:rPr>
              <a:t>bài</a:t>
            </a:r>
            <a:endParaRPr lang="en-US" sz="3200" dirty="0"/>
          </a:p>
        </p:txBody>
      </p:sp>
      <p:sp>
        <p:nvSpPr>
          <p:cNvPr id="4" name="Slide Number Placeholder 3">
            <a:extLst>
              <a:ext uri="{FF2B5EF4-FFF2-40B4-BE49-F238E27FC236}">
                <a16:creationId xmlns:a16="http://schemas.microsoft.com/office/drawing/2014/main" id="{4A910FD9-5C02-D330-93BE-7D68FE016A28}"/>
              </a:ext>
            </a:extLst>
          </p:cNvPr>
          <p:cNvSpPr>
            <a:spLocks noGrp="1"/>
          </p:cNvSpPr>
          <p:nvPr>
            <p:ph type="sldNum" sz="quarter" idx="12"/>
          </p:nvPr>
        </p:nvSpPr>
        <p:spPr/>
        <p:txBody>
          <a:bodyPr/>
          <a:lstStyle/>
          <a:p>
            <a:fld id="{BD8A8A1B-4E1E-43EF-8A39-7D4A3879B941}" type="slidenum">
              <a:rPr lang="en-US" smtClean="0"/>
              <a:t>25</a:t>
            </a:fld>
            <a:endParaRPr lang="en-US"/>
          </a:p>
        </p:txBody>
      </p:sp>
      <p:cxnSp>
        <p:nvCxnSpPr>
          <p:cNvPr id="5" name="Straight Connector 4">
            <a:extLst>
              <a:ext uri="{FF2B5EF4-FFF2-40B4-BE49-F238E27FC236}">
                <a16:creationId xmlns:a16="http://schemas.microsoft.com/office/drawing/2014/main" id="{1C64ECF5-040F-5512-1978-0B3156EC2BBE}"/>
              </a:ext>
            </a:extLst>
          </p:cNvPr>
          <p:cNvCxnSpPr/>
          <p:nvPr/>
        </p:nvCxnSpPr>
        <p:spPr>
          <a:xfrm>
            <a:off x="457200" y="1208314"/>
            <a:ext cx="373380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id="{A56FE079-B043-A081-D41C-2021FD3BD363}"/>
              </a:ext>
            </a:extLst>
          </p:cNvPr>
          <p:cNvCxnSpPr>
            <a:cxnSpLocks/>
          </p:cNvCxnSpPr>
          <p:nvPr/>
        </p:nvCxnSpPr>
        <p:spPr>
          <a:xfrm>
            <a:off x="457200" y="1240969"/>
            <a:ext cx="3842657"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0595146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539D3-3450-8D3E-52E4-EFA339D86F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12B453-996A-C453-621C-776D447D8302}"/>
              </a:ext>
            </a:extLst>
          </p:cNvPr>
          <p:cNvSpPr>
            <a:spLocks noGrp="1"/>
          </p:cNvSpPr>
          <p:nvPr>
            <p:ph type="title"/>
          </p:nvPr>
        </p:nvSpPr>
        <p:spPr/>
        <p:txBody>
          <a:bodyPr/>
          <a:lstStyle/>
          <a:p>
            <a:r>
              <a:rPr lang="en-US" dirty="0"/>
              <a:t>YÊU</a:t>
            </a:r>
            <a:r>
              <a:rPr lang="vi-VN" dirty="0"/>
              <a:t> CẦU</a:t>
            </a:r>
            <a:r>
              <a:rPr lang="en-US" dirty="0"/>
              <a:t> ĐỀ ĐÁNH GIÁ PHẦN ĐỌC HIỂU</a:t>
            </a:r>
          </a:p>
        </p:txBody>
      </p:sp>
      <p:sp>
        <p:nvSpPr>
          <p:cNvPr id="3" name="Content Placeholder 2">
            <a:extLst>
              <a:ext uri="{FF2B5EF4-FFF2-40B4-BE49-F238E27FC236}">
                <a16:creationId xmlns:a16="http://schemas.microsoft.com/office/drawing/2014/main" id="{DF6A0AE6-48D3-B8C5-F015-CF0584886875}"/>
              </a:ext>
            </a:extLst>
          </p:cNvPr>
          <p:cNvSpPr>
            <a:spLocks noGrp="1"/>
          </p:cNvSpPr>
          <p:nvPr>
            <p:ph sz="half" idx="1"/>
          </p:nvPr>
        </p:nvSpPr>
        <p:spPr>
          <a:xfrm>
            <a:off x="0" y="1424503"/>
            <a:ext cx="12192000" cy="4930577"/>
          </a:xfrm>
        </p:spPr>
        <p:txBody>
          <a:bodyPr>
            <a:noAutofit/>
          </a:bodyPr>
          <a:lstStyle/>
          <a:p>
            <a:pPr marL="457200">
              <a:lnSpc>
                <a:spcPct val="130000"/>
              </a:lnSpc>
            </a:pPr>
            <a:r>
              <a:rPr lang="en-US" sz="2800" kern="100" dirty="0" err="1">
                <a:effectLst/>
                <a:ea typeface="Calibri" panose="020F0502020204030204" pitchFamily="34" charset="0"/>
                <a:cs typeface="Times New Roman" panose="02020603050405020304" pitchFamily="18" charset="0"/>
              </a:rPr>
              <a:t>Số</a:t>
            </a:r>
            <a:r>
              <a:rPr lang="en-US" sz="2800" kern="100" dirty="0">
                <a:effectLst/>
                <a:ea typeface="Calibri" panose="020F0502020204030204" pitchFamily="34" charset="0"/>
                <a:cs typeface="Times New Roman" panose="02020603050405020304" pitchFamily="18" charset="0"/>
              </a:rPr>
              <a:t> </a:t>
            </a:r>
            <a:r>
              <a:rPr lang="en-US" sz="2800" kern="100" dirty="0" err="1">
                <a:effectLst/>
                <a:ea typeface="Calibri" panose="020F0502020204030204" pitchFamily="34" charset="0"/>
                <a:cs typeface="Times New Roman" panose="02020603050405020304" pitchFamily="18" charset="0"/>
              </a:rPr>
              <a:t>lượng</a:t>
            </a:r>
            <a:r>
              <a:rPr lang="en-US" sz="2800" kern="100" dirty="0">
                <a:effectLst/>
                <a:ea typeface="Calibri" panose="020F0502020204030204" pitchFamily="34" charset="0"/>
                <a:cs typeface="Times New Roman" panose="02020603050405020304" pitchFamily="18" charset="0"/>
              </a:rPr>
              <a:t> </a:t>
            </a:r>
            <a:r>
              <a:rPr lang="en-US" sz="2800" kern="100" dirty="0" err="1">
                <a:effectLst/>
                <a:ea typeface="Calibri" panose="020F0502020204030204" pitchFamily="34" charset="0"/>
                <a:cs typeface="Times New Roman" panose="02020603050405020304" pitchFamily="18" charset="0"/>
              </a:rPr>
              <a:t>câu</a:t>
            </a:r>
            <a:r>
              <a:rPr lang="en-US" sz="2800" kern="100" dirty="0">
                <a:effectLst/>
                <a:ea typeface="Calibri" panose="020F0502020204030204" pitchFamily="34" charset="0"/>
                <a:cs typeface="Times New Roman" panose="02020603050405020304" pitchFamily="18" charset="0"/>
              </a:rPr>
              <a:t> </a:t>
            </a:r>
            <a:r>
              <a:rPr lang="en-US" sz="2800" kern="100" dirty="0" err="1">
                <a:effectLst/>
                <a:ea typeface="Calibri" panose="020F0502020204030204" pitchFamily="34" charset="0"/>
                <a:cs typeface="Times New Roman" panose="02020603050405020304" pitchFamily="18" charset="0"/>
              </a:rPr>
              <a:t>hỏi</a:t>
            </a:r>
            <a:r>
              <a:rPr lang="en-US" sz="2800" kern="100" dirty="0">
                <a:effectLst/>
                <a:ea typeface="Calibri" panose="020F0502020204030204" pitchFamily="34" charset="0"/>
                <a:cs typeface="Times New Roman" panose="02020603050405020304" pitchFamily="18" charset="0"/>
              </a:rPr>
              <a:t> </a:t>
            </a:r>
            <a:r>
              <a:rPr lang="en-US" sz="2800" kern="100" dirty="0" err="1">
                <a:effectLst/>
                <a:ea typeface="Calibri" panose="020F0502020204030204" pitchFamily="34" charset="0"/>
                <a:cs typeface="Times New Roman" panose="02020603050405020304" pitchFamily="18" charset="0"/>
              </a:rPr>
              <a:t>đọc</a:t>
            </a:r>
            <a:r>
              <a:rPr lang="en-US" sz="2800" kern="100" dirty="0">
                <a:effectLst/>
                <a:ea typeface="Calibri" panose="020F0502020204030204" pitchFamily="34" charset="0"/>
                <a:cs typeface="Times New Roman" panose="02020603050405020304" pitchFamily="18" charset="0"/>
              </a:rPr>
              <a:t> </a:t>
            </a:r>
            <a:r>
              <a:rPr lang="en-US" sz="2800" kern="100" dirty="0" err="1">
                <a:effectLst/>
                <a:ea typeface="Calibri" panose="020F0502020204030204" pitchFamily="34" charset="0"/>
                <a:cs typeface="Times New Roman" panose="02020603050405020304" pitchFamily="18" charset="0"/>
              </a:rPr>
              <a:t>hiểu</a:t>
            </a:r>
            <a:r>
              <a:rPr lang="en-US" sz="2800" kern="100" dirty="0">
                <a:effectLst/>
                <a:ea typeface="Calibri" panose="020F0502020204030204" pitchFamily="34" charset="0"/>
                <a:cs typeface="Times New Roman" panose="02020603050405020304" pitchFamily="18" charset="0"/>
              </a:rPr>
              <a:t>: </a:t>
            </a:r>
            <a:r>
              <a:rPr lang="en-US" sz="2800" kern="100" dirty="0" err="1">
                <a:effectLst/>
                <a:ea typeface="Calibri" panose="020F0502020204030204" pitchFamily="34" charset="0"/>
                <a:cs typeface="Times New Roman" panose="02020603050405020304" pitchFamily="18" charset="0"/>
              </a:rPr>
              <a:t>khoảng</a:t>
            </a:r>
            <a:r>
              <a:rPr lang="en-US" sz="2800" kern="100" dirty="0">
                <a:effectLst/>
                <a:ea typeface="Calibri" panose="020F0502020204030204" pitchFamily="34" charset="0"/>
                <a:cs typeface="Times New Roman" panose="02020603050405020304" pitchFamily="18" charset="0"/>
              </a:rPr>
              <a:t> </a:t>
            </a:r>
            <a:r>
              <a:rPr lang="en-US" sz="2800" kern="100" dirty="0" err="1">
                <a:effectLst/>
                <a:ea typeface="Calibri" panose="020F0502020204030204" pitchFamily="34" charset="0"/>
                <a:cs typeface="Times New Roman" panose="02020603050405020304" pitchFamily="18" charset="0"/>
              </a:rPr>
              <a:t>từ</a:t>
            </a:r>
            <a:r>
              <a:rPr lang="en-US" sz="2800" kern="100" dirty="0">
                <a:effectLst/>
                <a:ea typeface="Calibri" panose="020F0502020204030204" pitchFamily="34" charset="0"/>
                <a:cs typeface="Times New Roman" panose="02020603050405020304" pitchFamily="18" charset="0"/>
              </a:rPr>
              <a:t> </a:t>
            </a:r>
            <a:r>
              <a:rPr lang="vi-VN" sz="2800" kern="100" dirty="0">
                <a:effectLst/>
                <a:ea typeface="Calibri" panose="020F0502020204030204" pitchFamily="34" charset="0"/>
                <a:cs typeface="Times New Roman" panose="02020603050405020304" pitchFamily="18" charset="0"/>
              </a:rPr>
              <a:t>5</a:t>
            </a:r>
            <a:r>
              <a:rPr lang="en-US" sz="2800" kern="100" dirty="0">
                <a:effectLst/>
                <a:ea typeface="Calibri" panose="020F0502020204030204" pitchFamily="34" charset="0"/>
                <a:cs typeface="Times New Roman" panose="02020603050405020304" pitchFamily="18" charset="0"/>
              </a:rPr>
              <a:t> – 6 </a:t>
            </a:r>
            <a:r>
              <a:rPr lang="en-US" sz="2800" kern="100" dirty="0" err="1">
                <a:effectLst/>
                <a:ea typeface="Calibri" panose="020F0502020204030204" pitchFamily="34" charset="0"/>
                <a:cs typeface="Times New Roman" panose="02020603050405020304" pitchFamily="18" charset="0"/>
              </a:rPr>
              <a:t>câu</a:t>
            </a:r>
            <a:r>
              <a:rPr lang="vi-VN" sz="2800" kern="100" dirty="0">
                <a:effectLst/>
                <a:ea typeface="Calibri" panose="020F0502020204030204" pitchFamily="34" charset="0"/>
                <a:cs typeface="Times New Roman" panose="02020603050405020304" pitchFamily="18" charset="0"/>
              </a:rPr>
              <a:t> (tự luận)</a:t>
            </a:r>
            <a:r>
              <a:rPr lang="en-US" sz="2800" kern="100" dirty="0">
                <a:effectLst/>
                <a:ea typeface="Calibri" panose="020F0502020204030204" pitchFamily="34" charset="0"/>
                <a:cs typeface="Times New Roman" panose="02020603050405020304" pitchFamily="18" charset="0"/>
              </a:rPr>
              <a:t>. </a:t>
            </a:r>
          </a:p>
          <a:p>
            <a:pPr marL="457200">
              <a:lnSpc>
                <a:spcPct val="130000"/>
              </a:lnSpc>
            </a:pPr>
            <a:r>
              <a:rPr lang="en-US" sz="2800" kern="100" dirty="0" err="1">
                <a:ea typeface="Calibri" panose="020F0502020204030204" pitchFamily="34" charset="0"/>
                <a:cs typeface="Times New Roman" panose="02020603050405020304" pitchFamily="18" charset="0"/>
              </a:rPr>
              <a:t>C</a:t>
            </a:r>
            <a:r>
              <a:rPr lang="en-US" sz="2800" kern="100" dirty="0" err="1">
                <a:effectLst/>
                <a:ea typeface="Calibri" panose="020F0502020204030204" pitchFamily="34" charset="0"/>
                <a:cs typeface="Times New Roman" panose="02020603050405020304" pitchFamily="18" charset="0"/>
              </a:rPr>
              <a:t>ó</a:t>
            </a:r>
            <a:r>
              <a:rPr lang="en-US" sz="2800" kern="100" dirty="0">
                <a:effectLst/>
                <a:ea typeface="Calibri" panose="020F0502020204030204" pitchFamily="34" charset="0"/>
                <a:cs typeface="Times New Roman" panose="02020603050405020304" pitchFamily="18" charset="0"/>
              </a:rPr>
              <a:t> </a:t>
            </a:r>
            <a:r>
              <a:rPr lang="en-US" sz="2800" kern="100" dirty="0" err="1">
                <a:effectLst/>
                <a:ea typeface="Calibri" panose="020F0502020204030204" pitchFamily="34" charset="0"/>
                <a:cs typeface="Times New Roman" panose="02020603050405020304" pitchFamily="18" charset="0"/>
              </a:rPr>
              <a:t>thể</a:t>
            </a:r>
            <a:r>
              <a:rPr lang="en-US" sz="2800" kern="100" dirty="0">
                <a:effectLst/>
                <a:ea typeface="Calibri" panose="020F0502020204030204" pitchFamily="34" charset="0"/>
                <a:cs typeface="Times New Roman" panose="02020603050405020304" pitchFamily="18" charset="0"/>
              </a:rPr>
              <a:t> </a:t>
            </a:r>
            <a:r>
              <a:rPr lang="en-US" sz="2800" kern="100" dirty="0" err="1">
                <a:effectLst/>
                <a:ea typeface="Calibri" panose="020F0502020204030204" pitchFamily="34" charset="0"/>
                <a:cs typeface="Times New Roman" panose="02020603050405020304" pitchFamily="18" charset="0"/>
              </a:rPr>
              <a:t>sử</a:t>
            </a:r>
            <a:r>
              <a:rPr lang="en-US" sz="2800" kern="100" dirty="0">
                <a:effectLst/>
                <a:ea typeface="Calibri" panose="020F0502020204030204" pitchFamily="34" charset="0"/>
                <a:cs typeface="Times New Roman" panose="02020603050405020304" pitchFamily="18" charset="0"/>
              </a:rPr>
              <a:t> </a:t>
            </a:r>
            <a:r>
              <a:rPr lang="en-US" sz="2800" kern="100" dirty="0" err="1">
                <a:effectLst/>
                <a:ea typeface="Calibri" panose="020F0502020204030204" pitchFamily="34" charset="0"/>
                <a:cs typeface="Times New Roman" panose="02020603050405020304" pitchFamily="18" charset="0"/>
              </a:rPr>
              <a:t>dụng</a:t>
            </a:r>
            <a:r>
              <a:rPr lang="en-US" sz="2800" kern="100" dirty="0">
                <a:effectLst/>
                <a:ea typeface="Calibri" panose="020F0502020204030204" pitchFamily="34" charset="0"/>
                <a:cs typeface="Times New Roman" panose="02020603050405020304" pitchFamily="18" charset="0"/>
              </a:rPr>
              <a:t> </a:t>
            </a:r>
            <a:r>
              <a:rPr lang="en-US" sz="2800" kern="100" dirty="0" err="1">
                <a:effectLst/>
                <a:ea typeface="Calibri" panose="020F0502020204030204" pitchFamily="34" charset="0"/>
                <a:cs typeface="Times New Roman" panose="02020603050405020304" pitchFamily="18" charset="0"/>
              </a:rPr>
              <a:t>câu</a:t>
            </a:r>
            <a:r>
              <a:rPr lang="en-US" sz="2800" kern="100" dirty="0">
                <a:effectLst/>
                <a:ea typeface="Calibri" panose="020F0502020204030204" pitchFamily="34" charset="0"/>
                <a:cs typeface="Times New Roman" panose="02020603050405020304" pitchFamily="18" charset="0"/>
              </a:rPr>
              <a:t> </a:t>
            </a:r>
            <a:r>
              <a:rPr lang="en-US" sz="2800" kern="100" dirty="0" err="1">
                <a:effectLst/>
                <a:ea typeface="Calibri" panose="020F0502020204030204" pitchFamily="34" charset="0"/>
                <a:cs typeface="Times New Roman" panose="02020603050405020304" pitchFamily="18" charset="0"/>
              </a:rPr>
              <a:t>hỏi</a:t>
            </a:r>
            <a:r>
              <a:rPr lang="en-US" sz="2800" kern="100" dirty="0">
                <a:effectLst/>
                <a:ea typeface="Calibri" panose="020F0502020204030204" pitchFamily="34" charset="0"/>
                <a:cs typeface="Times New Roman" panose="02020603050405020304" pitchFamily="18" charset="0"/>
              </a:rPr>
              <a:t> </a:t>
            </a:r>
            <a:r>
              <a:rPr lang="en-US" sz="2800" kern="100" dirty="0" err="1">
                <a:effectLst/>
                <a:ea typeface="Calibri" panose="020F0502020204030204" pitchFamily="34" charset="0"/>
                <a:cs typeface="Times New Roman" panose="02020603050405020304" pitchFamily="18" charset="0"/>
              </a:rPr>
              <a:t>tự</a:t>
            </a:r>
            <a:r>
              <a:rPr lang="en-US" sz="2800" kern="100" dirty="0">
                <a:effectLst/>
                <a:ea typeface="Calibri" panose="020F0502020204030204" pitchFamily="34" charset="0"/>
                <a:cs typeface="Times New Roman" panose="02020603050405020304" pitchFamily="18" charset="0"/>
              </a:rPr>
              <a:t> </a:t>
            </a:r>
            <a:r>
              <a:rPr lang="en-US" sz="2800" kern="100" dirty="0" err="1">
                <a:effectLst/>
                <a:ea typeface="Calibri" panose="020F0502020204030204" pitchFamily="34" charset="0"/>
                <a:cs typeface="Times New Roman" panose="02020603050405020304" pitchFamily="18" charset="0"/>
              </a:rPr>
              <a:t>luận</a:t>
            </a:r>
            <a:r>
              <a:rPr lang="en-US" sz="2800" kern="100" dirty="0">
                <a:effectLst/>
                <a:ea typeface="Calibri" panose="020F0502020204030204" pitchFamily="34" charset="0"/>
                <a:cs typeface="Times New Roman" panose="02020603050405020304" pitchFamily="18" charset="0"/>
              </a:rPr>
              <a:t>, </a:t>
            </a:r>
            <a:r>
              <a:rPr lang="en-US" sz="2800" kern="100" dirty="0" err="1">
                <a:effectLst/>
                <a:ea typeface="Calibri" panose="020F0502020204030204" pitchFamily="34" charset="0"/>
                <a:cs typeface="Times New Roman" panose="02020603050405020304" pitchFamily="18" charset="0"/>
              </a:rPr>
              <a:t>câu</a:t>
            </a:r>
            <a:r>
              <a:rPr lang="en-US" sz="2800" kern="100" dirty="0">
                <a:effectLst/>
                <a:ea typeface="Calibri" panose="020F0502020204030204" pitchFamily="34" charset="0"/>
                <a:cs typeface="Times New Roman" panose="02020603050405020304" pitchFamily="18" charset="0"/>
              </a:rPr>
              <a:t> </a:t>
            </a:r>
            <a:r>
              <a:rPr lang="en-US" sz="2800" kern="100" dirty="0" err="1">
                <a:effectLst/>
                <a:ea typeface="Calibri" panose="020F0502020204030204" pitchFamily="34" charset="0"/>
                <a:cs typeface="Times New Roman" panose="02020603050405020304" pitchFamily="18" charset="0"/>
              </a:rPr>
              <a:t>hỏi</a:t>
            </a:r>
            <a:r>
              <a:rPr lang="en-US" sz="2800" kern="100" dirty="0">
                <a:effectLst/>
                <a:ea typeface="Calibri" panose="020F0502020204030204" pitchFamily="34" charset="0"/>
                <a:cs typeface="Times New Roman" panose="02020603050405020304" pitchFamily="18" charset="0"/>
              </a:rPr>
              <a:t> </a:t>
            </a:r>
            <a:r>
              <a:rPr lang="en-US" sz="2800" kern="100" dirty="0" err="1">
                <a:effectLst/>
                <a:ea typeface="Calibri" panose="020F0502020204030204" pitchFamily="34" charset="0"/>
                <a:cs typeface="Times New Roman" panose="02020603050405020304" pitchFamily="18" charset="0"/>
              </a:rPr>
              <a:t>kết</a:t>
            </a:r>
            <a:r>
              <a:rPr lang="vi-VN" sz="2800" kern="100" dirty="0">
                <a:effectLst/>
                <a:ea typeface="Calibri" panose="020F0502020204030204" pitchFamily="34" charset="0"/>
                <a:cs typeface="Times New Roman" panose="02020603050405020304" pitchFamily="18" charset="0"/>
              </a:rPr>
              <a:t> hợp tự luận và </a:t>
            </a:r>
            <a:r>
              <a:rPr lang="en-US" sz="2800" kern="100" dirty="0">
                <a:effectLst/>
                <a:ea typeface="Calibri" panose="020F0502020204030204" pitchFamily="34" charset="0"/>
                <a:cs typeface="Times New Roman" panose="02020603050405020304" pitchFamily="18" charset="0"/>
              </a:rPr>
              <a:t>TNKQ </a:t>
            </a:r>
            <a:r>
              <a:rPr lang="vi-VN" sz="2800" kern="100" dirty="0">
                <a:ea typeface="Calibri" panose="020F0502020204030204" pitchFamily="34" charset="0"/>
                <a:cs typeface="Times New Roman" panose="02020603050405020304" pitchFamily="18" charset="0"/>
              </a:rPr>
              <a:t>(</a:t>
            </a:r>
            <a:r>
              <a:rPr lang="vi-VN" sz="2800" kern="100" dirty="0">
                <a:effectLst/>
                <a:ea typeface="Calibri" panose="020F0502020204030204" pitchFamily="34" charset="0"/>
                <a:cs typeface="Times New Roman" panose="02020603050405020304" pitchFamily="18" charset="0"/>
              </a:rPr>
              <a:t>nhiều hơn 6 câu)</a:t>
            </a:r>
            <a:r>
              <a:rPr lang="en-US" sz="2800" kern="100" dirty="0">
                <a:effectLst/>
                <a:ea typeface="Calibri" panose="020F0502020204030204" pitchFamily="34" charset="0"/>
                <a:cs typeface="Times New Roman" panose="02020603050405020304" pitchFamily="18" charset="0"/>
              </a:rPr>
              <a:t>.</a:t>
            </a:r>
          </a:p>
          <a:p>
            <a:pPr marL="457200">
              <a:lnSpc>
                <a:spcPct val="130000"/>
              </a:lnSpc>
            </a:pPr>
            <a:r>
              <a:rPr lang="en-US" sz="2800" kern="100" dirty="0" err="1">
                <a:effectLst/>
                <a:ea typeface="Calibri" panose="020F0502020204030204" pitchFamily="34" charset="0"/>
                <a:cs typeface="Times New Roman" panose="02020603050405020304" pitchFamily="18" charset="0"/>
              </a:rPr>
              <a:t>Câu</a:t>
            </a:r>
            <a:r>
              <a:rPr lang="en-US" sz="2800" kern="100" dirty="0">
                <a:effectLst/>
                <a:ea typeface="Calibri" panose="020F0502020204030204" pitchFamily="34" charset="0"/>
                <a:cs typeface="Times New Roman" panose="02020603050405020304" pitchFamily="18" charset="0"/>
              </a:rPr>
              <a:t> </a:t>
            </a:r>
            <a:r>
              <a:rPr lang="en-US" sz="2800" kern="100" dirty="0" err="1">
                <a:effectLst/>
                <a:ea typeface="Calibri" panose="020F0502020204030204" pitchFamily="34" charset="0"/>
                <a:cs typeface="Times New Roman" panose="02020603050405020304" pitchFamily="18" charset="0"/>
              </a:rPr>
              <a:t>hỏi</a:t>
            </a:r>
            <a:r>
              <a:rPr lang="en-US" sz="2800" kern="100" dirty="0">
                <a:effectLst/>
                <a:ea typeface="Calibri" panose="020F0502020204030204" pitchFamily="34" charset="0"/>
                <a:cs typeface="Times New Roman" panose="02020603050405020304" pitchFamily="18" charset="0"/>
              </a:rPr>
              <a:t> </a:t>
            </a:r>
            <a:r>
              <a:rPr lang="en-US" sz="2800" kern="100" dirty="0" err="1">
                <a:effectLst/>
                <a:ea typeface="Calibri" panose="020F0502020204030204" pitchFamily="34" charset="0"/>
                <a:cs typeface="Times New Roman" panose="02020603050405020304" pitchFamily="18" charset="0"/>
              </a:rPr>
              <a:t>được</a:t>
            </a:r>
            <a:r>
              <a:rPr lang="en-US" sz="2800" kern="100" dirty="0">
                <a:effectLst/>
                <a:ea typeface="Calibri" panose="020F0502020204030204" pitchFamily="34" charset="0"/>
                <a:cs typeface="Times New Roman" panose="02020603050405020304" pitchFamily="18" charset="0"/>
              </a:rPr>
              <a:t> </a:t>
            </a:r>
            <a:r>
              <a:rPr lang="en-US" sz="2800" kern="100" dirty="0" err="1">
                <a:effectLst/>
                <a:ea typeface="Calibri" panose="020F0502020204030204" pitchFamily="34" charset="0"/>
                <a:cs typeface="Times New Roman" panose="02020603050405020304" pitchFamily="18" charset="0"/>
              </a:rPr>
              <a:t>tuân</a:t>
            </a:r>
            <a:r>
              <a:rPr lang="en-US" sz="2800" kern="100" dirty="0">
                <a:effectLst/>
                <a:ea typeface="Calibri" panose="020F0502020204030204" pitchFamily="34" charset="0"/>
                <a:cs typeface="Times New Roman" panose="02020603050405020304" pitchFamily="18" charset="0"/>
              </a:rPr>
              <a:t> </a:t>
            </a:r>
            <a:r>
              <a:rPr lang="en-US" sz="2800" kern="100" dirty="0" err="1">
                <a:effectLst/>
                <a:ea typeface="Calibri" panose="020F0502020204030204" pitchFamily="34" charset="0"/>
                <a:cs typeface="Times New Roman" panose="02020603050405020304" pitchFamily="18" charset="0"/>
              </a:rPr>
              <a:t>thủ</a:t>
            </a:r>
            <a:r>
              <a:rPr lang="en-US" sz="2800" kern="100" dirty="0">
                <a:effectLst/>
                <a:ea typeface="Calibri" panose="020F0502020204030204" pitchFamily="34" charset="0"/>
                <a:cs typeface="Times New Roman" panose="02020603050405020304" pitchFamily="18" charset="0"/>
              </a:rPr>
              <a:t> </a:t>
            </a:r>
            <a:r>
              <a:rPr lang="en-US" sz="2800" kern="100" dirty="0" err="1">
                <a:effectLst/>
                <a:ea typeface="Calibri" panose="020F0502020204030204" pitchFamily="34" charset="0"/>
                <a:cs typeface="Times New Roman" panose="02020603050405020304" pitchFamily="18" charset="0"/>
              </a:rPr>
              <a:t>theo</a:t>
            </a:r>
            <a:r>
              <a:rPr lang="en-US" sz="2800" kern="100" dirty="0">
                <a:effectLst/>
                <a:ea typeface="Calibri" panose="020F0502020204030204" pitchFamily="34" charset="0"/>
                <a:cs typeface="Times New Roman" panose="02020603050405020304" pitchFamily="18" charset="0"/>
              </a:rPr>
              <a:t> ma </a:t>
            </a:r>
            <a:r>
              <a:rPr lang="en-US" sz="2800" kern="100" dirty="0" err="1">
                <a:effectLst/>
                <a:ea typeface="Calibri" panose="020F0502020204030204" pitchFamily="34" charset="0"/>
                <a:cs typeface="Times New Roman" panose="02020603050405020304" pitchFamily="18" charset="0"/>
              </a:rPr>
              <a:t>trận</a:t>
            </a:r>
            <a:r>
              <a:rPr lang="en-US" sz="2800" kern="100" dirty="0">
                <a:effectLst/>
                <a:ea typeface="Calibri" panose="020F0502020204030204" pitchFamily="34" charset="0"/>
                <a:cs typeface="Times New Roman" panose="02020603050405020304" pitchFamily="18" charset="0"/>
              </a:rPr>
              <a:t> </a:t>
            </a:r>
            <a:r>
              <a:rPr lang="en-US" sz="2800" kern="100" dirty="0" err="1">
                <a:effectLst/>
                <a:ea typeface="Calibri" panose="020F0502020204030204" pitchFamily="34" charset="0"/>
                <a:cs typeface="Times New Roman" panose="02020603050405020304" pitchFamily="18" charset="0"/>
              </a:rPr>
              <a:t>đề</a:t>
            </a:r>
            <a:r>
              <a:rPr lang="en-US" sz="2800" kern="100" dirty="0">
                <a:effectLst/>
                <a:ea typeface="Calibri" panose="020F0502020204030204" pitchFamily="34" charset="0"/>
                <a:cs typeface="Times New Roman" panose="02020603050405020304" pitchFamily="18" charset="0"/>
              </a:rPr>
              <a:t> </a:t>
            </a:r>
            <a:r>
              <a:rPr lang="en-US" sz="2800" kern="100" dirty="0" err="1">
                <a:effectLst/>
                <a:ea typeface="Calibri" panose="020F0502020204030204" pitchFamily="34" charset="0"/>
                <a:cs typeface="Times New Roman" panose="02020603050405020304" pitchFamily="18" charset="0"/>
              </a:rPr>
              <a:t>với</a:t>
            </a:r>
            <a:r>
              <a:rPr lang="en-US" sz="2800" kern="100" dirty="0">
                <a:effectLst/>
                <a:ea typeface="Calibri" panose="020F0502020204030204" pitchFamily="34" charset="0"/>
                <a:cs typeface="Times New Roman" panose="02020603050405020304" pitchFamily="18" charset="0"/>
              </a:rPr>
              <a:t> </a:t>
            </a:r>
            <a:r>
              <a:rPr lang="en-US" sz="2800" kern="100" dirty="0" err="1">
                <a:effectLst/>
                <a:ea typeface="Calibri" panose="020F0502020204030204" pitchFamily="34" charset="0"/>
                <a:cs typeface="Times New Roman" panose="02020603050405020304" pitchFamily="18" charset="0"/>
              </a:rPr>
              <a:t>các</a:t>
            </a:r>
            <a:r>
              <a:rPr lang="en-US" sz="2800" kern="100" dirty="0">
                <a:effectLst/>
                <a:ea typeface="Calibri" panose="020F0502020204030204" pitchFamily="34" charset="0"/>
                <a:cs typeface="Times New Roman" panose="02020603050405020304" pitchFamily="18" charset="0"/>
              </a:rPr>
              <a:t> </a:t>
            </a:r>
            <a:r>
              <a:rPr lang="en-US" sz="2800" kern="100" dirty="0" err="1">
                <a:effectLst/>
                <a:ea typeface="Calibri" panose="020F0502020204030204" pitchFamily="34" charset="0"/>
                <a:cs typeface="Times New Roman" panose="02020603050405020304" pitchFamily="18" charset="0"/>
              </a:rPr>
              <a:t>cấp</a:t>
            </a:r>
            <a:r>
              <a:rPr lang="en-US" sz="2800" kern="100" dirty="0">
                <a:effectLst/>
                <a:ea typeface="Calibri" panose="020F0502020204030204" pitchFamily="34" charset="0"/>
                <a:cs typeface="Times New Roman" panose="02020603050405020304" pitchFamily="18" charset="0"/>
              </a:rPr>
              <a:t> </a:t>
            </a:r>
            <a:r>
              <a:rPr lang="en-US" sz="2800" kern="100" dirty="0" err="1">
                <a:effectLst/>
                <a:ea typeface="Calibri" panose="020F0502020204030204" pitchFamily="34" charset="0"/>
                <a:cs typeface="Times New Roman" panose="02020603050405020304" pitchFamily="18" charset="0"/>
              </a:rPr>
              <a:t>độ</a:t>
            </a:r>
            <a:r>
              <a:rPr lang="en-US" sz="2800" kern="100" dirty="0">
                <a:effectLst/>
                <a:ea typeface="Calibri" panose="020F0502020204030204" pitchFamily="34" charset="0"/>
                <a:cs typeface="Times New Roman" panose="02020603050405020304" pitchFamily="18" charset="0"/>
              </a:rPr>
              <a:t> </a:t>
            </a:r>
            <a:r>
              <a:rPr lang="en-US" sz="2800" kern="100" dirty="0" err="1">
                <a:effectLst/>
                <a:ea typeface="Calibri" panose="020F0502020204030204" pitchFamily="34" charset="0"/>
                <a:cs typeface="Times New Roman" panose="02020603050405020304" pitchFamily="18" charset="0"/>
              </a:rPr>
              <a:t>từ</a:t>
            </a:r>
            <a:r>
              <a:rPr lang="en-US" sz="2800" kern="100" dirty="0">
                <a:effectLst/>
                <a:ea typeface="Calibri" panose="020F0502020204030204" pitchFamily="34" charset="0"/>
                <a:cs typeface="Times New Roman" panose="02020603050405020304" pitchFamily="18" charset="0"/>
              </a:rPr>
              <a:t> NB – TH - VD</a:t>
            </a:r>
          </a:p>
          <a:p>
            <a:pPr marL="457200">
              <a:lnSpc>
                <a:spcPct val="130000"/>
              </a:lnSpc>
            </a:pPr>
            <a:r>
              <a:rPr lang="en-US" sz="2800" kern="100" dirty="0" err="1">
                <a:effectLst/>
                <a:ea typeface="Calibri" panose="020F0502020204030204" pitchFamily="34" charset="0"/>
                <a:cs typeface="Times New Roman" panose="02020603050405020304" pitchFamily="18" charset="0"/>
              </a:rPr>
              <a:t>Các</a:t>
            </a:r>
            <a:r>
              <a:rPr lang="en-US" sz="2800" kern="100" dirty="0">
                <a:effectLst/>
                <a:ea typeface="Calibri" panose="020F0502020204030204" pitchFamily="34" charset="0"/>
                <a:cs typeface="Times New Roman" panose="02020603050405020304" pitchFamily="18" charset="0"/>
              </a:rPr>
              <a:t> </a:t>
            </a:r>
            <a:r>
              <a:rPr lang="en-US" sz="2800" kern="100" dirty="0" err="1">
                <a:effectLst/>
                <a:ea typeface="Calibri" panose="020F0502020204030204" pitchFamily="34" charset="0"/>
                <a:cs typeface="Times New Roman" panose="02020603050405020304" pitchFamily="18" charset="0"/>
              </a:rPr>
              <a:t>câu</a:t>
            </a:r>
            <a:r>
              <a:rPr lang="en-US" sz="2800" kern="100" dirty="0">
                <a:effectLst/>
                <a:ea typeface="Calibri" panose="020F0502020204030204" pitchFamily="34" charset="0"/>
                <a:cs typeface="Times New Roman" panose="02020603050405020304" pitchFamily="18" charset="0"/>
              </a:rPr>
              <a:t> </a:t>
            </a:r>
            <a:r>
              <a:rPr lang="en-US" sz="2800" kern="100" dirty="0" err="1">
                <a:effectLst/>
                <a:ea typeface="Calibri" panose="020F0502020204030204" pitchFamily="34" charset="0"/>
                <a:cs typeface="Times New Roman" panose="02020603050405020304" pitchFamily="18" charset="0"/>
              </a:rPr>
              <a:t>hỏi</a:t>
            </a:r>
            <a:r>
              <a:rPr lang="en-US" sz="2800" kern="100" dirty="0">
                <a:effectLst/>
                <a:ea typeface="Calibri" panose="020F0502020204030204" pitchFamily="34" charset="0"/>
                <a:cs typeface="Times New Roman" panose="02020603050405020304" pitchFamily="18" charset="0"/>
              </a:rPr>
              <a:t> </a:t>
            </a:r>
            <a:r>
              <a:rPr lang="en-US" sz="2800" kern="100" dirty="0" err="1">
                <a:effectLst/>
                <a:ea typeface="Calibri" panose="020F0502020204030204" pitchFamily="34" charset="0"/>
                <a:cs typeface="Times New Roman" panose="02020603050405020304" pitchFamily="18" charset="0"/>
              </a:rPr>
              <a:t>nên</a:t>
            </a:r>
            <a:r>
              <a:rPr lang="en-US" sz="2800" kern="100" dirty="0">
                <a:effectLst/>
                <a:ea typeface="Calibri" panose="020F0502020204030204" pitchFamily="34" charset="0"/>
                <a:cs typeface="Times New Roman" panose="02020603050405020304" pitchFamily="18" charset="0"/>
              </a:rPr>
              <a:t> </a:t>
            </a:r>
            <a:r>
              <a:rPr lang="en-US" sz="2800" kern="100" dirty="0" err="1">
                <a:effectLst/>
                <a:ea typeface="Calibri" panose="020F0502020204030204" pitchFamily="34" charset="0"/>
                <a:cs typeface="Times New Roman" panose="02020603050405020304" pitchFamily="18" charset="0"/>
              </a:rPr>
              <a:t>bám</a:t>
            </a:r>
            <a:r>
              <a:rPr lang="en-US" sz="2800" kern="100" dirty="0">
                <a:effectLst/>
                <a:ea typeface="Calibri" panose="020F0502020204030204" pitchFamily="34" charset="0"/>
                <a:cs typeface="Times New Roman" panose="02020603050405020304" pitchFamily="18" charset="0"/>
              </a:rPr>
              <a:t> </a:t>
            </a:r>
            <a:r>
              <a:rPr lang="en-US" sz="2800" kern="100" dirty="0" err="1">
                <a:effectLst/>
                <a:ea typeface="Calibri" panose="020F0502020204030204" pitchFamily="34" charset="0"/>
                <a:cs typeface="Times New Roman" panose="02020603050405020304" pitchFamily="18" charset="0"/>
              </a:rPr>
              <a:t>vào</a:t>
            </a:r>
            <a:r>
              <a:rPr lang="en-US" sz="2800" kern="100" dirty="0">
                <a:effectLst/>
                <a:ea typeface="Calibri" panose="020F0502020204030204" pitchFamily="34" charset="0"/>
                <a:cs typeface="Times New Roman" panose="02020603050405020304" pitchFamily="18" charset="0"/>
              </a:rPr>
              <a:t> YCCĐ </a:t>
            </a:r>
            <a:r>
              <a:rPr lang="en-US" sz="2800" kern="100" dirty="0" err="1">
                <a:effectLst/>
                <a:ea typeface="Calibri" panose="020F0502020204030204" pitchFamily="34" charset="0"/>
                <a:cs typeface="Times New Roman" panose="02020603050405020304" pitchFamily="18" charset="0"/>
              </a:rPr>
              <a:t>của</a:t>
            </a:r>
            <a:r>
              <a:rPr lang="en-US" sz="2800" kern="100" dirty="0">
                <a:effectLst/>
                <a:ea typeface="Calibri" panose="020F0502020204030204" pitchFamily="34" charset="0"/>
                <a:cs typeface="Times New Roman" panose="02020603050405020304" pitchFamily="18" charset="0"/>
              </a:rPr>
              <a:t> CT (</a:t>
            </a:r>
            <a:r>
              <a:rPr lang="en-US" sz="2800" kern="100" dirty="0" err="1">
                <a:effectLst/>
                <a:ea typeface="Calibri" panose="020F0502020204030204" pitchFamily="34" charset="0"/>
                <a:cs typeface="Times New Roman" panose="02020603050405020304" pitchFamily="18" charset="0"/>
              </a:rPr>
              <a:t>nội</a:t>
            </a:r>
            <a:r>
              <a:rPr lang="en-US" sz="2800" kern="100" dirty="0">
                <a:effectLst/>
                <a:ea typeface="Calibri" panose="020F0502020204030204" pitchFamily="34" charset="0"/>
                <a:cs typeface="Times New Roman" panose="02020603050405020304" pitchFamily="18" charset="0"/>
              </a:rPr>
              <a:t> dung, </a:t>
            </a:r>
            <a:r>
              <a:rPr lang="en-US" sz="2800" kern="100" dirty="0" err="1">
                <a:effectLst/>
                <a:ea typeface="Calibri" panose="020F0502020204030204" pitchFamily="34" charset="0"/>
                <a:cs typeface="Times New Roman" panose="02020603050405020304" pitchFamily="18" charset="0"/>
              </a:rPr>
              <a:t>hình</a:t>
            </a:r>
            <a:r>
              <a:rPr lang="en-US" sz="2800" kern="100" dirty="0">
                <a:effectLst/>
                <a:ea typeface="Calibri" panose="020F0502020204030204" pitchFamily="34" charset="0"/>
                <a:cs typeface="Times New Roman" panose="02020603050405020304" pitchFamily="18" charset="0"/>
              </a:rPr>
              <a:t> </a:t>
            </a:r>
            <a:r>
              <a:rPr lang="en-US" sz="2800" kern="100" dirty="0" err="1">
                <a:effectLst/>
                <a:ea typeface="Calibri" panose="020F0502020204030204" pitchFamily="34" charset="0"/>
                <a:cs typeface="Times New Roman" panose="02020603050405020304" pitchFamily="18" charset="0"/>
              </a:rPr>
              <a:t>thức</a:t>
            </a:r>
            <a:r>
              <a:rPr lang="en-US" sz="2800" kern="100" dirty="0">
                <a:effectLst/>
                <a:ea typeface="Calibri" panose="020F0502020204030204" pitchFamily="34" charset="0"/>
                <a:cs typeface="Times New Roman" panose="02020603050405020304" pitchFamily="18" charset="0"/>
              </a:rPr>
              <a:t> </a:t>
            </a:r>
            <a:r>
              <a:rPr lang="en-US" sz="2800" kern="100" dirty="0" err="1">
                <a:effectLst/>
                <a:ea typeface="Calibri" panose="020F0502020204030204" pitchFamily="34" charset="0"/>
                <a:cs typeface="Times New Roman" panose="02020603050405020304" pitchFamily="18" charset="0"/>
              </a:rPr>
              <a:t>của</a:t>
            </a:r>
            <a:r>
              <a:rPr lang="en-US" sz="2800" kern="100" dirty="0">
                <a:effectLst/>
                <a:ea typeface="Calibri" panose="020F0502020204030204" pitchFamily="34" charset="0"/>
                <a:cs typeface="Times New Roman" panose="02020603050405020304" pitchFamily="18" charset="0"/>
              </a:rPr>
              <a:t> </a:t>
            </a:r>
            <a:r>
              <a:rPr lang="en-US" sz="2800" kern="100" dirty="0" err="1">
                <a:effectLst/>
                <a:ea typeface="Calibri" panose="020F0502020204030204" pitchFamily="34" charset="0"/>
                <a:cs typeface="Times New Roman" panose="02020603050405020304" pitchFamily="18" charset="0"/>
              </a:rPr>
              <a:t>thể</a:t>
            </a:r>
            <a:r>
              <a:rPr lang="vi-VN" sz="2800" kern="100" dirty="0">
                <a:effectLst/>
                <a:ea typeface="Calibri" panose="020F0502020204030204" pitchFamily="34" charset="0"/>
                <a:cs typeface="Times New Roman" panose="02020603050405020304" pitchFamily="18" charset="0"/>
              </a:rPr>
              <a:t> loại)</a:t>
            </a:r>
            <a:r>
              <a:rPr lang="en-US" sz="2800" kern="100" dirty="0">
                <a:effectLst/>
                <a:ea typeface="Calibri" panose="020F0502020204030204" pitchFamily="34" charset="0"/>
                <a:cs typeface="Times New Roman" panose="02020603050405020304" pitchFamily="18" charset="0"/>
              </a:rPr>
              <a:t>. </a:t>
            </a:r>
          </a:p>
          <a:p>
            <a:pPr marL="457200">
              <a:lnSpc>
                <a:spcPct val="130000"/>
              </a:lnSpc>
            </a:pPr>
            <a:r>
              <a:rPr lang="en-US" sz="2800" kern="100" dirty="0" err="1">
                <a:effectLst/>
                <a:ea typeface="Calibri" panose="020F0502020204030204" pitchFamily="34" charset="0"/>
                <a:cs typeface="Times New Roman" panose="02020603050405020304" pitchFamily="18" charset="0"/>
              </a:rPr>
              <a:t>Nên</a:t>
            </a:r>
            <a:r>
              <a:rPr lang="en-US" sz="2800" kern="100" dirty="0">
                <a:effectLst/>
                <a:ea typeface="Calibri" panose="020F0502020204030204" pitchFamily="34" charset="0"/>
                <a:cs typeface="Times New Roman" panose="02020603050405020304" pitchFamily="18" charset="0"/>
              </a:rPr>
              <a:t> </a:t>
            </a:r>
            <a:r>
              <a:rPr lang="en-US" sz="2800" kern="100" dirty="0" err="1">
                <a:effectLst/>
                <a:ea typeface="Calibri" panose="020F0502020204030204" pitchFamily="34" charset="0"/>
                <a:cs typeface="Times New Roman" panose="02020603050405020304" pitchFamily="18" charset="0"/>
              </a:rPr>
              <a:t>thiết</a:t>
            </a:r>
            <a:r>
              <a:rPr lang="en-US" sz="2800" kern="100" dirty="0">
                <a:effectLst/>
                <a:ea typeface="Calibri" panose="020F0502020204030204" pitchFamily="34" charset="0"/>
                <a:cs typeface="Times New Roman" panose="02020603050405020304" pitchFamily="18" charset="0"/>
              </a:rPr>
              <a:t> </a:t>
            </a:r>
            <a:r>
              <a:rPr lang="en-US" sz="2800" kern="100" dirty="0" err="1">
                <a:effectLst/>
                <a:ea typeface="Calibri" panose="020F0502020204030204" pitchFamily="34" charset="0"/>
                <a:cs typeface="Times New Roman" panose="02020603050405020304" pitchFamily="18" charset="0"/>
              </a:rPr>
              <a:t>kế</a:t>
            </a:r>
            <a:r>
              <a:rPr lang="en-US" sz="2800" kern="100" dirty="0">
                <a:effectLst/>
                <a:ea typeface="Calibri" panose="020F0502020204030204" pitchFamily="34" charset="0"/>
                <a:cs typeface="Times New Roman" panose="02020603050405020304" pitchFamily="18" charset="0"/>
              </a:rPr>
              <a:t> </a:t>
            </a:r>
            <a:r>
              <a:rPr lang="en-US" sz="2800" kern="100" dirty="0" err="1">
                <a:effectLst/>
                <a:ea typeface="Calibri" panose="020F0502020204030204" pitchFamily="34" charset="0"/>
                <a:cs typeface="Times New Roman" panose="02020603050405020304" pitchFamily="18" charset="0"/>
              </a:rPr>
              <a:t>những</a:t>
            </a:r>
            <a:r>
              <a:rPr lang="en-US" sz="2800" kern="100" dirty="0">
                <a:effectLst/>
                <a:ea typeface="Calibri" panose="020F0502020204030204" pitchFamily="34" charset="0"/>
                <a:cs typeface="Times New Roman" panose="02020603050405020304" pitchFamily="18" charset="0"/>
              </a:rPr>
              <a:t> </a:t>
            </a:r>
            <a:r>
              <a:rPr lang="en-US" sz="2800" kern="100" dirty="0" err="1">
                <a:effectLst/>
                <a:ea typeface="Calibri" panose="020F0502020204030204" pitchFamily="34" charset="0"/>
                <a:cs typeface="Times New Roman" panose="02020603050405020304" pitchFamily="18" charset="0"/>
              </a:rPr>
              <a:t>câu</a:t>
            </a:r>
            <a:r>
              <a:rPr lang="en-US" sz="2800" kern="100" dirty="0">
                <a:effectLst/>
                <a:ea typeface="Calibri" panose="020F0502020204030204" pitchFamily="34" charset="0"/>
                <a:cs typeface="Times New Roman" panose="02020603050405020304" pitchFamily="18" charset="0"/>
              </a:rPr>
              <a:t> </a:t>
            </a:r>
            <a:r>
              <a:rPr lang="en-US" sz="2800" kern="100" dirty="0" err="1">
                <a:effectLst/>
                <a:ea typeface="Calibri" panose="020F0502020204030204" pitchFamily="34" charset="0"/>
                <a:cs typeface="Times New Roman" panose="02020603050405020304" pitchFamily="18" charset="0"/>
              </a:rPr>
              <a:t>hỏi</a:t>
            </a:r>
            <a:r>
              <a:rPr lang="en-US" sz="2800" kern="100" dirty="0">
                <a:effectLst/>
                <a:ea typeface="Calibri" panose="020F0502020204030204" pitchFamily="34" charset="0"/>
                <a:cs typeface="Times New Roman" panose="02020603050405020304" pitchFamily="18" charset="0"/>
              </a:rPr>
              <a:t> </a:t>
            </a:r>
            <a:r>
              <a:rPr lang="en-US" sz="2800" kern="100" dirty="0" err="1">
                <a:effectLst/>
                <a:ea typeface="Calibri" panose="020F0502020204030204" pitchFamily="34" charset="0"/>
                <a:cs typeface="Times New Roman" panose="02020603050405020304" pitchFamily="18" charset="0"/>
              </a:rPr>
              <a:t>vận</a:t>
            </a:r>
            <a:r>
              <a:rPr lang="en-US" sz="2800" kern="100" dirty="0">
                <a:effectLst/>
                <a:ea typeface="Calibri" panose="020F0502020204030204" pitchFamily="34" charset="0"/>
                <a:cs typeface="Times New Roman" panose="02020603050405020304" pitchFamily="18" charset="0"/>
              </a:rPr>
              <a:t> </a:t>
            </a:r>
            <a:r>
              <a:rPr lang="en-US" sz="2800" kern="100" dirty="0" err="1">
                <a:effectLst/>
                <a:ea typeface="Calibri" panose="020F0502020204030204" pitchFamily="34" charset="0"/>
                <a:cs typeface="Times New Roman" panose="02020603050405020304" pitchFamily="18" charset="0"/>
              </a:rPr>
              <a:t>dụng</a:t>
            </a:r>
            <a:r>
              <a:rPr lang="en-US" sz="2800" kern="100" dirty="0">
                <a:effectLst/>
                <a:ea typeface="Calibri" panose="020F0502020204030204" pitchFamily="34" charset="0"/>
                <a:cs typeface="Times New Roman" panose="02020603050405020304" pitchFamily="18" charset="0"/>
              </a:rPr>
              <a:t>, so </a:t>
            </a:r>
            <a:r>
              <a:rPr lang="en-US" sz="2800" kern="100" dirty="0" err="1">
                <a:effectLst/>
                <a:ea typeface="Calibri" panose="020F0502020204030204" pitchFamily="34" charset="0"/>
                <a:cs typeface="Times New Roman" panose="02020603050405020304" pitchFamily="18" charset="0"/>
              </a:rPr>
              <a:t>sánh</a:t>
            </a:r>
            <a:r>
              <a:rPr lang="en-US" sz="2800" kern="100" dirty="0">
                <a:effectLst/>
                <a:ea typeface="Calibri" panose="020F0502020204030204" pitchFamily="34" charset="0"/>
                <a:cs typeface="Times New Roman" panose="02020603050405020304" pitchFamily="18" charset="0"/>
              </a:rPr>
              <a:t>, </a:t>
            </a:r>
            <a:r>
              <a:rPr lang="en-US" sz="2800" kern="100" dirty="0" err="1">
                <a:effectLst/>
                <a:ea typeface="Calibri" panose="020F0502020204030204" pitchFamily="34" charset="0"/>
                <a:cs typeface="Times New Roman" panose="02020603050405020304" pitchFamily="18" charset="0"/>
              </a:rPr>
              <a:t>mở</a:t>
            </a:r>
            <a:r>
              <a:rPr lang="en-US" sz="2800" kern="100" dirty="0">
                <a:effectLst/>
                <a:ea typeface="Calibri" panose="020F0502020204030204" pitchFamily="34" charset="0"/>
                <a:cs typeface="Times New Roman" panose="02020603050405020304" pitchFamily="18" charset="0"/>
              </a:rPr>
              <a:t> </a:t>
            </a:r>
            <a:r>
              <a:rPr lang="en-US" sz="2800" kern="100" dirty="0" err="1">
                <a:effectLst/>
                <a:ea typeface="Calibri" panose="020F0502020204030204" pitchFamily="34" charset="0"/>
                <a:cs typeface="Times New Roman" panose="02020603050405020304" pitchFamily="18" charset="0"/>
              </a:rPr>
              <a:t>rộng</a:t>
            </a:r>
            <a:r>
              <a:rPr lang="en-US" sz="2800" kern="100" dirty="0">
                <a:effectLst/>
                <a:ea typeface="Calibri" panose="020F0502020204030204" pitchFamily="34" charset="0"/>
                <a:cs typeface="Times New Roman" panose="02020603050405020304" pitchFamily="18" charset="0"/>
              </a:rPr>
              <a:t> </a:t>
            </a:r>
            <a:r>
              <a:rPr lang="en-US" sz="2800" kern="100" dirty="0" err="1">
                <a:effectLst/>
                <a:ea typeface="Calibri" panose="020F0502020204030204" pitchFamily="34" charset="0"/>
                <a:cs typeface="Times New Roman" panose="02020603050405020304" pitchFamily="18" charset="0"/>
              </a:rPr>
              <a:t>để</a:t>
            </a:r>
            <a:r>
              <a:rPr lang="en-US" sz="2800" kern="100" dirty="0">
                <a:effectLst/>
                <a:ea typeface="Calibri" panose="020F0502020204030204" pitchFamily="34" charset="0"/>
                <a:cs typeface="Times New Roman" panose="02020603050405020304" pitchFamily="18" charset="0"/>
              </a:rPr>
              <a:t> </a:t>
            </a:r>
            <a:r>
              <a:rPr lang="en-US" sz="2800" kern="100" dirty="0" err="1">
                <a:effectLst/>
                <a:ea typeface="Calibri" panose="020F0502020204030204" pitchFamily="34" charset="0"/>
                <a:cs typeface="Times New Roman" panose="02020603050405020304" pitchFamily="18" charset="0"/>
              </a:rPr>
              <a:t>phân</a:t>
            </a:r>
            <a:r>
              <a:rPr lang="en-US" sz="2800" kern="100" dirty="0">
                <a:effectLst/>
                <a:ea typeface="Calibri" panose="020F0502020204030204" pitchFamily="34" charset="0"/>
                <a:cs typeface="Times New Roman" panose="02020603050405020304" pitchFamily="18" charset="0"/>
              </a:rPr>
              <a:t> </a:t>
            </a:r>
            <a:r>
              <a:rPr lang="en-US" sz="2800" kern="100" dirty="0" err="1">
                <a:effectLst/>
                <a:ea typeface="Calibri" panose="020F0502020204030204" pitchFamily="34" charset="0"/>
                <a:cs typeface="Times New Roman" panose="02020603050405020304" pitchFamily="18" charset="0"/>
              </a:rPr>
              <a:t>hoá</a:t>
            </a:r>
            <a:r>
              <a:rPr lang="en-US" sz="2800" kern="100" dirty="0">
                <a:ea typeface="Calibri" panose="020F0502020204030204" pitchFamily="34" charset="0"/>
                <a:cs typeface="Times New Roman" panose="02020603050405020304" pitchFamily="18" charset="0"/>
              </a:rPr>
              <a:t> HS</a:t>
            </a:r>
            <a:r>
              <a:rPr lang="en-US" sz="2800" kern="100" dirty="0">
                <a:effectLst/>
                <a:ea typeface="Calibri" panose="020F0502020204030204" pitchFamily="34" charset="0"/>
                <a:cs typeface="Times New Roman" panose="02020603050405020304" pitchFamily="18" charset="0"/>
              </a:rPr>
              <a:t>.</a:t>
            </a:r>
          </a:p>
          <a:p>
            <a:pPr marL="457200">
              <a:lnSpc>
                <a:spcPct val="130000"/>
              </a:lnSpc>
            </a:pPr>
            <a:r>
              <a:rPr lang="vi-VN" sz="2800" dirty="0">
                <a:effectLst/>
                <a:ea typeface="Calibri" panose="020F0502020204030204" pitchFamily="34" charset="0"/>
                <a:cs typeface="Times New Roman" panose="02020603050405020304" pitchFamily="18" charset="0"/>
              </a:rPr>
              <a:t>Câu hỏi đọc hiểu ở mức “vận dụng” nên yêu cầu hình thức trả lời. </a:t>
            </a:r>
            <a:endParaRPr lang="en-US" sz="2800" dirty="0"/>
          </a:p>
        </p:txBody>
      </p:sp>
      <p:sp>
        <p:nvSpPr>
          <p:cNvPr id="4" name="Slide Number Placeholder 3">
            <a:extLst>
              <a:ext uri="{FF2B5EF4-FFF2-40B4-BE49-F238E27FC236}">
                <a16:creationId xmlns:a16="http://schemas.microsoft.com/office/drawing/2014/main" id="{2F39F073-5728-C0E9-AD6A-2FE85F1AD90E}"/>
              </a:ext>
            </a:extLst>
          </p:cNvPr>
          <p:cNvSpPr>
            <a:spLocks noGrp="1"/>
          </p:cNvSpPr>
          <p:nvPr>
            <p:ph type="sldNum" sz="quarter" idx="12"/>
          </p:nvPr>
        </p:nvSpPr>
        <p:spPr/>
        <p:txBody>
          <a:bodyPr/>
          <a:lstStyle/>
          <a:p>
            <a:fld id="{BD8A8A1B-4E1E-43EF-8A39-7D4A3879B941}" type="slidenum">
              <a:rPr lang="en-US" smtClean="0"/>
              <a:t>26</a:t>
            </a:fld>
            <a:endParaRPr lang="en-US"/>
          </a:p>
        </p:txBody>
      </p:sp>
      <p:cxnSp>
        <p:nvCxnSpPr>
          <p:cNvPr id="5" name="Straight Connector 4">
            <a:extLst>
              <a:ext uri="{FF2B5EF4-FFF2-40B4-BE49-F238E27FC236}">
                <a16:creationId xmlns:a16="http://schemas.microsoft.com/office/drawing/2014/main" id="{AE8312B2-D2B9-388F-8C02-F0332483737F}"/>
              </a:ext>
            </a:extLst>
          </p:cNvPr>
          <p:cNvCxnSpPr/>
          <p:nvPr/>
        </p:nvCxnSpPr>
        <p:spPr>
          <a:xfrm>
            <a:off x="457200" y="1208314"/>
            <a:ext cx="373380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id="{FC8879F7-4472-25F0-D5EB-5CB0EC036CF1}"/>
              </a:ext>
            </a:extLst>
          </p:cNvPr>
          <p:cNvCxnSpPr>
            <a:cxnSpLocks/>
          </p:cNvCxnSpPr>
          <p:nvPr/>
        </p:nvCxnSpPr>
        <p:spPr>
          <a:xfrm>
            <a:off x="457200" y="1240969"/>
            <a:ext cx="3842657"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9514730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63630-9967-4048-5B87-FFE5B01951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D0D614-D21C-D721-E0D8-42C6F9AF3E19}"/>
              </a:ext>
            </a:extLst>
          </p:cNvPr>
          <p:cNvSpPr>
            <a:spLocks noGrp="1"/>
          </p:cNvSpPr>
          <p:nvPr>
            <p:ph type="title"/>
          </p:nvPr>
        </p:nvSpPr>
        <p:spPr/>
        <p:txBody>
          <a:bodyPr>
            <a:normAutofit fontScale="90000"/>
          </a:bodyPr>
          <a:lstStyle/>
          <a:p>
            <a:r>
              <a:rPr lang="vi-VN" sz="3600" kern="100">
                <a:effectLst/>
                <a:ea typeface="Times New Roman" panose="02020603050405020304" pitchFamily="18" charset="0"/>
                <a:cs typeface="Times New Roman" panose="02020603050405020304" pitchFamily="18" charset="0"/>
              </a:rPr>
              <a:t>KĨ THUẬT XÂY DỰNG CÂU HỎI ĐỌC HIỂU VÀ VIẾT LUẬN</a:t>
            </a:r>
            <a:endParaRPr lang="en-US"/>
          </a:p>
        </p:txBody>
      </p:sp>
      <p:graphicFrame>
        <p:nvGraphicFramePr>
          <p:cNvPr id="7" name="Content Placeholder 6">
            <a:extLst>
              <a:ext uri="{FF2B5EF4-FFF2-40B4-BE49-F238E27FC236}">
                <a16:creationId xmlns:a16="http://schemas.microsoft.com/office/drawing/2014/main" id="{AF5BFCDC-805C-4BD0-DC05-5FCF29D680DD}"/>
              </a:ext>
            </a:extLst>
          </p:cNvPr>
          <p:cNvGraphicFramePr>
            <a:graphicFrameLocks noGrp="1"/>
          </p:cNvGraphicFramePr>
          <p:nvPr>
            <p:ph sz="half" idx="1"/>
            <p:extLst>
              <p:ext uri="{D42A27DB-BD31-4B8C-83A1-F6EECF244321}">
                <p14:modId xmlns:p14="http://schemas.microsoft.com/office/powerpoint/2010/main" val="4148525132"/>
              </p:ext>
            </p:extLst>
          </p:nvPr>
        </p:nvGraphicFramePr>
        <p:xfrm>
          <a:off x="1066801" y="1874382"/>
          <a:ext cx="9144000" cy="37095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EDB5422C-53C0-3665-D88C-008BF9191A2F}"/>
              </a:ext>
            </a:extLst>
          </p:cNvPr>
          <p:cNvSpPr>
            <a:spLocks noGrp="1"/>
          </p:cNvSpPr>
          <p:nvPr>
            <p:ph type="sldNum" sz="quarter" idx="12"/>
          </p:nvPr>
        </p:nvSpPr>
        <p:spPr/>
        <p:txBody>
          <a:bodyPr/>
          <a:lstStyle/>
          <a:p>
            <a:fld id="{BD8A8A1B-4E1E-43EF-8A39-7D4A3879B941}" type="slidenum">
              <a:rPr lang="en-US" smtClean="0"/>
              <a:t>27</a:t>
            </a:fld>
            <a:endParaRPr lang="en-US"/>
          </a:p>
        </p:txBody>
      </p:sp>
      <p:cxnSp>
        <p:nvCxnSpPr>
          <p:cNvPr id="5" name="Straight Connector 4">
            <a:extLst>
              <a:ext uri="{FF2B5EF4-FFF2-40B4-BE49-F238E27FC236}">
                <a16:creationId xmlns:a16="http://schemas.microsoft.com/office/drawing/2014/main" id="{D67B0C12-2658-9DC0-5D2D-8E2CADB7C6E3}"/>
              </a:ext>
            </a:extLst>
          </p:cNvPr>
          <p:cNvCxnSpPr/>
          <p:nvPr/>
        </p:nvCxnSpPr>
        <p:spPr>
          <a:xfrm>
            <a:off x="457200" y="1208314"/>
            <a:ext cx="373380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id="{78A3CAF5-EDD9-40EC-30DC-6E80E8DFBCB2}"/>
              </a:ext>
            </a:extLst>
          </p:cNvPr>
          <p:cNvCxnSpPr>
            <a:cxnSpLocks/>
          </p:cNvCxnSpPr>
          <p:nvPr/>
        </p:nvCxnSpPr>
        <p:spPr>
          <a:xfrm>
            <a:off x="457200" y="1240969"/>
            <a:ext cx="3842657"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309107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1558F-1AF3-8BE9-3716-2DE25E6698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43A0C5-9D74-D12F-ECBB-F80CAB67919A}"/>
              </a:ext>
            </a:extLst>
          </p:cNvPr>
          <p:cNvSpPr>
            <a:spLocks noGrp="1"/>
          </p:cNvSpPr>
          <p:nvPr>
            <p:ph type="title"/>
          </p:nvPr>
        </p:nvSpPr>
        <p:spPr/>
        <p:txBody>
          <a:bodyPr>
            <a:normAutofit/>
          </a:bodyPr>
          <a:lstStyle/>
          <a:p>
            <a:r>
              <a:rPr lang="vi-VN" sz="3600" kern="100" dirty="0">
                <a:effectLst/>
                <a:ea typeface="Times New Roman" panose="02020603050405020304" pitchFamily="18" charset="0"/>
                <a:cs typeface="Times New Roman" panose="02020603050405020304" pitchFamily="18" charset="0"/>
              </a:rPr>
              <a:t>KĨ THUẬT XÂY DỰNG CÂU HỎI </a:t>
            </a:r>
            <a:r>
              <a:rPr lang="vi-VN" sz="3600" kern="100">
                <a:effectLst/>
                <a:ea typeface="Times New Roman" panose="02020603050405020304" pitchFamily="18" charset="0"/>
                <a:cs typeface="Times New Roman" panose="02020603050405020304" pitchFamily="18" charset="0"/>
              </a:rPr>
              <a:t>ĐỌC HIỂU</a:t>
            </a:r>
            <a:endParaRPr lang="en-US" dirty="0"/>
          </a:p>
        </p:txBody>
      </p:sp>
      <p:sp>
        <p:nvSpPr>
          <p:cNvPr id="3" name="Content Placeholder 2">
            <a:extLst>
              <a:ext uri="{FF2B5EF4-FFF2-40B4-BE49-F238E27FC236}">
                <a16:creationId xmlns:a16="http://schemas.microsoft.com/office/drawing/2014/main" id="{1FFA3109-1FB2-0F03-B737-822D1417D9C7}"/>
              </a:ext>
            </a:extLst>
          </p:cNvPr>
          <p:cNvSpPr>
            <a:spLocks noGrp="1"/>
          </p:cNvSpPr>
          <p:nvPr>
            <p:ph sz="half" idx="1"/>
          </p:nvPr>
        </p:nvSpPr>
        <p:spPr/>
        <p:txBody>
          <a:bodyPr>
            <a:normAutofit/>
          </a:bodyPr>
          <a:lstStyle/>
          <a:p>
            <a:pPr indent="0" algn="just">
              <a:lnSpc>
                <a:spcPct val="150000"/>
              </a:lnSpc>
              <a:buNone/>
            </a:pPr>
            <a:r>
              <a:rPr lang="en-US" sz="2800" i="1" kern="100" dirty="0">
                <a:effectLst/>
                <a:latin typeface="Calibri" panose="020F0502020204030204" pitchFamily="34" charset="0"/>
                <a:ea typeface="Calibri" panose="020F0502020204030204" pitchFamily="34" charset="0"/>
                <a:cs typeface="Times New Roman" panose="02020603050405020304" pitchFamily="18" charset="0"/>
              </a:rPr>
              <a:t>(1). </a:t>
            </a:r>
            <a:r>
              <a:rPr lang="en-US" sz="2800" i="1" kern="100" dirty="0" err="1">
                <a:effectLst/>
                <a:latin typeface="Calibri" panose="020F0502020204030204" pitchFamily="34" charset="0"/>
                <a:ea typeface="Calibri" panose="020F0502020204030204" pitchFamily="34" charset="0"/>
                <a:cs typeface="Times New Roman" panose="02020603050405020304" pitchFamily="18" charset="0"/>
              </a:rPr>
              <a:t>Cần</a:t>
            </a:r>
            <a:r>
              <a:rPr lang="en-US" sz="2800" i="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i="1" kern="100" dirty="0" err="1">
                <a:effectLst/>
                <a:latin typeface="Calibri" panose="020F0502020204030204" pitchFamily="34" charset="0"/>
                <a:ea typeface="Calibri" panose="020F0502020204030204" pitchFamily="34" charset="0"/>
                <a:cs typeface="Times New Roman" panose="02020603050405020304" pitchFamily="18" charset="0"/>
              </a:rPr>
              <a:t>bám</a:t>
            </a:r>
            <a:r>
              <a:rPr lang="en-US" sz="2800" i="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i="1" kern="100" dirty="0" err="1">
                <a:effectLst/>
                <a:latin typeface="Calibri" panose="020F0502020204030204" pitchFamily="34" charset="0"/>
                <a:ea typeface="Calibri" panose="020F0502020204030204" pitchFamily="34" charset="0"/>
                <a:cs typeface="Times New Roman" panose="02020603050405020304" pitchFamily="18" charset="0"/>
              </a:rPr>
              <a:t>sát</a:t>
            </a:r>
            <a:r>
              <a:rPr lang="en-US" sz="2800" i="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i="1" kern="100" dirty="0" err="1">
                <a:effectLst/>
                <a:latin typeface="Calibri" panose="020F0502020204030204" pitchFamily="34" charset="0"/>
                <a:ea typeface="Calibri" panose="020F0502020204030204" pitchFamily="34" charset="0"/>
                <a:cs typeface="Times New Roman" panose="02020603050405020304" pitchFamily="18" charset="0"/>
              </a:rPr>
              <a:t>mục</a:t>
            </a:r>
            <a:r>
              <a:rPr lang="en-US" sz="2800" i="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i="1" kern="100" dirty="0" err="1">
                <a:effectLst/>
                <a:latin typeface="Calibri" panose="020F0502020204030204" pitchFamily="34" charset="0"/>
                <a:ea typeface="Calibri" panose="020F0502020204030204" pitchFamily="34" charset="0"/>
                <a:cs typeface="Times New Roman" panose="02020603050405020304" pitchFamily="18" charset="0"/>
              </a:rPr>
              <a:t>tiêu</a:t>
            </a:r>
            <a:r>
              <a:rPr lang="en-US" sz="2800" i="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i="1" kern="100" dirty="0" err="1">
                <a:effectLst/>
                <a:latin typeface="Calibri" panose="020F0502020204030204" pitchFamily="34" charset="0"/>
                <a:ea typeface="Calibri" panose="020F0502020204030204" pitchFamily="34" charset="0"/>
                <a:cs typeface="Times New Roman" panose="02020603050405020304" pitchFamily="18" charset="0"/>
              </a:rPr>
              <a:t>và</a:t>
            </a:r>
            <a:r>
              <a:rPr lang="vi-VN" sz="2800" i="1" kern="100" dirty="0">
                <a:effectLst/>
                <a:latin typeface="Calibri" panose="020F0502020204030204" pitchFamily="34" charset="0"/>
                <a:ea typeface="Calibri" panose="020F0502020204030204" pitchFamily="34" charset="0"/>
                <a:cs typeface="Times New Roman" panose="02020603050405020304" pitchFamily="18" charset="0"/>
              </a:rPr>
              <a:t> yêu cầu cần đạt </a:t>
            </a:r>
            <a:r>
              <a:rPr lang="en-US" sz="2800" i="1" kern="100" dirty="0" err="1">
                <a:effectLst/>
                <a:latin typeface="Calibri" panose="020F0502020204030204" pitchFamily="34" charset="0"/>
                <a:ea typeface="Calibri" panose="020F0502020204030204" pitchFamily="34" charset="0"/>
                <a:cs typeface="Times New Roman" panose="02020603050405020304" pitchFamily="18" charset="0"/>
              </a:rPr>
              <a:t>của</a:t>
            </a:r>
            <a:r>
              <a:rPr lang="en-US" sz="2800" i="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i="1" kern="100" dirty="0" err="1">
                <a:effectLst/>
                <a:latin typeface="Calibri" panose="020F0502020204030204" pitchFamily="34" charset="0"/>
                <a:ea typeface="Calibri" panose="020F0502020204030204" pitchFamily="34" charset="0"/>
                <a:cs typeface="Times New Roman" panose="02020603050405020304" pitchFamily="18" charset="0"/>
              </a:rPr>
              <a:t>Chương</a:t>
            </a:r>
            <a:r>
              <a:rPr lang="en-US" sz="2800" i="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i="1" kern="100" dirty="0" err="1">
                <a:effectLst/>
                <a:latin typeface="Calibri" panose="020F0502020204030204" pitchFamily="34" charset="0"/>
                <a:ea typeface="Calibri" panose="020F0502020204030204" pitchFamily="34" charset="0"/>
                <a:cs typeface="Times New Roman" panose="02020603050405020304" pitchFamily="18" charset="0"/>
              </a:rPr>
              <a:t>trình</a:t>
            </a:r>
            <a:r>
              <a:rPr lang="en-US" sz="2800" i="1" kern="100" dirty="0">
                <a:effectLst/>
                <a:latin typeface="Calibri" panose="020F0502020204030204" pitchFamily="34" charset="0"/>
                <a:ea typeface="Calibri" panose="020F0502020204030204" pitchFamily="34" charset="0"/>
                <a:cs typeface="Times New Roman" panose="02020603050405020304" pitchFamily="18" charset="0"/>
              </a:rPr>
              <a:t> GDPT </a:t>
            </a:r>
            <a:r>
              <a:rPr lang="en-US" sz="2800" i="1" kern="100" dirty="0" err="1">
                <a:effectLst/>
                <a:latin typeface="Calibri" panose="020F0502020204030204" pitchFamily="34" charset="0"/>
                <a:ea typeface="Calibri" panose="020F0502020204030204" pitchFamily="34" charset="0"/>
                <a:cs typeface="Times New Roman" panose="02020603050405020304" pitchFamily="18" charset="0"/>
              </a:rPr>
              <a:t>Ngữ</a:t>
            </a:r>
            <a:r>
              <a:rPr lang="vi-VN" sz="2800" i="1" kern="100" dirty="0">
                <a:effectLst/>
                <a:latin typeface="Calibri" panose="020F0502020204030204" pitchFamily="34" charset="0"/>
                <a:ea typeface="Calibri" panose="020F0502020204030204" pitchFamily="34" charset="0"/>
                <a:cs typeface="Times New Roman" panose="02020603050405020304" pitchFamily="18" charset="0"/>
              </a:rPr>
              <a:t> văn </a:t>
            </a:r>
            <a:r>
              <a:rPr lang="en-US" sz="2800" i="1" kern="100" dirty="0">
                <a:effectLst/>
                <a:latin typeface="Calibri" panose="020F0502020204030204" pitchFamily="34" charset="0"/>
                <a:ea typeface="Calibri" panose="020F0502020204030204" pitchFamily="34" charset="0"/>
                <a:cs typeface="Times New Roman" panose="02020603050405020304" pitchFamily="18" charset="0"/>
              </a:rPr>
              <a:t>2018</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576263" indent="0" algn="just">
              <a:lnSpc>
                <a:spcPct val="150000"/>
              </a:lnSpc>
              <a:buNone/>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Căn</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cứ</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vào</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đặc</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trưng</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của</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loại</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VB (VB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Văn</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học</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VB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Nghị</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luận</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VB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Thông</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tin)</a:t>
            </a:r>
          </a:p>
          <a:p>
            <a:pPr marL="576263" indent="0" algn="just">
              <a:lnSpc>
                <a:spcPct val="150000"/>
              </a:lnSpc>
              <a:buNone/>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Đáp</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ứng</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các</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yêu</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cầu</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về</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mức</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độ</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năng</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lực</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biết</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hiểu</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vận</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dụng</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a:t>
            </a:r>
          </a:p>
          <a:p>
            <a:pPr marL="576263" indent="0" algn="just">
              <a:lnSpc>
                <a:spcPct val="150000"/>
              </a:lnSpc>
              <a:buNone/>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Bám</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sát</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ngữ</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liệu</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hỏi</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đúng</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câu</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hỏi</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trúng</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vấn</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đề</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lnSpc>
                <a:spcPct val="150000"/>
              </a:lnSpc>
              <a:buNone/>
            </a:pPr>
            <a:endParaRPr lang="en-US" sz="2800" dirty="0"/>
          </a:p>
        </p:txBody>
      </p:sp>
      <p:sp>
        <p:nvSpPr>
          <p:cNvPr id="4" name="Slide Number Placeholder 3">
            <a:extLst>
              <a:ext uri="{FF2B5EF4-FFF2-40B4-BE49-F238E27FC236}">
                <a16:creationId xmlns:a16="http://schemas.microsoft.com/office/drawing/2014/main" id="{F4D6D576-0A14-D788-E9D3-C292137C87EA}"/>
              </a:ext>
            </a:extLst>
          </p:cNvPr>
          <p:cNvSpPr>
            <a:spLocks noGrp="1"/>
          </p:cNvSpPr>
          <p:nvPr>
            <p:ph type="sldNum" sz="quarter" idx="12"/>
          </p:nvPr>
        </p:nvSpPr>
        <p:spPr/>
        <p:txBody>
          <a:bodyPr/>
          <a:lstStyle/>
          <a:p>
            <a:fld id="{BD8A8A1B-4E1E-43EF-8A39-7D4A3879B941}" type="slidenum">
              <a:rPr lang="en-US" smtClean="0"/>
              <a:t>28</a:t>
            </a:fld>
            <a:endParaRPr lang="en-US"/>
          </a:p>
        </p:txBody>
      </p:sp>
      <p:cxnSp>
        <p:nvCxnSpPr>
          <p:cNvPr id="5" name="Straight Connector 4">
            <a:extLst>
              <a:ext uri="{FF2B5EF4-FFF2-40B4-BE49-F238E27FC236}">
                <a16:creationId xmlns:a16="http://schemas.microsoft.com/office/drawing/2014/main" id="{EB578192-615A-3D5C-4B16-829C8DF3C147}"/>
              </a:ext>
            </a:extLst>
          </p:cNvPr>
          <p:cNvCxnSpPr/>
          <p:nvPr/>
        </p:nvCxnSpPr>
        <p:spPr>
          <a:xfrm>
            <a:off x="457200" y="1208314"/>
            <a:ext cx="373380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id="{11AA9BD1-3914-F341-63CE-335FDFB841E9}"/>
              </a:ext>
            </a:extLst>
          </p:cNvPr>
          <p:cNvCxnSpPr>
            <a:cxnSpLocks/>
          </p:cNvCxnSpPr>
          <p:nvPr/>
        </p:nvCxnSpPr>
        <p:spPr>
          <a:xfrm>
            <a:off x="457200" y="1240969"/>
            <a:ext cx="3842657"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2542063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923DB-DD4B-6B1F-D43E-3316167F1A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FDB16B-6F41-635A-DC69-90FAF6A2858B}"/>
              </a:ext>
            </a:extLst>
          </p:cNvPr>
          <p:cNvSpPr>
            <a:spLocks noGrp="1"/>
          </p:cNvSpPr>
          <p:nvPr>
            <p:ph type="title"/>
          </p:nvPr>
        </p:nvSpPr>
        <p:spPr/>
        <p:txBody>
          <a:bodyPr/>
          <a:lstStyle/>
          <a:p>
            <a:r>
              <a:rPr lang="vi-VN" sz="3600" kern="100" dirty="0">
                <a:effectLst/>
                <a:ea typeface="Times New Roman" panose="02020603050405020304" pitchFamily="18" charset="0"/>
                <a:cs typeface="Times New Roman" panose="02020603050405020304" pitchFamily="18" charset="0"/>
              </a:rPr>
              <a:t>KĨ THUẬT XÂY DỰNG CÂU HỎI ĐỌC HIỂU</a:t>
            </a:r>
            <a:endParaRPr lang="en-US" dirty="0"/>
          </a:p>
        </p:txBody>
      </p:sp>
      <p:sp>
        <p:nvSpPr>
          <p:cNvPr id="3" name="Content Placeholder 2">
            <a:extLst>
              <a:ext uri="{FF2B5EF4-FFF2-40B4-BE49-F238E27FC236}">
                <a16:creationId xmlns:a16="http://schemas.microsoft.com/office/drawing/2014/main" id="{7E2EA1B4-07F8-08C0-884C-0C14314D6047}"/>
              </a:ext>
            </a:extLst>
          </p:cNvPr>
          <p:cNvSpPr>
            <a:spLocks noGrp="1"/>
          </p:cNvSpPr>
          <p:nvPr>
            <p:ph sz="half" idx="1"/>
          </p:nvPr>
        </p:nvSpPr>
        <p:spPr>
          <a:xfrm>
            <a:off x="457200" y="1424503"/>
            <a:ext cx="10861040" cy="1277125"/>
          </a:xfrm>
        </p:spPr>
        <p:txBody>
          <a:bodyPr>
            <a:noAutofit/>
          </a:bodyPr>
          <a:lstStyle/>
          <a:p>
            <a:pPr marL="0" indent="0">
              <a:lnSpc>
                <a:spcPct val="150000"/>
              </a:lnSpc>
              <a:buNone/>
            </a:pPr>
            <a:r>
              <a:rPr lang="en-US" sz="2800" i="1" dirty="0">
                <a:effectLst/>
                <a:latin typeface="Calibri" panose="020F0502020204030204" pitchFamily="34" charset="0"/>
                <a:ea typeface="Calibri" panose="020F0502020204030204" pitchFamily="34" charset="0"/>
                <a:cs typeface="Times New Roman" panose="02020603050405020304" pitchFamily="18" charset="0"/>
              </a:rPr>
              <a:t>(2). </a:t>
            </a:r>
            <a:r>
              <a:rPr lang="en-US" sz="2800" i="1" dirty="0" err="1">
                <a:effectLst/>
                <a:latin typeface="Calibri" panose="020F0502020204030204" pitchFamily="34" charset="0"/>
                <a:ea typeface="Calibri" panose="020F0502020204030204" pitchFamily="34" charset="0"/>
                <a:cs typeface="Times New Roman" panose="02020603050405020304" pitchFamily="18" charset="0"/>
              </a:rPr>
              <a:t>Tiến</a:t>
            </a:r>
            <a:r>
              <a:rPr lang="en-US" sz="2800"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effectLst/>
                <a:latin typeface="Calibri" panose="020F0502020204030204" pitchFamily="34" charset="0"/>
                <a:ea typeface="Calibri" panose="020F0502020204030204" pitchFamily="34" charset="0"/>
                <a:cs typeface="Times New Roman" panose="02020603050405020304" pitchFamily="18" charset="0"/>
              </a:rPr>
              <a:t>trình</a:t>
            </a:r>
            <a:r>
              <a:rPr lang="en-US" sz="2800"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effectLst/>
                <a:latin typeface="Calibri" panose="020F0502020204030204" pitchFamily="34" charset="0"/>
                <a:ea typeface="Calibri" panose="020F0502020204030204" pitchFamily="34" charset="0"/>
                <a:cs typeface="Times New Roman" panose="02020603050405020304" pitchFamily="18" charset="0"/>
              </a:rPr>
              <a:t>xây</a:t>
            </a:r>
            <a:r>
              <a:rPr lang="en-US" sz="2800"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effectLst/>
                <a:latin typeface="Calibri" panose="020F0502020204030204" pitchFamily="34" charset="0"/>
                <a:ea typeface="Calibri" panose="020F0502020204030204" pitchFamily="34" charset="0"/>
                <a:cs typeface="Times New Roman" panose="02020603050405020304" pitchFamily="18" charset="0"/>
              </a:rPr>
              <a:t>dựng</a:t>
            </a:r>
            <a:r>
              <a:rPr lang="en-US" sz="2800"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effectLst/>
                <a:latin typeface="Calibri" panose="020F0502020204030204" pitchFamily="34" charset="0"/>
                <a:ea typeface="Calibri" panose="020F0502020204030204" pitchFamily="34" charset="0"/>
                <a:cs typeface="Times New Roman" panose="02020603050405020304" pitchFamily="18" charset="0"/>
              </a:rPr>
              <a:t>câu</a:t>
            </a:r>
            <a:r>
              <a:rPr lang="en-US" sz="2800"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effectLst/>
                <a:latin typeface="Calibri" panose="020F0502020204030204" pitchFamily="34" charset="0"/>
                <a:ea typeface="Calibri" panose="020F0502020204030204" pitchFamily="34" charset="0"/>
                <a:cs typeface="Times New Roman" panose="02020603050405020304" pitchFamily="18" charset="0"/>
              </a:rPr>
              <a:t>hỏi</a:t>
            </a:r>
            <a:r>
              <a:rPr lang="en-US" sz="2800"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effectLst/>
                <a:latin typeface="Calibri" panose="020F0502020204030204" pitchFamily="34" charset="0"/>
                <a:ea typeface="Calibri" panose="020F0502020204030204" pitchFamily="34" charset="0"/>
                <a:cs typeface="Times New Roman" panose="02020603050405020304" pitchFamily="18" charset="0"/>
              </a:rPr>
              <a:t>tuân</a:t>
            </a:r>
            <a:r>
              <a:rPr lang="en-US" sz="2800"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effectLst/>
                <a:latin typeface="Calibri" panose="020F0502020204030204" pitchFamily="34" charset="0"/>
                <a:ea typeface="Calibri" panose="020F0502020204030204" pitchFamily="34" charset="0"/>
                <a:cs typeface="Times New Roman" panose="02020603050405020304" pitchFamily="18" charset="0"/>
              </a:rPr>
              <a:t>theo</a:t>
            </a:r>
            <a:r>
              <a:rPr lang="en-US" sz="2800"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effectLst/>
                <a:latin typeface="Calibri" panose="020F0502020204030204" pitchFamily="34" charset="0"/>
                <a:ea typeface="Calibri" panose="020F0502020204030204" pitchFamily="34" charset="0"/>
                <a:cs typeface="Times New Roman" panose="02020603050405020304" pitchFamily="18" charset="0"/>
              </a:rPr>
              <a:t>trình</a:t>
            </a:r>
            <a:r>
              <a:rPr lang="en-US" sz="2800"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effectLst/>
                <a:latin typeface="Calibri" panose="020F0502020204030204" pitchFamily="34" charset="0"/>
                <a:ea typeface="Calibri" panose="020F0502020204030204" pitchFamily="34" charset="0"/>
                <a:cs typeface="Times New Roman" panose="02020603050405020304" pitchFamily="18" charset="0"/>
              </a:rPr>
              <a:t>tự</a:t>
            </a:r>
            <a:r>
              <a:rPr lang="en-US" sz="2800"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effectLst/>
                <a:latin typeface="Calibri" panose="020F0502020204030204" pitchFamily="34" charset="0"/>
                <a:ea typeface="Calibri" panose="020F0502020204030204" pitchFamily="34" charset="0"/>
                <a:cs typeface="Times New Roman" panose="02020603050405020304" pitchFamily="18" charset="0"/>
              </a:rPr>
              <a:t>Kiến</a:t>
            </a:r>
            <a:r>
              <a:rPr lang="en-US" sz="2800"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effectLst/>
                <a:latin typeface="Calibri" panose="020F0502020204030204" pitchFamily="34" charset="0"/>
                <a:ea typeface="Calibri" panose="020F0502020204030204" pitchFamily="34" charset="0"/>
                <a:cs typeface="Times New Roman" panose="02020603050405020304" pitchFamily="18" charset="0"/>
              </a:rPr>
              <a:t>thức</a:t>
            </a:r>
            <a:r>
              <a:rPr lang="en-US" sz="2800" i="1" dirty="0">
                <a:effectLst/>
                <a:latin typeface="Calibri" panose="020F0502020204030204" pitchFamily="34" charset="0"/>
                <a:ea typeface="Calibri" panose="020F0502020204030204" pitchFamily="34" charset="0"/>
                <a:cs typeface="Times New Roman" panose="02020603050405020304" pitchFamily="18" charset="0"/>
              </a:rPr>
              <a:t> </a:t>
            </a:r>
            <a:r>
              <a:rPr lang="vi-VN" sz="2800" i="1" dirty="0">
                <a:effectLst/>
                <a:latin typeface="Calibri" panose="020F0502020204030204" pitchFamily="34" charset="0"/>
                <a:ea typeface="Calibri" panose="020F0502020204030204" pitchFamily="34" charset="0"/>
                <a:cs typeface="Times New Roman" panose="02020603050405020304" pitchFamily="18" charset="0"/>
              </a:rPr>
              <a:t>-</a:t>
            </a:r>
            <a:r>
              <a:rPr lang="en-US" sz="2800"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effectLst/>
                <a:latin typeface="Calibri" panose="020F0502020204030204" pitchFamily="34" charset="0"/>
                <a:ea typeface="Calibri" panose="020F0502020204030204" pitchFamily="34" charset="0"/>
                <a:cs typeface="Times New Roman" panose="02020603050405020304" pitchFamily="18" charset="0"/>
              </a:rPr>
              <a:t>Chỉ</a:t>
            </a:r>
            <a:r>
              <a:rPr lang="en-US" sz="2800"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effectLst/>
                <a:latin typeface="Calibri" panose="020F0502020204030204" pitchFamily="34" charset="0"/>
                <a:ea typeface="Calibri" panose="020F0502020204030204" pitchFamily="34" charset="0"/>
                <a:cs typeface="Times New Roman" panose="02020603050405020304" pitchFamily="18" charset="0"/>
              </a:rPr>
              <a:t>báo</a:t>
            </a:r>
            <a:r>
              <a:rPr lang="en-US" sz="2800"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effectLst/>
                <a:latin typeface="Calibri" panose="020F0502020204030204" pitchFamily="34" charset="0"/>
                <a:ea typeface="Calibri" panose="020F0502020204030204" pitchFamily="34" charset="0"/>
                <a:cs typeface="Times New Roman" panose="02020603050405020304" pitchFamily="18" charset="0"/>
              </a:rPr>
              <a:t>biểu</a:t>
            </a:r>
            <a:r>
              <a:rPr lang="en-US" sz="2800"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effectLst/>
                <a:latin typeface="Calibri" panose="020F0502020204030204" pitchFamily="34" charset="0"/>
                <a:ea typeface="Calibri" panose="020F0502020204030204" pitchFamily="34" charset="0"/>
                <a:cs typeface="Times New Roman" panose="02020603050405020304" pitchFamily="18" charset="0"/>
              </a:rPr>
              <a:t>hiện</a:t>
            </a:r>
            <a:r>
              <a:rPr lang="en-US" sz="2800"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effectLst/>
                <a:latin typeface="Calibri" panose="020F0502020204030204" pitchFamily="34" charset="0"/>
                <a:ea typeface="Calibri" panose="020F0502020204030204" pitchFamily="34" charset="0"/>
                <a:cs typeface="Times New Roman" panose="02020603050405020304" pitchFamily="18" charset="0"/>
              </a:rPr>
              <a:t>của</a:t>
            </a:r>
            <a:r>
              <a:rPr lang="en-US" sz="2800"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effectLst/>
                <a:latin typeface="Calibri" panose="020F0502020204030204" pitchFamily="34" charset="0"/>
                <a:ea typeface="Calibri" panose="020F0502020204030204" pitchFamily="34" charset="0"/>
                <a:cs typeface="Times New Roman" panose="02020603050405020304" pitchFamily="18" charset="0"/>
              </a:rPr>
              <a:t>năng</a:t>
            </a:r>
            <a:r>
              <a:rPr lang="en-US" sz="2800"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effectLst/>
                <a:latin typeface="Calibri" panose="020F0502020204030204" pitchFamily="34" charset="0"/>
                <a:ea typeface="Calibri" panose="020F0502020204030204" pitchFamily="34" charset="0"/>
                <a:cs typeface="Times New Roman" panose="02020603050405020304" pitchFamily="18" charset="0"/>
              </a:rPr>
              <a:t>lực</a:t>
            </a:r>
            <a:r>
              <a:rPr lang="en-US" sz="2800" i="1" dirty="0">
                <a:effectLst/>
                <a:latin typeface="Calibri" panose="020F0502020204030204" pitchFamily="34" charset="0"/>
                <a:ea typeface="Calibri" panose="020F0502020204030204" pitchFamily="34" charset="0"/>
                <a:cs typeface="Times New Roman" panose="02020603050405020304" pitchFamily="18" charset="0"/>
              </a:rPr>
              <a:t> </a:t>
            </a:r>
            <a:r>
              <a:rPr lang="vi-VN" sz="2800" i="1" dirty="0">
                <a:effectLst/>
                <a:latin typeface="Calibri" panose="020F0502020204030204" pitchFamily="34" charset="0"/>
                <a:ea typeface="Calibri" panose="020F0502020204030204" pitchFamily="34" charset="0"/>
                <a:cs typeface="Times New Roman" panose="02020603050405020304" pitchFamily="18" charset="0"/>
              </a:rPr>
              <a:t>-</a:t>
            </a:r>
            <a:r>
              <a:rPr lang="en-US" sz="2800"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effectLst/>
                <a:latin typeface="Calibri" panose="020F0502020204030204" pitchFamily="34" charset="0"/>
                <a:ea typeface="Calibri" panose="020F0502020204030204" pitchFamily="34" charset="0"/>
                <a:cs typeface="Times New Roman" panose="02020603050405020304" pitchFamily="18" charset="0"/>
              </a:rPr>
              <a:t>Cấp</a:t>
            </a:r>
            <a:r>
              <a:rPr lang="en-US" sz="2800"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effectLst/>
                <a:latin typeface="Calibri" panose="020F0502020204030204" pitchFamily="34" charset="0"/>
                <a:ea typeface="Calibri" panose="020F0502020204030204" pitchFamily="34" charset="0"/>
                <a:cs typeface="Times New Roman" panose="02020603050405020304" pitchFamily="18" charset="0"/>
              </a:rPr>
              <a:t>độ</a:t>
            </a:r>
            <a:r>
              <a:rPr lang="en-US" sz="2800" i="1" dirty="0">
                <a:effectLst/>
                <a:latin typeface="Calibri" panose="020F0502020204030204" pitchFamily="34" charset="0"/>
                <a:ea typeface="Calibri" panose="020F0502020204030204" pitchFamily="34" charset="0"/>
                <a:cs typeface="Times New Roman" panose="02020603050405020304" pitchFamily="18" charset="0"/>
              </a:rPr>
              <a:t> t</a:t>
            </a:r>
            <a:r>
              <a:rPr lang="vi-VN" sz="2800" i="1" dirty="0">
                <a:effectLst/>
                <a:latin typeface="Calibri" panose="020F0502020204030204" pitchFamily="34" charset="0"/>
                <a:ea typeface="Calibri" panose="020F0502020204030204" pitchFamily="34" charset="0"/>
                <a:cs typeface="Times New Roman" panose="02020603050405020304" pitchFamily="18" charset="0"/>
              </a:rPr>
              <a:t>ư</a:t>
            </a:r>
            <a:r>
              <a:rPr lang="en-US" sz="2800"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effectLst/>
                <a:latin typeface="Calibri" panose="020F0502020204030204" pitchFamily="34" charset="0"/>
                <a:ea typeface="Calibri" panose="020F0502020204030204" pitchFamily="34" charset="0"/>
                <a:cs typeface="Times New Roman" panose="02020603050405020304" pitchFamily="18" charset="0"/>
              </a:rPr>
              <a:t>duy</a:t>
            </a:r>
            <a:endParaRPr lang="en-US" sz="2800" i="1" dirty="0"/>
          </a:p>
        </p:txBody>
      </p:sp>
      <p:sp>
        <p:nvSpPr>
          <p:cNvPr id="4" name="Slide Number Placeholder 3">
            <a:extLst>
              <a:ext uri="{FF2B5EF4-FFF2-40B4-BE49-F238E27FC236}">
                <a16:creationId xmlns:a16="http://schemas.microsoft.com/office/drawing/2014/main" id="{5249A8C6-8365-F606-4071-FB73588D4254}"/>
              </a:ext>
            </a:extLst>
          </p:cNvPr>
          <p:cNvSpPr>
            <a:spLocks noGrp="1"/>
          </p:cNvSpPr>
          <p:nvPr>
            <p:ph type="sldNum" sz="quarter" idx="12"/>
          </p:nvPr>
        </p:nvSpPr>
        <p:spPr/>
        <p:txBody>
          <a:bodyPr/>
          <a:lstStyle/>
          <a:p>
            <a:fld id="{BD8A8A1B-4E1E-43EF-8A39-7D4A3879B941}" type="slidenum">
              <a:rPr lang="en-US" smtClean="0"/>
              <a:t>29</a:t>
            </a:fld>
            <a:endParaRPr lang="en-US"/>
          </a:p>
        </p:txBody>
      </p:sp>
      <p:cxnSp>
        <p:nvCxnSpPr>
          <p:cNvPr id="5" name="Straight Connector 4">
            <a:extLst>
              <a:ext uri="{FF2B5EF4-FFF2-40B4-BE49-F238E27FC236}">
                <a16:creationId xmlns:a16="http://schemas.microsoft.com/office/drawing/2014/main" id="{6ECED9EA-7E3A-8229-050D-C8980D89660C}"/>
              </a:ext>
            </a:extLst>
          </p:cNvPr>
          <p:cNvCxnSpPr/>
          <p:nvPr/>
        </p:nvCxnSpPr>
        <p:spPr>
          <a:xfrm>
            <a:off x="457200" y="1208314"/>
            <a:ext cx="373380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id="{C9895BF3-250E-C51B-53B3-A69D8E327EE7}"/>
              </a:ext>
            </a:extLst>
          </p:cNvPr>
          <p:cNvCxnSpPr>
            <a:cxnSpLocks/>
          </p:cNvCxnSpPr>
          <p:nvPr/>
        </p:nvCxnSpPr>
        <p:spPr>
          <a:xfrm>
            <a:off x="457200" y="1240969"/>
            <a:ext cx="3842657"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aphicFrame>
        <p:nvGraphicFramePr>
          <p:cNvPr id="7" name="Diagram 6">
            <a:extLst>
              <a:ext uri="{FF2B5EF4-FFF2-40B4-BE49-F238E27FC236}">
                <a16:creationId xmlns:a16="http://schemas.microsoft.com/office/drawing/2014/main" id="{A662773A-8B77-20AE-3CCF-9769B8832943}"/>
              </a:ext>
            </a:extLst>
          </p:cNvPr>
          <p:cNvGraphicFramePr/>
          <p:nvPr>
            <p:extLst>
              <p:ext uri="{D42A27DB-BD31-4B8C-83A1-F6EECF244321}">
                <p14:modId xmlns:p14="http://schemas.microsoft.com/office/powerpoint/2010/main" val="578974032"/>
              </p:ext>
            </p:extLst>
          </p:nvPr>
        </p:nvGraphicFramePr>
        <p:xfrm>
          <a:off x="181428" y="2093813"/>
          <a:ext cx="11313885" cy="4261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0854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93A21-4ED4-D25A-0CCE-45B21B1D1F8D}"/>
              </a:ext>
            </a:extLst>
          </p:cNvPr>
          <p:cNvSpPr>
            <a:spLocks noGrp="1"/>
          </p:cNvSpPr>
          <p:nvPr>
            <p:ph type="title"/>
          </p:nvPr>
        </p:nvSpPr>
        <p:spPr/>
        <p:txBody>
          <a:bodyPr/>
          <a:lstStyle/>
          <a:p>
            <a:r>
              <a:rPr lang="en-US"/>
              <a:t>KẾ HOẠCH TẬP HUẤN</a:t>
            </a:r>
          </a:p>
        </p:txBody>
      </p:sp>
      <p:graphicFrame>
        <p:nvGraphicFramePr>
          <p:cNvPr id="4" name="Content Placeholder 3">
            <a:extLst>
              <a:ext uri="{FF2B5EF4-FFF2-40B4-BE49-F238E27FC236}">
                <a16:creationId xmlns:a16="http://schemas.microsoft.com/office/drawing/2014/main" id="{0D04C44F-A466-C557-06D2-8E934142F31D}"/>
              </a:ext>
            </a:extLst>
          </p:cNvPr>
          <p:cNvGraphicFramePr>
            <a:graphicFrameLocks noGrp="1"/>
          </p:cNvGraphicFramePr>
          <p:nvPr>
            <p:ph sz="half" idx="1"/>
            <p:extLst>
              <p:ext uri="{D42A27DB-BD31-4B8C-83A1-F6EECF244321}">
                <p14:modId xmlns:p14="http://schemas.microsoft.com/office/powerpoint/2010/main" val="1678779798"/>
              </p:ext>
            </p:extLst>
          </p:nvPr>
        </p:nvGraphicFramePr>
        <p:xfrm>
          <a:off x="518814" y="1434875"/>
          <a:ext cx="10861675" cy="43018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a:extLst>
              <a:ext uri="{FF2B5EF4-FFF2-40B4-BE49-F238E27FC236}">
                <a16:creationId xmlns:a16="http://schemas.microsoft.com/office/drawing/2014/main" id="{D0B648A9-3FC5-E811-6245-4A653A574696}"/>
              </a:ext>
            </a:extLst>
          </p:cNvPr>
          <p:cNvSpPr>
            <a:spLocks noGrp="1"/>
          </p:cNvSpPr>
          <p:nvPr>
            <p:ph type="sldNum" sz="quarter" idx="12"/>
          </p:nvPr>
        </p:nvSpPr>
        <p:spPr/>
        <p:txBody>
          <a:bodyPr/>
          <a:lstStyle/>
          <a:p>
            <a:fld id="{BD8A8A1B-4E1E-43EF-8A39-7D4A3879B941}" type="slidenum">
              <a:rPr lang="en-US" smtClean="0"/>
              <a:t>3</a:t>
            </a:fld>
            <a:endParaRPr lang="en-US"/>
          </a:p>
        </p:txBody>
      </p:sp>
    </p:spTree>
    <p:extLst>
      <p:ext uri="{BB962C8B-B14F-4D97-AF65-F5344CB8AC3E}">
        <p14:creationId xmlns:p14="http://schemas.microsoft.com/office/powerpoint/2010/main" val="2073454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AD2DC-20F0-7EA1-798B-7476CB3A8B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F00454-CFB9-BCE6-7347-AEFE69DFD345}"/>
              </a:ext>
            </a:extLst>
          </p:cNvPr>
          <p:cNvSpPr>
            <a:spLocks noGrp="1"/>
          </p:cNvSpPr>
          <p:nvPr>
            <p:ph type="title"/>
          </p:nvPr>
        </p:nvSpPr>
        <p:spPr/>
        <p:txBody>
          <a:bodyPr/>
          <a:lstStyle/>
          <a:p>
            <a:r>
              <a:rPr lang="en-US"/>
              <a:t>LƯU Ý</a:t>
            </a:r>
          </a:p>
        </p:txBody>
      </p:sp>
      <p:graphicFrame>
        <p:nvGraphicFramePr>
          <p:cNvPr id="7" name="Content Placeholder 6">
            <a:extLst>
              <a:ext uri="{FF2B5EF4-FFF2-40B4-BE49-F238E27FC236}">
                <a16:creationId xmlns:a16="http://schemas.microsoft.com/office/drawing/2014/main" id="{7E6E2EF0-ED4D-FBF8-60BC-4FF199F08C1E}"/>
              </a:ext>
            </a:extLst>
          </p:cNvPr>
          <p:cNvGraphicFramePr>
            <a:graphicFrameLocks noGrp="1"/>
          </p:cNvGraphicFramePr>
          <p:nvPr>
            <p:ph sz="half" idx="1"/>
            <p:extLst>
              <p:ext uri="{D42A27DB-BD31-4B8C-83A1-F6EECF244321}">
                <p14:modId xmlns:p14="http://schemas.microsoft.com/office/powerpoint/2010/main" val="218730606"/>
              </p:ext>
            </p:extLst>
          </p:nvPr>
        </p:nvGraphicFramePr>
        <p:xfrm>
          <a:off x="457200" y="1423988"/>
          <a:ext cx="11292840" cy="4930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6877D8B4-07BD-F208-C80D-964ED512F4E0}"/>
              </a:ext>
            </a:extLst>
          </p:cNvPr>
          <p:cNvSpPr>
            <a:spLocks noGrp="1"/>
          </p:cNvSpPr>
          <p:nvPr>
            <p:ph type="sldNum" sz="quarter" idx="12"/>
          </p:nvPr>
        </p:nvSpPr>
        <p:spPr/>
        <p:txBody>
          <a:bodyPr/>
          <a:lstStyle/>
          <a:p>
            <a:fld id="{BD8A8A1B-4E1E-43EF-8A39-7D4A3879B941}" type="slidenum">
              <a:rPr lang="en-US" smtClean="0"/>
              <a:t>30</a:t>
            </a:fld>
            <a:endParaRPr lang="en-US"/>
          </a:p>
        </p:txBody>
      </p:sp>
      <p:cxnSp>
        <p:nvCxnSpPr>
          <p:cNvPr id="5" name="Straight Connector 4">
            <a:extLst>
              <a:ext uri="{FF2B5EF4-FFF2-40B4-BE49-F238E27FC236}">
                <a16:creationId xmlns:a16="http://schemas.microsoft.com/office/drawing/2014/main" id="{40755B4C-AF74-A2C8-769A-698DCBF5AF64}"/>
              </a:ext>
            </a:extLst>
          </p:cNvPr>
          <p:cNvCxnSpPr/>
          <p:nvPr/>
        </p:nvCxnSpPr>
        <p:spPr>
          <a:xfrm>
            <a:off x="457200" y="1208314"/>
            <a:ext cx="373380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id="{6EF22E9B-A322-7DB0-17E4-718ACB62BAFD}"/>
              </a:ext>
            </a:extLst>
          </p:cNvPr>
          <p:cNvCxnSpPr>
            <a:cxnSpLocks/>
          </p:cNvCxnSpPr>
          <p:nvPr/>
        </p:nvCxnSpPr>
        <p:spPr>
          <a:xfrm>
            <a:off x="457200" y="1240969"/>
            <a:ext cx="3842657"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4638621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4FBF0-4E80-650F-9D85-632116341DE6}"/>
              </a:ext>
            </a:extLst>
          </p:cNvPr>
          <p:cNvSpPr>
            <a:spLocks noGrp="1"/>
          </p:cNvSpPr>
          <p:nvPr>
            <p:ph type="title"/>
          </p:nvPr>
        </p:nvSpPr>
        <p:spPr/>
        <p:txBody>
          <a:bodyPr/>
          <a:lstStyle/>
          <a:p>
            <a:r>
              <a:rPr lang="vi-VN" sz="3600" kern="100" dirty="0">
                <a:effectLst/>
                <a:ea typeface="Times New Roman" panose="02020603050405020304" pitchFamily="18" charset="0"/>
                <a:cs typeface="Times New Roman" panose="02020603050405020304" pitchFamily="18" charset="0"/>
              </a:rPr>
              <a:t>KĨ THUẬT XÂY DỰNG </a:t>
            </a:r>
            <a:r>
              <a:rPr lang="en-US" dirty="0"/>
              <a:t>CÂU HỎI/ ĐỀ VIẾT BÀI VĂN</a:t>
            </a:r>
          </a:p>
        </p:txBody>
      </p:sp>
      <p:sp>
        <p:nvSpPr>
          <p:cNvPr id="3" name="Content Placeholder 2">
            <a:extLst>
              <a:ext uri="{FF2B5EF4-FFF2-40B4-BE49-F238E27FC236}">
                <a16:creationId xmlns:a16="http://schemas.microsoft.com/office/drawing/2014/main" id="{A817EE35-3BAF-A39B-C7F5-9685962AFE68}"/>
              </a:ext>
            </a:extLst>
          </p:cNvPr>
          <p:cNvSpPr>
            <a:spLocks noGrp="1"/>
          </p:cNvSpPr>
          <p:nvPr>
            <p:ph sz="half" idx="1"/>
          </p:nvPr>
        </p:nvSpPr>
        <p:spPr>
          <a:xfrm>
            <a:off x="457200" y="1424503"/>
            <a:ext cx="11292840" cy="4930577"/>
          </a:xfrm>
        </p:spPr>
        <p:txBody>
          <a:bodyPr>
            <a:normAutofit/>
          </a:bodyPr>
          <a:lstStyle/>
          <a:p>
            <a:pPr marL="0" indent="0">
              <a:lnSpc>
                <a:spcPct val="115000"/>
              </a:lnSpc>
              <a:buNone/>
            </a:pPr>
            <a:r>
              <a:rPr lang="vi-VN" sz="2800" kern="100" dirty="0">
                <a:effectLst/>
                <a:latin typeface="Calibri" panose="020F0502020204030204" pitchFamily="34" charset="0"/>
                <a:ea typeface="Calibri" panose="020F0502020204030204" pitchFamily="34" charset="0"/>
                <a:cs typeface="Times New Roman" panose="02020603050405020304" pitchFamily="18" charset="0"/>
              </a:rPr>
              <a:t>Công văn 3175 khuyến khích xây dựng và sử dụng các câu hỏi mở/đề mở trong đánh giá để phát huy cao nhất khả năng sáng tạo của học sinh</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30000"/>
              </a:lnSpc>
              <a:buNone/>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(1) </a:t>
            </a:r>
            <a:r>
              <a:rPr lang="en-US" sz="2800" b="1" kern="100" dirty="0" err="1">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Nội</a:t>
            </a:r>
            <a:r>
              <a:rPr lang="en-US" sz="2800" b="1"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 dung: </a:t>
            </a:r>
            <a:r>
              <a:rPr lang="en-US" sz="2800" b="1" kern="100" dirty="0" err="1">
                <a:solidFill>
                  <a:schemeClr val="tx1">
                    <a:lumMod val="95000"/>
                  </a:schemeClr>
                </a:solidFill>
                <a:latin typeface="Calibri" panose="020F0502020204030204" pitchFamily="34" charset="0"/>
                <a:ea typeface="Calibri" panose="020F0502020204030204" pitchFamily="34" charset="0"/>
                <a:cs typeface="Times New Roman" panose="02020603050405020304" pitchFamily="18" charset="0"/>
              </a:rPr>
              <a:t>K</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hông</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bó</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buộc</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vào</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một</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vấn</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đề</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cụ</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thể</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chỉ</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nêu</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chủ</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đề</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HS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phải</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tự</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xác</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định</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vấn</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đề</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vi-VN" sz="2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30000"/>
              </a:lnSpc>
              <a:buNone/>
            </a:pPr>
            <a:r>
              <a:rPr lang="en-US" sz="2800" b="1"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(2) Thao </a:t>
            </a:r>
            <a:r>
              <a:rPr lang="en-US" sz="2800" b="1" kern="100" dirty="0" err="1">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tác</a:t>
            </a:r>
            <a:r>
              <a:rPr lang="en-US" sz="2800" b="1"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kern="100" dirty="0" err="1">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lập</a:t>
            </a:r>
            <a:r>
              <a:rPr lang="en-US" sz="2800" b="1"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kern="100" dirty="0" err="1">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luận</a:t>
            </a:r>
            <a:r>
              <a:rPr lang="en-US" sz="2800" b="1"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latin typeface="Calibri" panose="020F0502020204030204" pitchFamily="34" charset="0"/>
                <a:ea typeface="Calibri" panose="020F0502020204030204" pitchFamily="34" charset="0"/>
                <a:cs typeface="Times New Roman" panose="02020603050405020304" pitchFamily="18" charset="0"/>
              </a:rPr>
              <a:t>K</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hông</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bắt</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buộc</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bằng</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các</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mệnh</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lệnh</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như</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Hãy</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giải</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thích</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hãy</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chứng</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minh</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hãy</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bình</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luận</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a:t>
            </a:r>
          </a:p>
          <a:p>
            <a:pPr indent="0" algn="just">
              <a:lnSpc>
                <a:spcPct val="130000"/>
              </a:lnSpc>
              <a:buNone/>
            </a:pPr>
            <a:r>
              <a:rPr lang="en-US" sz="2800" b="1"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(3) </a:t>
            </a:r>
            <a:r>
              <a:rPr lang="en-US" sz="2800" b="1" kern="100" dirty="0" err="1">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Phạm</a:t>
            </a:r>
            <a:r>
              <a:rPr lang="en-US" sz="2800" b="1"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 vi </a:t>
            </a:r>
            <a:r>
              <a:rPr lang="en-US" sz="2800" b="1" kern="100" dirty="0" err="1">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tư</a:t>
            </a:r>
            <a:r>
              <a:rPr lang="en-US" sz="2800" b="1"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kern="100" dirty="0" err="1">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liệu</a:t>
            </a:r>
            <a:r>
              <a:rPr lang="en-US" sz="2800" b="1"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a:t>
            </a:r>
            <a:r>
              <a:rPr lang="en-US" sz="2800" b="1" kern="100" dirty="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en-US" sz="2800" b="1" kern="100" dirty="0">
                <a:solidFill>
                  <a:schemeClr val="tx1">
                    <a:lumMod val="95000"/>
                  </a:schemeClr>
                </a:solidFill>
                <a:latin typeface="Calibri" panose="020F0502020204030204" pitchFamily="34" charset="0"/>
                <a:ea typeface="Calibri" panose="020F0502020204030204" pitchFamily="34" charset="0"/>
                <a:cs typeface="Times New Roman" panose="02020603050405020304" pitchFamily="18" charset="0"/>
              </a:rPr>
              <a:t>C</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ho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phép</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HS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có</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cơ</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hội</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huy</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động</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kiến</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thức</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nhiều</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nguồn</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khác</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nhau</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để</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thực</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hiện</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yêu</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cầu</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của</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kern="100" dirty="0" err="1">
                <a:effectLst/>
                <a:latin typeface="Calibri" panose="020F0502020204030204" pitchFamily="34" charset="0"/>
                <a:ea typeface="Calibri" panose="020F0502020204030204" pitchFamily="34" charset="0"/>
                <a:cs typeface="Times New Roman" panose="02020603050405020304" pitchFamily="18" charset="0"/>
              </a:rPr>
              <a:t>đề</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buNone/>
            </a:pPr>
            <a:endParaRPr lang="en-US" sz="2800" dirty="0"/>
          </a:p>
        </p:txBody>
      </p:sp>
      <p:sp>
        <p:nvSpPr>
          <p:cNvPr id="4" name="Slide Number Placeholder 3">
            <a:extLst>
              <a:ext uri="{FF2B5EF4-FFF2-40B4-BE49-F238E27FC236}">
                <a16:creationId xmlns:a16="http://schemas.microsoft.com/office/drawing/2014/main" id="{B6203953-AD19-3D20-FC30-4B9169A81422}"/>
              </a:ext>
            </a:extLst>
          </p:cNvPr>
          <p:cNvSpPr>
            <a:spLocks noGrp="1"/>
          </p:cNvSpPr>
          <p:nvPr>
            <p:ph type="sldNum" sz="quarter" idx="12"/>
          </p:nvPr>
        </p:nvSpPr>
        <p:spPr/>
        <p:txBody>
          <a:bodyPr/>
          <a:lstStyle/>
          <a:p>
            <a:fld id="{BD8A8A1B-4E1E-43EF-8A39-7D4A3879B941}" type="slidenum">
              <a:rPr lang="en-US" smtClean="0"/>
              <a:t>31</a:t>
            </a:fld>
            <a:endParaRPr lang="en-US"/>
          </a:p>
        </p:txBody>
      </p:sp>
      <p:cxnSp>
        <p:nvCxnSpPr>
          <p:cNvPr id="5" name="Straight Connector 4">
            <a:extLst>
              <a:ext uri="{FF2B5EF4-FFF2-40B4-BE49-F238E27FC236}">
                <a16:creationId xmlns:a16="http://schemas.microsoft.com/office/drawing/2014/main" id="{993BD814-D98A-9A70-023F-C9B2CAF841DA}"/>
              </a:ext>
            </a:extLst>
          </p:cNvPr>
          <p:cNvCxnSpPr/>
          <p:nvPr/>
        </p:nvCxnSpPr>
        <p:spPr>
          <a:xfrm>
            <a:off x="457200" y="1208314"/>
            <a:ext cx="373380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id="{56DFB936-03FB-A7CA-BA4D-6DB2A9E019DE}"/>
              </a:ext>
            </a:extLst>
          </p:cNvPr>
          <p:cNvCxnSpPr>
            <a:cxnSpLocks/>
          </p:cNvCxnSpPr>
          <p:nvPr/>
        </p:nvCxnSpPr>
        <p:spPr>
          <a:xfrm>
            <a:off x="457200" y="1240969"/>
            <a:ext cx="3842657"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9924096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1CEED-87EE-FCCA-4135-2AD7115FE72E}"/>
              </a:ext>
            </a:extLst>
          </p:cNvPr>
          <p:cNvSpPr>
            <a:spLocks noGrp="1"/>
          </p:cNvSpPr>
          <p:nvPr>
            <p:ph type="title"/>
          </p:nvPr>
        </p:nvSpPr>
        <p:spPr/>
        <p:txBody>
          <a:bodyPr/>
          <a:lstStyle/>
          <a:p>
            <a:r>
              <a:rPr lang="en-US"/>
              <a:t>LỢI ÍCH TỪ CÂU HỎI MỞ</a:t>
            </a:r>
          </a:p>
        </p:txBody>
      </p:sp>
      <p:graphicFrame>
        <p:nvGraphicFramePr>
          <p:cNvPr id="5" name="Content Placeholder 4">
            <a:extLst>
              <a:ext uri="{FF2B5EF4-FFF2-40B4-BE49-F238E27FC236}">
                <a16:creationId xmlns:a16="http://schemas.microsoft.com/office/drawing/2014/main" id="{8B711404-1C6F-5635-FDF0-879D95A3AD7E}"/>
              </a:ext>
            </a:extLst>
          </p:cNvPr>
          <p:cNvGraphicFramePr>
            <a:graphicFrameLocks noGrp="1"/>
          </p:cNvGraphicFramePr>
          <p:nvPr>
            <p:ph sz="half" idx="1"/>
            <p:extLst>
              <p:ext uri="{D42A27DB-BD31-4B8C-83A1-F6EECF244321}">
                <p14:modId xmlns:p14="http://schemas.microsoft.com/office/powerpoint/2010/main" val="3245371128"/>
              </p:ext>
            </p:extLst>
          </p:nvPr>
        </p:nvGraphicFramePr>
        <p:xfrm>
          <a:off x="457200" y="1423988"/>
          <a:ext cx="11114314" cy="4930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FE570D1C-632E-BA1A-B3B8-4F42425699D0}"/>
              </a:ext>
            </a:extLst>
          </p:cNvPr>
          <p:cNvSpPr>
            <a:spLocks noGrp="1"/>
          </p:cNvSpPr>
          <p:nvPr>
            <p:ph type="sldNum" sz="quarter" idx="12"/>
          </p:nvPr>
        </p:nvSpPr>
        <p:spPr/>
        <p:txBody>
          <a:bodyPr/>
          <a:lstStyle/>
          <a:p>
            <a:fld id="{BD8A8A1B-4E1E-43EF-8A39-7D4A3879B941}" type="slidenum">
              <a:rPr lang="en-US" smtClean="0"/>
              <a:t>32</a:t>
            </a:fld>
            <a:endParaRPr lang="en-US"/>
          </a:p>
        </p:txBody>
      </p:sp>
      <p:cxnSp>
        <p:nvCxnSpPr>
          <p:cNvPr id="6" name="Straight Connector 5">
            <a:extLst>
              <a:ext uri="{FF2B5EF4-FFF2-40B4-BE49-F238E27FC236}">
                <a16:creationId xmlns:a16="http://schemas.microsoft.com/office/drawing/2014/main" id="{1BE49227-B993-6948-211D-20E6FC049EFB}"/>
              </a:ext>
            </a:extLst>
          </p:cNvPr>
          <p:cNvCxnSpPr/>
          <p:nvPr/>
        </p:nvCxnSpPr>
        <p:spPr>
          <a:xfrm>
            <a:off x="457200" y="1208314"/>
            <a:ext cx="373380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FBD2517B-0D1E-4B70-436F-6DC16944022D}"/>
              </a:ext>
            </a:extLst>
          </p:cNvPr>
          <p:cNvCxnSpPr>
            <a:cxnSpLocks/>
          </p:cNvCxnSpPr>
          <p:nvPr/>
        </p:nvCxnSpPr>
        <p:spPr>
          <a:xfrm>
            <a:off x="457200" y="1240969"/>
            <a:ext cx="3842657"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8912291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CDBC3-DC50-7990-C271-C859F8C768B6}"/>
              </a:ext>
            </a:extLst>
          </p:cNvPr>
          <p:cNvSpPr>
            <a:spLocks noGrp="1"/>
          </p:cNvSpPr>
          <p:nvPr>
            <p:ph type="title"/>
          </p:nvPr>
        </p:nvSpPr>
        <p:spPr/>
        <p:txBody>
          <a:bodyPr/>
          <a:lstStyle/>
          <a:p>
            <a:r>
              <a:rPr lang="en-US"/>
              <a:t>TIÊU CHÍ ĐÁNH GIÁ BÀI VIẾT CỦA HS</a:t>
            </a:r>
          </a:p>
        </p:txBody>
      </p:sp>
      <p:graphicFrame>
        <p:nvGraphicFramePr>
          <p:cNvPr id="5" name="Content Placeholder 4">
            <a:extLst>
              <a:ext uri="{FF2B5EF4-FFF2-40B4-BE49-F238E27FC236}">
                <a16:creationId xmlns:a16="http://schemas.microsoft.com/office/drawing/2014/main" id="{D334CCCE-51A6-C929-CD04-2CF7C1805D4E}"/>
              </a:ext>
            </a:extLst>
          </p:cNvPr>
          <p:cNvGraphicFramePr>
            <a:graphicFrameLocks noGrp="1"/>
          </p:cNvGraphicFramePr>
          <p:nvPr>
            <p:ph sz="half" idx="1"/>
            <p:extLst>
              <p:ext uri="{D42A27DB-BD31-4B8C-83A1-F6EECF244321}">
                <p14:modId xmlns:p14="http://schemas.microsoft.com/office/powerpoint/2010/main" val="2430577966"/>
              </p:ext>
            </p:extLst>
          </p:nvPr>
        </p:nvGraphicFramePr>
        <p:xfrm>
          <a:off x="1600200" y="1423988"/>
          <a:ext cx="8991600" cy="51344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37260EA2-0A78-EEFD-C6BF-CD4010D6C42A}"/>
              </a:ext>
            </a:extLst>
          </p:cNvPr>
          <p:cNvSpPr>
            <a:spLocks noGrp="1"/>
          </p:cNvSpPr>
          <p:nvPr>
            <p:ph type="sldNum" sz="quarter" idx="12"/>
          </p:nvPr>
        </p:nvSpPr>
        <p:spPr/>
        <p:txBody>
          <a:bodyPr/>
          <a:lstStyle/>
          <a:p>
            <a:fld id="{BD8A8A1B-4E1E-43EF-8A39-7D4A3879B941}" type="slidenum">
              <a:rPr lang="en-US" smtClean="0"/>
              <a:t>33</a:t>
            </a:fld>
            <a:endParaRPr lang="en-US"/>
          </a:p>
        </p:txBody>
      </p:sp>
      <p:cxnSp>
        <p:nvCxnSpPr>
          <p:cNvPr id="6" name="Straight Connector 5">
            <a:extLst>
              <a:ext uri="{FF2B5EF4-FFF2-40B4-BE49-F238E27FC236}">
                <a16:creationId xmlns:a16="http://schemas.microsoft.com/office/drawing/2014/main" id="{80FEC1A3-EDA6-5390-014A-0C14378671D4}"/>
              </a:ext>
            </a:extLst>
          </p:cNvPr>
          <p:cNvCxnSpPr/>
          <p:nvPr/>
        </p:nvCxnSpPr>
        <p:spPr>
          <a:xfrm>
            <a:off x="457200" y="1208314"/>
            <a:ext cx="373380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5ECAA814-42E7-A0B5-8681-C2F5EBE8AB8F}"/>
              </a:ext>
            </a:extLst>
          </p:cNvPr>
          <p:cNvCxnSpPr>
            <a:cxnSpLocks/>
          </p:cNvCxnSpPr>
          <p:nvPr/>
        </p:nvCxnSpPr>
        <p:spPr>
          <a:xfrm>
            <a:off x="457200" y="1240969"/>
            <a:ext cx="3842657"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5831620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71D3B-5D0C-7345-74B7-5C725199B914}"/>
              </a:ext>
            </a:extLst>
          </p:cNvPr>
          <p:cNvSpPr>
            <a:spLocks noGrp="1"/>
          </p:cNvSpPr>
          <p:nvPr>
            <p:ph type="title"/>
          </p:nvPr>
        </p:nvSpPr>
        <p:spPr/>
        <p:txBody>
          <a:bodyPr>
            <a:noAutofit/>
          </a:bodyPr>
          <a:lstStyle/>
          <a:p>
            <a:r>
              <a:rPr lang="en-US" sz="2800" dirty="0"/>
              <a:t>NHỮNG LỖI CẦN TRÁNH TRONG THIẾT KẾ CÂU HỎI ĐÁNH GIÁ</a:t>
            </a:r>
          </a:p>
        </p:txBody>
      </p:sp>
      <p:graphicFrame>
        <p:nvGraphicFramePr>
          <p:cNvPr id="7" name="Content Placeholder 6">
            <a:extLst>
              <a:ext uri="{FF2B5EF4-FFF2-40B4-BE49-F238E27FC236}">
                <a16:creationId xmlns:a16="http://schemas.microsoft.com/office/drawing/2014/main" id="{1582BFC7-E76D-F981-F444-881EF37F7249}"/>
              </a:ext>
            </a:extLst>
          </p:cNvPr>
          <p:cNvGraphicFramePr>
            <a:graphicFrameLocks noGrp="1"/>
          </p:cNvGraphicFramePr>
          <p:nvPr>
            <p:ph sz="half" idx="1"/>
            <p:extLst>
              <p:ext uri="{D42A27DB-BD31-4B8C-83A1-F6EECF244321}">
                <p14:modId xmlns:p14="http://schemas.microsoft.com/office/powerpoint/2010/main" val="3183249466"/>
              </p:ext>
            </p:extLst>
          </p:nvPr>
        </p:nvGraphicFramePr>
        <p:xfrm>
          <a:off x="74721" y="1600200"/>
          <a:ext cx="11554878" cy="4526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0B743BF9-BB90-6FBE-4E90-C7E98BE9B135}"/>
              </a:ext>
            </a:extLst>
          </p:cNvPr>
          <p:cNvSpPr>
            <a:spLocks noGrp="1"/>
          </p:cNvSpPr>
          <p:nvPr>
            <p:ph type="sldNum" sz="quarter" idx="12"/>
          </p:nvPr>
        </p:nvSpPr>
        <p:spPr/>
        <p:txBody>
          <a:bodyPr/>
          <a:lstStyle/>
          <a:p>
            <a:fld id="{BD8A8A1B-4E1E-43EF-8A39-7D4A3879B941}" type="slidenum">
              <a:rPr lang="en-US" smtClean="0"/>
              <a:t>34</a:t>
            </a:fld>
            <a:endParaRPr lang="en-US"/>
          </a:p>
        </p:txBody>
      </p:sp>
      <p:cxnSp>
        <p:nvCxnSpPr>
          <p:cNvPr id="5" name="Straight Connector 4">
            <a:extLst>
              <a:ext uri="{FF2B5EF4-FFF2-40B4-BE49-F238E27FC236}">
                <a16:creationId xmlns:a16="http://schemas.microsoft.com/office/drawing/2014/main" id="{638184C7-338A-C95D-C757-7B19B0E7CF12}"/>
              </a:ext>
            </a:extLst>
          </p:cNvPr>
          <p:cNvCxnSpPr/>
          <p:nvPr/>
        </p:nvCxnSpPr>
        <p:spPr>
          <a:xfrm>
            <a:off x="457200" y="1208314"/>
            <a:ext cx="373380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id="{83C24388-2F9C-EF64-90F2-96922FB35F2A}"/>
              </a:ext>
            </a:extLst>
          </p:cNvPr>
          <p:cNvCxnSpPr>
            <a:cxnSpLocks/>
          </p:cNvCxnSpPr>
          <p:nvPr/>
        </p:nvCxnSpPr>
        <p:spPr>
          <a:xfrm>
            <a:off x="457200" y="1240969"/>
            <a:ext cx="3842657"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988445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61EB2C-E7F3-7BB4-74AF-12AC9E80ED3C}"/>
              </a:ext>
            </a:extLst>
          </p:cNvPr>
          <p:cNvSpPr>
            <a:spLocks noGrp="1"/>
          </p:cNvSpPr>
          <p:nvPr>
            <p:ph type="sldNum" sz="quarter" idx="12"/>
          </p:nvPr>
        </p:nvSpPr>
        <p:spPr/>
        <p:txBody>
          <a:bodyPr/>
          <a:lstStyle/>
          <a:p>
            <a:fld id="{BD8A8A1B-4E1E-43EF-8A39-7D4A3879B941}" type="slidenum">
              <a:rPr lang="en-US" smtClean="0"/>
              <a:t>4</a:t>
            </a:fld>
            <a:endParaRPr lang="en-US"/>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F7B7B9BF-1261-242B-E07B-DDA873965C46}"/>
                  </a:ext>
                </a:extLst>
              </p:cNvPr>
              <p:cNvGraphicFramePr>
                <a:graphicFrameLocks noChangeAspect="1"/>
              </p:cNvGraphicFramePr>
              <p:nvPr>
                <p:extLst>
                  <p:ext uri="{D42A27DB-BD31-4B8C-83A1-F6EECF244321}">
                    <p14:modId xmlns:p14="http://schemas.microsoft.com/office/powerpoint/2010/main" val="4262520943"/>
                  </p:ext>
                </p:extLst>
              </p:nvPr>
            </p:nvGraphicFramePr>
            <p:xfrm>
              <a:off x="1360715" y="1014414"/>
              <a:ext cx="4539342" cy="2553380"/>
            </p:xfrm>
            <a:graphic>
              <a:graphicData uri="http://schemas.microsoft.com/office/powerpoint/2016/slidezoom">
                <pslz:sldZm>
                  <pslz:sldZmObj sldId="270" cId="1084191291">
                    <pslz:zmPr id="{D51AA1E2-994B-48F9-B806-61BED717B0FE}" returnToParent="0" transitionDur="1000">
                      <p166:blipFill xmlns:p166="http://schemas.microsoft.com/office/powerpoint/2016/6/main">
                        <a:blip r:embed="rId2"/>
                        <a:stretch>
                          <a:fillRect/>
                        </a:stretch>
                      </p166:blipFill>
                      <p166:spPr xmlns:p166="http://schemas.microsoft.com/office/powerpoint/2016/6/main">
                        <a:xfrm>
                          <a:off x="0" y="0"/>
                          <a:ext cx="4539342" cy="2553380"/>
                        </a:xfrm>
                        <a:prstGeom prst="rect">
                          <a:avLst/>
                        </a:prstGeom>
                        <a:ln w="3175">
                          <a:solidFill>
                            <a:prstClr val="ltGray"/>
                          </a:solidFill>
                        </a:ln>
                      </p166:spPr>
                    </pslz:zmPr>
                  </pslz:sldZmObj>
                </pslz:sldZm>
              </a:graphicData>
            </a:graphic>
          </p:graphicFrame>
        </mc:Choice>
        <mc:Fallback xmlns="">
          <p:pic>
            <p:nvPicPr>
              <p:cNvPr id="6" name="Slide Zoom 5">
                <a:hlinkClick r:id="rId3" action="ppaction://hlinksldjump"/>
                <a:extLst>
                  <a:ext uri="{FF2B5EF4-FFF2-40B4-BE49-F238E27FC236}">
                    <a16:creationId xmlns:a16="http://schemas.microsoft.com/office/drawing/2014/main" id="{F7B7B9BF-1261-242B-E07B-DDA873965C46}"/>
                  </a:ext>
                </a:extLst>
              </p:cNvPr>
              <p:cNvPicPr>
                <a:picLocks noGrp="1" noRot="1" noChangeAspect="1" noMove="1" noResize="1" noEditPoints="1" noAdjustHandles="1" noChangeArrowheads="1" noChangeShapeType="1"/>
              </p:cNvPicPr>
              <p:nvPr/>
            </p:nvPicPr>
            <p:blipFill>
              <a:blip r:embed="rId4"/>
              <a:stretch>
                <a:fillRect/>
              </a:stretch>
            </p:blipFill>
            <p:spPr>
              <a:xfrm>
                <a:off x="1360715" y="1014414"/>
                <a:ext cx="4539342" cy="255338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CF3BAF0E-79A1-D0C6-73A3-05799D178031}"/>
                  </a:ext>
                </a:extLst>
              </p:cNvPr>
              <p:cNvGraphicFramePr>
                <a:graphicFrameLocks noChangeAspect="1"/>
              </p:cNvGraphicFramePr>
              <p:nvPr>
                <p:extLst>
                  <p:ext uri="{D42A27DB-BD31-4B8C-83A1-F6EECF244321}">
                    <p14:modId xmlns:p14="http://schemas.microsoft.com/office/powerpoint/2010/main" val="170652615"/>
                  </p:ext>
                </p:extLst>
              </p:nvPr>
            </p:nvGraphicFramePr>
            <p:xfrm>
              <a:off x="6415170" y="1014414"/>
              <a:ext cx="4539342" cy="2553380"/>
            </p:xfrm>
            <a:graphic>
              <a:graphicData uri="http://schemas.microsoft.com/office/powerpoint/2016/slidezoom">
                <pslz:sldZm>
                  <pslz:sldZmObj sldId="271" cId="4102898304">
                    <pslz:zmPr id="{69B0BF22-8C87-4B03-BF21-8578DCF90CA0}" returnToParent="0" transitionDur="1000">
                      <p166:blipFill xmlns:p166="http://schemas.microsoft.com/office/powerpoint/2016/6/main">
                        <a:blip r:embed="rId5"/>
                        <a:stretch>
                          <a:fillRect/>
                        </a:stretch>
                      </p166:blipFill>
                      <p166:spPr xmlns:p166="http://schemas.microsoft.com/office/powerpoint/2016/6/main">
                        <a:xfrm>
                          <a:off x="0" y="0"/>
                          <a:ext cx="4539342" cy="2553380"/>
                        </a:xfrm>
                        <a:prstGeom prst="rect">
                          <a:avLst/>
                        </a:prstGeom>
                        <a:ln w="3175">
                          <a:solidFill>
                            <a:prstClr val="ltGray"/>
                          </a:solidFill>
                        </a:ln>
                      </p166:spPr>
                    </pslz:zmPr>
                  </pslz:sldZmObj>
                </pslz:sldZm>
              </a:graphicData>
            </a:graphic>
          </p:graphicFrame>
        </mc:Choice>
        <mc:Fallback xmlns="">
          <p:pic>
            <p:nvPicPr>
              <p:cNvPr id="8" name="Slide Zoom 7">
                <a:hlinkClick r:id="rId6" action="ppaction://hlinksldjump"/>
                <a:extLst>
                  <a:ext uri="{FF2B5EF4-FFF2-40B4-BE49-F238E27FC236}">
                    <a16:creationId xmlns:a16="http://schemas.microsoft.com/office/drawing/2014/main" id="{CF3BAF0E-79A1-D0C6-73A3-05799D178031}"/>
                  </a:ext>
                </a:extLst>
              </p:cNvPr>
              <p:cNvPicPr>
                <a:picLocks noGrp="1" noRot="1" noChangeAspect="1" noMove="1" noResize="1" noEditPoints="1" noAdjustHandles="1" noChangeArrowheads="1" noChangeShapeType="1"/>
              </p:cNvPicPr>
              <p:nvPr/>
            </p:nvPicPr>
            <p:blipFill>
              <a:blip r:embed="rId7"/>
              <a:stretch>
                <a:fillRect/>
              </a:stretch>
            </p:blipFill>
            <p:spPr>
              <a:xfrm>
                <a:off x="6415170" y="1014414"/>
                <a:ext cx="4539342" cy="255338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694BCFEC-E325-39BE-0709-FFF471B508AE}"/>
                  </a:ext>
                </a:extLst>
              </p:cNvPr>
              <p:cNvGraphicFramePr>
                <a:graphicFrameLocks noChangeAspect="1"/>
              </p:cNvGraphicFramePr>
              <p:nvPr>
                <p:extLst>
                  <p:ext uri="{D42A27DB-BD31-4B8C-83A1-F6EECF244321}">
                    <p14:modId xmlns:p14="http://schemas.microsoft.com/office/powerpoint/2010/main" val="351690068"/>
                  </p:ext>
                </p:extLst>
              </p:nvPr>
            </p:nvGraphicFramePr>
            <p:xfrm>
              <a:off x="3537857" y="3731080"/>
              <a:ext cx="5116286" cy="2877911"/>
            </p:xfrm>
            <a:graphic>
              <a:graphicData uri="http://schemas.microsoft.com/office/powerpoint/2016/slidezoom">
                <pslz:sldZm>
                  <pslz:sldZmObj sldId="272" cId="3959107078">
                    <pslz:zmPr id="{CBBDF8D7-BF4A-4FE7-8AAD-E146CE0AE237}" returnToParent="0" transitionDur="1000">
                      <p166:blipFill xmlns:p166="http://schemas.microsoft.com/office/powerpoint/2016/6/main">
                        <a:blip r:embed="rId8"/>
                        <a:stretch>
                          <a:fillRect/>
                        </a:stretch>
                      </p166:blipFill>
                      <p166:spPr xmlns:p166="http://schemas.microsoft.com/office/powerpoint/2016/6/main">
                        <a:xfrm>
                          <a:off x="0" y="0"/>
                          <a:ext cx="5116286" cy="2877911"/>
                        </a:xfrm>
                        <a:prstGeom prst="rect">
                          <a:avLst/>
                        </a:prstGeom>
                        <a:ln w="3175">
                          <a:solidFill>
                            <a:prstClr val="ltGray"/>
                          </a:solidFill>
                        </a:ln>
                      </p166:spPr>
                    </pslz:zmPr>
                  </pslz:sldZmObj>
                </pslz:sldZm>
              </a:graphicData>
            </a:graphic>
          </p:graphicFrame>
        </mc:Choice>
        <mc:Fallback xmlns="">
          <p:pic>
            <p:nvPicPr>
              <p:cNvPr id="10" name="Slide Zoom 9">
                <a:hlinkClick r:id="rId9" action="ppaction://hlinksldjump"/>
                <a:extLst>
                  <a:ext uri="{FF2B5EF4-FFF2-40B4-BE49-F238E27FC236}">
                    <a16:creationId xmlns:a16="http://schemas.microsoft.com/office/drawing/2014/main" id="{694BCFEC-E325-39BE-0709-FFF471B508AE}"/>
                  </a:ext>
                </a:extLst>
              </p:cNvPr>
              <p:cNvPicPr>
                <a:picLocks noGrp="1" noRot="1" noChangeAspect="1" noMove="1" noResize="1" noEditPoints="1" noAdjustHandles="1" noChangeArrowheads="1" noChangeShapeType="1"/>
              </p:cNvPicPr>
              <p:nvPr/>
            </p:nvPicPr>
            <p:blipFill>
              <a:blip r:embed="rId10"/>
              <a:stretch>
                <a:fillRect/>
              </a:stretch>
            </p:blipFill>
            <p:spPr>
              <a:xfrm>
                <a:off x="3537857" y="3731080"/>
                <a:ext cx="5116286" cy="2877911"/>
              </a:xfrm>
              <a:prstGeom prst="rect">
                <a:avLst/>
              </a:prstGeom>
              <a:ln w="3175">
                <a:solidFill>
                  <a:prstClr val="ltGray"/>
                </a:solidFill>
              </a:ln>
            </p:spPr>
          </p:pic>
        </mc:Fallback>
      </mc:AlternateContent>
    </p:spTree>
    <p:extLst>
      <p:ext uri="{BB962C8B-B14F-4D97-AF65-F5344CB8AC3E}">
        <p14:creationId xmlns:p14="http://schemas.microsoft.com/office/powerpoint/2010/main" val="1479397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5446"/>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58"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59" name="Group 58">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51566" y="0"/>
            <a:ext cx="3840434" cy="6858000"/>
            <a:chOff x="8351565" y="0"/>
            <a:chExt cx="3840434" cy="6858000"/>
          </a:xfrm>
        </p:grpSpPr>
        <p:sp>
          <p:nvSpPr>
            <p:cNvPr id="60" name="Oval 59">
              <a:extLst>
                <a:ext uri="{FF2B5EF4-FFF2-40B4-BE49-F238E27FC236}">
                  <a16:creationId xmlns:a16="http://schemas.microsoft.com/office/drawing/2014/main" id="{D386E468-0048-46C4-ADDD-FBE7A6AE9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61" name="Freeform: Shape 60">
              <a:extLst>
                <a:ext uri="{FF2B5EF4-FFF2-40B4-BE49-F238E27FC236}">
                  <a16:creationId xmlns:a16="http://schemas.microsoft.com/office/drawing/2014/main" id="{C5B35ED4-0C31-4C8C-A45E-6A3EDEAB2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62" name="Freeform: Shape 61">
              <a:extLst>
                <a:ext uri="{FF2B5EF4-FFF2-40B4-BE49-F238E27FC236}">
                  <a16:creationId xmlns:a16="http://schemas.microsoft.com/office/drawing/2014/main" id="{B40A1EF3-FA93-48F4-9F82-BC0C79635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sp>
          <p:nvSpPr>
            <p:cNvPr id="63" name="Freeform: Shape 62">
              <a:extLst>
                <a:ext uri="{FF2B5EF4-FFF2-40B4-BE49-F238E27FC236}">
                  <a16:creationId xmlns:a16="http://schemas.microsoft.com/office/drawing/2014/main" id="{A985F09D-6969-44D0-B04F-4EDE0FEDA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dirty="0"/>
            </a:p>
          </p:txBody>
        </p:sp>
        <p:sp>
          <p:nvSpPr>
            <p:cNvPr id="64" name="Graphic 9">
              <a:extLst>
                <a:ext uri="{FF2B5EF4-FFF2-40B4-BE49-F238E27FC236}">
                  <a16:creationId xmlns:a16="http://schemas.microsoft.com/office/drawing/2014/main" id="{003913A0-A3C0-4ED8-8920-318068FBC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65"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useBgFill="1">
        <p:nvSpPr>
          <p:cNvPr id="66" name="Background Fill">
            <a:extLst>
              <a:ext uri="{FF2B5EF4-FFF2-40B4-BE49-F238E27FC236}">
                <a16:creationId xmlns:a16="http://schemas.microsoft.com/office/drawing/2014/main" id="{A7971386-B2B0-4A38-8D3B-8CF23AAA6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67" name="Color Fill">
            <a:extLst>
              <a:ext uri="{FF2B5EF4-FFF2-40B4-BE49-F238E27FC236}">
                <a16:creationId xmlns:a16="http://schemas.microsoft.com/office/drawing/2014/main" id="{06FDC3C5-8431-45BA-A6F9-CFFCB567E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68" name="Group 67">
            <a:extLst>
              <a:ext uri="{FF2B5EF4-FFF2-40B4-BE49-F238E27FC236}">
                <a16:creationId xmlns:a16="http://schemas.microsoft.com/office/drawing/2014/main" id="{BEB65ABD-9F5B-401C-A4FA-CD6189F619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739089" y="-3532"/>
            <a:ext cx="3875603" cy="6861532"/>
            <a:chOff x="7739089" y="-3532"/>
            <a:chExt cx="3875603" cy="6861532"/>
          </a:xfrm>
        </p:grpSpPr>
        <p:sp>
          <p:nvSpPr>
            <p:cNvPr id="52" name="Oval 51">
              <a:extLst>
                <a:ext uri="{FF2B5EF4-FFF2-40B4-BE49-F238E27FC236}">
                  <a16:creationId xmlns:a16="http://schemas.microsoft.com/office/drawing/2014/main" id="{0B180B35-C330-4CE0-8539-3298515440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07984" y="4121414"/>
              <a:ext cx="514757" cy="516940"/>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3" name="Freeform: Shape 52">
              <a:extLst>
                <a:ext uri="{FF2B5EF4-FFF2-40B4-BE49-F238E27FC236}">
                  <a16:creationId xmlns:a16="http://schemas.microsoft.com/office/drawing/2014/main" id="{50F4DE9E-8700-47A1-B979-37CF4E27F0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4837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54" name="Graphic 9">
              <a:extLst>
                <a:ext uri="{FF2B5EF4-FFF2-40B4-BE49-F238E27FC236}">
                  <a16:creationId xmlns:a16="http://schemas.microsoft.com/office/drawing/2014/main" id="{BC11E757-F50F-4F18-9F0D-6DF406191B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39089" y="-3532"/>
              <a:ext cx="3875603" cy="3875603"/>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tx2">
                <a:lumMod val="25000"/>
                <a:lumOff val="75000"/>
                <a:alpha val="20000"/>
              </a:schemeClr>
            </a:solidFill>
            <a:ln w="209550" cap="flat">
              <a:noFill/>
              <a:prstDash val="solid"/>
              <a:miter/>
            </a:ln>
          </p:spPr>
          <p:txBody>
            <a:bodyPr rtlCol="0" anchor="ctr"/>
            <a:lstStyle/>
            <a:p>
              <a:pPr lvl="0"/>
              <a:endParaRPr lang="en-US"/>
            </a:p>
          </p:txBody>
        </p:sp>
        <p:sp>
          <p:nvSpPr>
            <p:cNvPr id="55" name="Graphic 9">
              <a:extLst>
                <a:ext uri="{FF2B5EF4-FFF2-40B4-BE49-F238E27FC236}">
                  <a16:creationId xmlns:a16="http://schemas.microsoft.com/office/drawing/2014/main" id="{E8A144E7-745C-4BEF-AE3D-D714ABF11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5862" y="556562"/>
              <a:ext cx="2681635" cy="268163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dirty="0"/>
            </a:p>
          </p:txBody>
        </p:sp>
      </p:grpSp>
      <p:sp>
        <p:nvSpPr>
          <p:cNvPr id="57" name="Texture">
            <a:extLst>
              <a:ext uri="{FF2B5EF4-FFF2-40B4-BE49-F238E27FC236}">
                <a16:creationId xmlns:a16="http://schemas.microsoft.com/office/drawing/2014/main" id="{0D29D77D-2D4E-4868-960B-BEDA724F5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322F876D-4E03-6ACC-C750-EDC6BF4B21B8}"/>
              </a:ext>
            </a:extLst>
          </p:cNvPr>
          <p:cNvSpPr>
            <a:spLocks noGrp="1"/>
          </p:cNvSpPr>
          <p:nvPr>
            <p:ph type="title"/>
          </p:nvPr>
        </p:nvSpPr>
        <p:spPr>
          <a:xfrm>
            <a:off x="457200" y="676656"/>
            <a:ext cx="6816280" cy="3063240"/>
          </a:xfrm>
        </p:spPr>
        <p:txBody>
          <a:bodyPr vert="horz" lIns="91440" tIns="45720" rIns="91440" bIns="45720" rtlCol="0" anchor="b">
            <a:normAutofit/>
          </a:bodyPr>
          <a:lstStyle/>
          <a:p>
            <a:r>
              <a:rPr lang="en-US" sz="1380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1</a:t>
            </a:r>
            <a:r>
              <a:rPr lang="en-US" sz="13800">
                <a:ln w="0"/>
                <a:solidFill>
                  <a:schemeClr val="accent2"/>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a:t>
            </a:r>
            <a:endParaRPr lang="en-US" sz="13800" dirty="0">
              <a:ln w="0"/>
              <a:solidFill>
                <a:schemeClr val="accent2"/>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6FBD2336-E310-4C17-1153-80CC380204FC}"/>
              </a:ext>
            </a:extLst>
          </p:cNvPr>
          <p:cNvSpPr>
            <a:spLocks noGrp="1"/>
          </p:cNvSpPr>
          <p:nvPr>
            <p:ph type="body" sz="half" idx="2"/>
          </p:nvPr>
        </p:nvSpPr>
        <p:spPr>
          <a:xfrm>
            <a:off x="457200" y="3840480"/>
            <a:ext cx="7873476" cy="2396057"/>
          </a:xfrm>
        </p:spPr>
        <p:txBody>
          <a:bodyPr vert="horz" lIns="91440" tIns="45720" rIns="91440" bIns="45720" rtlCol="0">
            <a:normAutofit/>
          </a:bodyPr>
          <a:lstStyle/>
          <a:p>
            <a:pPr>
              <a:lnSpc>
                <a:spcPct val="150000"/>
              </a:lnSpc>
            </a:pPr>
            <a:r>
              <a:rPr lang="en-US" sz="3200" b="1">
                <a:solidFill>
                  <a:srgbClr val="DD9933"/>
                </a:solidFill>
                <a:effectLst/>
                <a:latin typeface="Bahnschrift" panose="020B0502040204020203" pitchFamily="34" charset="0"/>
              </a:rPr>
              <a:t>MỘT SỐ VẤN ĐỀ CHUNG VỀ ĐÁNH GIÁ TRONG MÔN NGỮ VĂN THEO CTGDPT 2018</a:t>
            </a:r>
            <a:endParaRPr lang="en-US" sz="3200" b="1">
              <a:solidFill>
                <a:srgbClr val="DD9933"/>
              </a:solidFill>
              <a:latin typeface="Bahnschrift" panose="020B0502040204020203" pitchFamily="34" charset="0"/>
            </a:endParaRPr>
          </a:p>
        </p:txBody>
      </p:sp>
      <p:pic>
        <p:nvPicPr>
          <p:cNvPr id="7" name="Picture Placeholder 6" descr="A test paper with red circles&#10;&#10;Description automatically generated">
            <a:extLst>
              <a:ext uri="{FF2B5EF4-FFF2-40B4-BE49-F238E27FC236}">
                <a16:creationId xmlns:a16="http://schemas.microsoft.com/office/drawing/2014/main" id="{F8264974-EFDF-FFEB-1E3C-CC603764E0D6}"/>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547" t="-269" r="-549" b="22767"/>
          <a:stretch/>
        </p:blipFill>
        <p:spPr>
          <a:xfrm>
            <a:off x="7890250" y="127841"/>
            <a:ext cx="3612857" cy="3612856"/>
          </a:xfrm>
          <a:custGeom>
            <a:avLst/>
            <a:gdLst/>
            <a:ahLst/>
            <a:cxnLst/>
            <a:rect l="l" t="t" r="r" b="b"/>
            <a:pathLst>
              <a:path w="3646992" h="3646991">
                <a:moveTo>
                  <a:pt x="0" y="0"/>
                </a:moveTo>
                <a:lnTo>
                  <a:pt x="1820818" y="0"/>
                </a:lnTo>
                <a:cubicBezTo>
                  <a:pt x="2829397" y="0"/>
                  <a:pt x="3646992" y="817595"/>
                  <a:pt x="3646992" y="1826174"/>
                </a:cubicBezTo>
                <a:lnTo>
                  <a:pt x="3646992" y="3646991"/>
                </a:lnTo>
                <a:lnTo>
                  <a:pt x="1826174" y="3646991"/>
                </a:lnTo>
                <a:cubicBezTo>
                  <a:pt x="817595" y="3646991"/>
                  <a:pt x="0" y="2829396"/>
                  <a:pt x="0" y="1820817"/>
                </a:cubicBezTo>
                <a:close/>
              </a:path>
            </a:pathLst>
          </a:custGeom>
        </p:spPr>
      </p:pic>
      <p:sp>
        <p:nvSpPr>
          <p:cNvPr id="5" name="Slide Number Placeholder 4">
            <a:extLst>
              <a:ext uri="{FF2B5EF4-FFF2-40B4-BE49-F238E27FC236}">
                <a16:creationId xmlns:a16="http://schemas.microsoft.com/office/drawing/2014/main" id="{F689F140-C92F-1F86-4188-F83BD3C10F38}"/>
              </a:ext>
            </a:extLst>
          </p:cNvPr>
          <p:cNvSpPr>
            <a:spLocks noGrp="1"/>
          </p:cNvSpPr>
          <p:nvPr>
            <p:ph type="sldNum" sz="quarter" idx="12"/>
          </p:nvPr>
        </p:nvSpPr>
        <p:spPr>
          <a:xfrm>
            <a:off x="10954512" y="6355080"/>
            <a:ext cx="795528" cy="365760"/>
          </a:xfrm>
        </p:spPr>
        <p:txBody>
          <a:bodyPr vert="horz" lIns="91440" tIns="45720" rIns="91440" bIns="45720" rtlCol="0" anchor="ctr">
            <a:normAutofit/>
          </a:bodyPr>
          <a:lstStyle/>
          <a:p>
            <a:pPr>
              <a:spcAft>
                <a:spcPts val="600"/>
              </a:spcAft>
            </a:pPr>
            <a:fld id="{BD8A8A1B-4E1E-43EF-8A39-7D4A3879B941}" type="slidenum">
              <a:rPr lang="en-US" smtClean="0"/>
              <a:pPr>
                <a:spcAft>
                  <a:spcPts val="600"/>
                </a:spcAft>
              </a:pPr>
              <a:t>5</a:t>
            </a:fld>
            <a:endParaRPr lang="en-US"/>
          </a:p>
        </p:txBody>
      </p:sp>
    </p:spTree>
    <p:extLst>
      <p:ext uri="{BB962C8B-B14F-4D97-AF65-F5344CB8AC3E}">
        <p14:creationId xmlns:p14="http://schemas.microsoft.com/office/powerpoint/2010/main" val="1084191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A06DF-E85A-841C-B370-7F80FBD70EAE}"/>
              </a:ext>
            </a:extLst>
          </p:cNvPr>
          <p:cNvSpPr>
            <a:spLocks noGrp="1"/>
          </p:cNvSpPr>
          <p:nvPr>
            <p:ph type="title"/>
          </p:nvPr>
        </p:nvSpPr>
        <p:spPr/>
        <p:txBody>
          <a:bodyPr>
            <a:normAutofit/>
          </a:bodyPr>
          <a:lstStyle/>
          <a:p>
            <a:pPr>
              <a:lnSpc>
                <a:spcPct val="115000"/>
              </a:lnSpc>
            </a:pPr>
            <a:r>
              <a:rPr lang="vi-VN" sz="2000" kern="100">
                <a:effectLst/>
                <a:ea typeface="Calibri" panose="020F0502020204030204" pitchFamily="34" charset="0"/>
                <a:cs typeface="Times New Roman" panose="02020603050405020304" pitchFamily="18" charset="0"/>
              </a:rPr>
              <a:t>PHẦN 1. MỘT SỐ VẤN ĐỀ CHUNG VỀ ĐÁNH GIÁ TRONG MÔN NGỮ VĂN THEO CTGDPT 2018</a:t>
            </a:r>
            <a:endParaRPr lang="en-US" sz="4000"/>
          </a:p>
        </p:txBody>
      </p:sp>
      <p:sp>
        <p:nvSpPr>
          <p:cNvPr id="3" name="Content Placeholder 2">
            <a:extLst>
              <a:ext uri="{FF2B5EF4-FFF2-40B4-BE49-F238E27FC236}">
                <a16:creationId xmlns:a16="http://schemas.microsoft.com/office/drawing/2014/main" id="{A6AF6A5E-691B-8C6B-C472-227445073F90}"/>
              </a:ext>
            </a:extLst>
          </p:cNvPr>
          <p:cNvSpPr>
            <a:spLocks noGrp="1"/>
          </p:cNvSpPr>
          <p:nvPr>
            <p:ph sz="half" idx="1"/>
          </p:nvPr>
        </p:nvSpPr>
        <p:spPr/>
        <p:txBody>
          <a:bodyPr>
            <a:normAutofit/>
          </a:bodyPr>
          <a:lstStyle/>
          <a:p>
            <a:pPr marL="457200" indent="-457200">
              <a:lnSpc>
                <a:spcPct val="200000"/>
              </a:lnSpc>
              <a:buNone/>
            </a:pPr>
            <a:r>
              <a:rPr lang="vi-VN" sz="2400" kern="100">
                <a:effectLst/>
                <a:ea typeface="Calibri" panose="020F0502020204030204" pitchFamily="34" charset="0"/>
                <a:cs typeface="Times New Roman" panose="02020603050405020304" pitchFamily="18" charset="0"/>
              </a:rPr>
              <a:t>1.1. Vai trò của đánh giá trong môn học Ngữ văn	</a:t>
            </a:r>
            <a:endParaRPr lang="en-US" sz="2400" kern="100">
              <a:effectLst/>
              <a:ea typeface="Calibri" panose="020F0502020204030204" pitchFamily="34" charset="0"/>
              <a:cs typeface="Times New Roman" panose="02020603050405020304" pitchFamily="18" charset="0"/>
            </a:endParaRPr>
          </a:p>
          <a:p>
            <a:pPr marL="457200" indent="-457200">
              <a:lnSpc>
                <a:spcPct val="200000"/>
              </a:lnSpc>
              <a:buNone/>
            </a:pPr>
            <a:r>
              <a:rPr lang="vi-VN" sz="2400" kern="100">
                <a:effectLst/>
                <a:ea typeface="Calibri" panose="020F0502020204030204" pitchFamily="34" charset="0"/>
                <a:cs typeface="Times New Roman" panose="02020603050405020304" pitchFamily="18" charset="0"/>
              </a:rPr>
              <a:t>1.2. Nội dung đánh giá theo </a:t>
            </a:r>
            <a:r>
              <a:rPr lang="en-US" sz="2400" kern="100">
                <a:effectLst/>
                <a:ea typeface="Calibri" panose="020F0502020204030204" pitchFamily="34" charset="0"/>
                <a:cs typeface="Times New Roman" panose="02020603050405020304" pitchFamily="18" charset="0"/>
              </a:rPr>
              <a:t>YCCĐ </a:t>
            </a:r>
            <a:r>
              <a:rPr lang="vi-VN" sz="2400" kern="100">
                <a:effectLst/>
                <a:ea typeface="Calibri" panose="020F0502020204030204" pitchFamily="34" charset="0"/>
                <a:cs typeface="Times New Roman" panose="02020603050405020304" pitchFamily="18" charset="0"/>
              </a:rPr>
              <a:t>của Chương trình GDPT môn Ngữ văn 2018</a:t>
            </a:r>
            <a:endParaRPr lang="en-US" sz="2400" kern="100">
              <a:effectLst/>
              <a:ea typeface="Calibri" panose="020F0502020204030204" pitchFamily="34" charset="0"/>
              <a:cs typeface="Times New Roman" panose="02020603050405020304" pitchFamily="18" charset="0"/>
            </a:endParaRPr>
          </a:p>
          <a:p>
            <a:pPr marL="457200" indent="-457200">
              <a:lnSpc>
                <a:spcPct val="200000"/>
              </a:lnSpc>
              <a:buNone/>
            </a:pPr>
            <a:r>
              <a:rPr lang="vi-VN" sz="2400" kern="100">
                <a:effectLst/>
                <a:ea typeface="Calibri" panose="020F0502020204030204" pitchFamily="34" charset="0"/>
                <a:cs typeface="Times New Roman" panose="02020603050405020304" pitchFamily="18" charset="0"/>
              </a:rPr>
              <a:t>1.3. Các loại hình đánh giá môn Ngữ văn	</a:t>
            </a:r>
            <a:endParaRPr lang="en-US" sz="2400" kern="100">
              <a:effectLst/>
              <a:ea typeface="Calibri" panose="020F0502020204030204" pitchFamily="34" charset="0"/>
              <a:cs typeface="Times New Roman" panose="02020603050405020304" pitchFamily="18" charset="0"/>
            </a:endParaRPr>
          </a:p>
          <a:p>
            <a:pPr marL="457200" indent="-457200">
              <a:lnSpc>
                <a:spcPct val="200000"/>
              </a:lnSpc>
              <a:buNone/>
            </a:pPr>
            <a:r>
              <a:rPr lang="vi-VN" sz="2400">
                <a:effectLst/>
                <a:ea typeface="Calibri" panose="020F0502020204030204" pitchFamily="34" charset="0"/>
              </a:rPr>
              <a:t>1.4. Các văn bản chỉ đạo về đổi mới đánh giá môn Ngữ văn</a:t>
            </a:r>
            <a:endParaRPr lang="en-US" sz="2800"/>
          </a:p>
        </p:txBody>
      </p:sp>
      <p:cxnSp>
        <p:nvCxnSpPr>
          <p:cNvPr id="5" name="Straight Connector 4">
            <a:extLst>
              <a:ext uri="{FF2B5EF4-FFF2-40B4-BE49-F238E27FC236}">
                <a16:creationId xmlns:a16="http://schemas.microsoft.com/office/drawing/2014/main" id="{4FF56D12-986B-96FB-F12B-98E45FB99DB8}"/>
              </a:ext>
            </a:extLst>
          </p:cNvPr>
          <p:cNvCxnSpPr/>
          <p:nvPr/>
        </p:nvCxnSpPr>
        <p:spPr>
          <a:xfrm>
            <a:off x="457200" y="1208314"/>
            <a:ext cx="37338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10A1701D-C538-8429-025A-0857337EB416}"/>
              </a:ext>
            </a:extLst>
          </p:cNvPr>
          <p:cNvSpPr>
            <a:spLocks noGrp="1"/>
          </p:cNvSpPr>
          <p:nvPr>
            <p:ph type="sldNum" sz="quarter" idx="12"/>
          </p:nvPr>
        </p:nvSpPr>
        <p:spPr/>
        <p:txBody>
          <a:bodyPr/>
          <a:lstStyle/>
          <a:p>
            <a:fld id="{BD8A8A1B-4E1E-43EF-8A39-7D4A3879B941}" type="slidenum">
              <a:rPr lang="en-US" smtClean="0"/>
              <a:t>6</a:t>
            </a:fld>
            <a:endParaRPr lang="en-US"/>
          </a:p>
        </p:txBody>
      </p:sp>
    </p:spTree>
    <p:extLst>
      <p:ext uri="{BB962C8B-B14F-4D97-AF65-F5344CB8AC3E}">
        <p14:creationId xmlns:p14="http://schemas.microsoft.com/office/powerpoint/2010/main" val="1371634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CC400-B1FB-02D0-91E3-8B299F75501B}"/>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4"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6" name="Group 15">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51566" y="0"/>
            <a:ext cx="3840434" cy="6858000"/>
            <a:chOff x="8351565" y="0"/>
            <a:chExt cx="3840434" cy="6858000"/>
          </a:xfrm>
        </p:grpSpPr>
        <p:sp>
          <p:nvSpPr>
            <p:cNvPr id="17" name="Oval 16">
              <a:extLst>
                <a:ext uri="{FF2B5EF4-FFF2-40B4-BE49-F238E27FC236}">
                  <a16:creationId xmlns:a16="http://schemas.microsoft.com/office/drawing/2014/main" id="{D386E468-0048-46C4-ADDD-FBE7A6AE9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8" name="Freeform: Shape 17">
              <a:extLst>
                <a:ext uri="{FF2B5EF4-FFF2-40B4-BE49-F238E27FC236}">
                  <a16:creationId xmlns:a16="http://schemas.microsoft.com/office/drawing/2014/main" id="{C5B35ED4-0C31-4C8C-A45E-6A3EDEAB2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19" name="Freeform: Shape 18">
              <a:extLst>
                <a:ext uri="{FF2B5EF4-FFF2-40B4-BE49-F238E27FC236}">
                  <a16:creationId xmlns:a16="http://schemas.microsoft.com/office/drawing/2014/main" id="{B40A1EF3-FA93-48F4-9F82-BC0C79635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sp>
          <p:nvSpPr>
            <p:cNvPr id="20" name="Freeform: Shape 19">
              <a:extLst>
                <a:ext uri="{FF2B5EF4-FFF2-40B4-BE49-F238E27FC236}">
                  <a16:creationId xmlns:a16="http://schemas.microsoft.com/office/drawing/2014/main" id="{A985F09D-6969-44D0-B04F-4EDE0FEDA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dirty="0"/>
            </a:p>
          </p:txBody>
        </p:sp>
        <p:sp>
          <p:nvSpPr>
            <p:cNvPr id="21" name="Graphic 9">
              <a:extLst>
                <a:ext uri="{FF2B5EF4-FFF2-40B4-BE49-F238E27FC236}">
                  <a16:creationId xmlns:a16="http://schemas.microsoft.com/office/drawing/2014/main" id="{003913A0-A3C0-4ED8-8920-318068FBC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23"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useBgFill="1">
        <p:nvSpPr>
          <p:cNvPr id="25" name="Background Fill">
            <a:extLst>
              <a:ext uri="{FF2B5EF4-FFF2-40B4-BE49-F238E27FC236}">
                <a16:creationId xmlns:a16="http://schemas.microsoft.com/office/drawing/2014/main" id="{A7971386-B2B0-4A38-8D3B-8CF23AAA6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27" name="Color Fill">
            <a:extLst>
              <a:ext uri="{FF2B5EF4-FFF2-40B4-BE49-F238E27FC236}">
                <a16:creationId xmlns:a16="http://schemas.microsoft.com/office/drawing/2014/main" id="{96AE4BD0-E2D6-4FE1-9295-59E338A453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sp>
        <p:nvSpPr>
          <p:cNvPr id="29" name="Texture">
            <a:extLst>
              <a:ext uri="{FF2B5EF4-FFF2-40B4-BE49-F238E27FC236}">
                <a16:creationId xmlns:a16="http://schemas.microsoft.com/office/drawing/2014/main" id="{0D29D77D-2D4E-4868-960B-BEDA724F5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1"/>
            <a:ext cx="12195048"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C2104F24-E9B4-DB40-4AC9-E98BC40551BB}"/>
              </a:ext>
            </a:extLst>
          </p:cNvPr>
          <p:cNvSpPr>
            <a:spLocks noGrp="1"/>
          </p:cNvSpPr>
          <p:nvPr>
            <p:ph type="title"/>
          </p:nvPr>
        </p:nvSpPr>
        <p:spPr>
          <a:xfrm>
            <a:off x="457200" y="676656"/>
            <a:ext cx="3277432" cy="3063240"/>
          </a:xfrm>
        </p:spPr>
        <p:txBody>
          <a:bodyPr vert="horz" lIns="91440" tIns="45720" rIns="91440" bIns="45720" rtlCol="0" anchor="b">
            <a:normAutofit/>
          </a:bodyPr>
          <a:lstStyle/>
          <a:p>
            <a:r>
              <a:rPr lang="en-US" sz="13800" dirty="0">
                <a:ln w="0"/>
                <a:solidFill>
                  <a:schemeClr val="accent1"/>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2</a:t>
            </a:r>
            <a:r>
              <a:rPr lang="en-US" sz="13800" dirty="0">
                <a:ln w="0"/>
                <a:solidFill>
                  <a:schemeClr val="accent2"/>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cs typeface="Calibri" panose="020F0502020204030204" pitchFamily="34" charset="0"/>
              </a:rPr>
              <a:t>.</a:t>
            </a:r>
          </a:p>
        </p:txBody>
      </p:sp>
      <p:sp>
        <p:nvSpPr>
          <p:cNvPr id="4" name="Text Placeholder 3">
            <a:extLst>
              <a:ext uri="{FF2B5EF4-FFF2-40B4-BE49-F238E27FC236}">
                <a16:creationId xmlns:a16="http://schemas.microsoft.com/office/drawing/2014/main" id="{E6A933C5-7E13-F605-8F6A-A352C9D49618}"/>
              </a:ext>
            </a:extLst>
          </p:cNvPr>
          <p:cNvSpPr>
            <a:spLocks noGrp="1"/>
          </p:cNvSpPr>
          <p:nvPr>
            <p:ph type="body" sz="half" idx="2"/>
          </p:nvPr>
        </p:nvSpPr>
        <p:spPr>
          <a:xfrm>
            <a:off x="457200" y="3840481"/>
            <a:ext cx="3496960" cy="2347272"/>
          </a:xfrm>
        </p:spPr>
        <p:txBody>
          <a:bodyPr vert="horz" lIns="91440" tIns="45720" rIns="91440" bIns="45720" rtlCol="0">
            <a:normAutofit/>
          </a:bodyPr>
          <a:lstStyle/>
          <a:p>
            <a:pPr>
              <a:lnSpc>
                <a:spcPct val="150000"/>
              </a:lnSpc>
            </a:pPr>
            <a:r>
              <a:rPr lang="vi-VN" sz="2400" kern="100" dirty="0">
                <a:solidFill>
                  <a:srgbClr val="FFC000"/>
                </a:solidFill>
                <a:latin typeface="Bahnschrift" panose="020B0502040204020203" pitchFamily="34" charset="0"/>
                <a:ea typeface="Calibri" panose="020F0502020204030204" pitchFamily="34" charset="0"/>
                <a:cs typeface="Times New Roman" panose="02020603050405020304" pitchFamily="18" charset="0"/>
              </a:rPr>
              <a:t>NGỮ LIỆU SỬ DỤNG TRONG ĐỀ KIỂM TRA ĐỊNH KÌ  MÔN NGỮ VĂN </a:t>
            </a:r>
            <a:r>
              <a:rPr lang="vi-VN" sz="2400" kern="100">
                <a:solidFill>
                  <a:srgbClr val="FFC000"/>
                </a:solidFill>
                <a:latin typeface="Bahnschrift" panose="020B0502040204020203" pitchFamily="34" charset="0"/>
                <a:ea typeface="Calibri" panose="020F0502020204030204" pitchFamily="34" charset="0"/>
                <a:cs typeface="Times New Roman" panose="02020603050405020304" pitchFamily="18" charset="0"/>
              </a:rPr>
              <a:t>CẤP THCS</a:t>
            </a:r>
            <a:endParaRPr lang="en-US" dirty="0">
              <a:solidFill>
                <a:srgbClr val="FFC000"/>
              </a:solidFill>
              <a:latin typeface="Bahnschrift" panose="020B0502040204020203" pitchFamily="34" charset="0"/>
            </a:endParaRPr>
          </a:p>
        </p:txBody>
      </p:sp>
      <p:pic>
        <p:nvPicPr>
          <p:cNvPr id="7" name="Picture Placeholder 6" descr="Children in class">
            <a:extLst>
              <a:ext uri="{FF2B5EF4-FFF2-40B4-BE49-F238E27FC236}">
                <a16:creationId xmlns:a16="http://schemas.microsoft.com/office/drawing/2014/main" id="{1633A4B8-432B-A1E0-97AA-6FE66F581D83}"/>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9925" r="9923" b="-1"/>
          <a:stretch/>
        </p:blipFill>
        <p:spPr>
          <a:xfrm>
            <a:off x="3957208" y="10"/>
            <a:ext cx="8234792" cy="6857990"/>
          </a:xfrm>
          <a:custGeom>
            <a:avLst/>
            <a:gdLst/>
            <a:ahLst/>
            <a:cxnLst/>
            <a:rect l="l" t="t" r="r" b="b"/>
            <a:pathLst>
              <a:path w="8234792" h="6821666">
                <a:moveTo>
                  <a:pt x="2322410" y="0"/>
                </a:moveTo>
                <a:lnTo>
                  <a:pt x="8234792" y="0"/>
                </a:lnTo>
                <a:lnTo>
                  <a:pt x="8234792" y="4503719"/>
                </a:lnTo>
                <a:lnTo>
                  <a:pt x="8215888" y="4629599"/>
                </a:lnTo>
                <a:cubicBezTo>
                  <a:pt x="8049795" y="5454493"/>
                  <a:pt x="7647096" y="6191792"/>
                  <a:pt x="7082996" y="6765066"/>
                </a:cubicBezTo>
                <a:lnTo>
                  <a:pt x="7021717" y="6821666"/>
                </a:lnTo>
                <a:lnTo>
                  <a:pt x="0" y="6821666"/>
                </a:lnTo>
                <a:lnTo>
                  <a:pt x="0" y="3790727"/>
                </a:lnTo>
                <a:cubicBezTo>
                  <a:pt x="0" y="2186928"/>
                  <a:pt x="879517" y="791919"/>
                  <a:pt x="2175128" y="76659"/>
                </a:cubicBezTo>
                <a:close/>
              </a:path>
            </a:pathLst>
          </a:custGeom>
        </p:spPr>
      </p:pic>
      <p:sp>
        <p:nvSpPr>
          <p:cNvPr id="5" name="Slide Number Placeholder 4">
            <a:extLst>
              <a:ext uri="{FF2B5EF4-FFF2-40B4-BE49-F238E27FC236}">
                <a16:creationId xmlns:a16="http://schemas.microsoft.com/office/drawing/2014/main" id="{3D528A04-E3C1-FB82-8383-0FE2126F20D4}"/>
              </a:ext>
            </a:extLst>
          </p:cNvPr>
          <p:cNvSpPr>
            <a:spLocks noGrp="1"/>
          </p:cNvSpPr>
          <p:nvPr>
            <p:ph type="sldNum" sz="quarter" idx="12"/>
          </p:nvPr>
        </p:nvSpPr>
        <p:spPr>
          <a:xfrm>
            <a:off x="10954512" y="6355080"/>
            <a:ext cx="795528" cy="365760"/>
          </a:xfrm>
        </p:spPr>
        <p:txBody>
          <a:bodyPr vert="horz" lIns="91440" tIns="45720" rIns="91440" bIns="45720" rtlCol="0" anchor="ctr">
            <a:normAutofit/>
          </a:bodyPr>
          <a:lstStyle/>
          <a:p>
            <a:pPr>
              <a:spcAft>
                <a:spcPts val="600"/>
              </a:spcAft>
            </a:pPr>
            <a:fld id="{BD8A8A1B-4E1E-43EF-8A39-7D4A3879B941}" type="slidenum">
              <a:rPr lang="en-US" smtClean="0"/>
              <a:pPr>
                <a:spcAft>
                  <a:spcPts val="600"/>
                </a:spcAft>
              </a:pPr>
              <a:t>7</a:t>
            </a:fld>
            <a:endParaRPr lang="en-US"/>
          </a:p>
        </p:txBody>
      </p:sp>
    </p:spTree>
    <p:extLst>
      <p:ext uri="{BB962C8B-B14F-4D97-AF65-F5344CB8AC3E}">
        <p14:creationId xmlns:p14="http://schemas.microsoft.com/office/powerpoint/2010/main" val="410289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A2FA-806A-725B-CABA-31B95422FE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5B953B-609E-70FA-F3E6-DE955D036BCF}"/>
              </a:ext>
            </a:extLst>
          </p:cNvPr>
          <p:cNvSpPr>
            <a:spLocks noGrp="1"/>
          </p:cNvSpPr>
          <p:nvPr>
            <p:ph type="title"/>
          </p:nvPr>
        </p:nvSpPr>
        <p:spPr/>
        <p:txBody>
          <a:bodyPr>
            <a:normAutofit/>
          </a:bodyPr>
          <a:lstStyle/>
          <a:p>
            <a:pPr>
              <a:lnSpc>
                <a:spcPct val="115000"/>
              </a:lnSpc>
            </a:pPr>
            <a:r>
              <a:rPr lang="vi-VN" sz="2000" kern="100" dirty="0">
                <a:effectLst/>
                <a:ea typeface="Calibri" panose="020F0502020204030204" pitchFamily="34" charset="0"/>
                <a:cs typeface="Times New Roman" panose="02020603050405020304" pitchFamily="18" charset="0"/>
              </a:rPr>
              <a:t>PHẦN 2</a:t>
            </a:r>
            <a:r>
              <a:rPr lang="vi-VN" sz="2000" kern="100" dirty="0">
                <a:ea typeface="Calibri" panose="020F0502020204030204" pitchFamily="34" charset="0"/>
                <a:cs typeface="Times New Roman" panose="02020603050405020304" pitchFamily="18" charset="0"/>
              </a:rPr>
              <a:t>. NGỮ LIỆU SỬ DỤNG TRONG ĐỀ ĐÁNH GIÁ ĐỊNH KÌ TRONG MÔN NGỮ VĂN </a:t>
            </a:r>
            <a:r>
              <a:rPr lang="vi-VN" sz="2000" kern="100">
                <a:ea typeface="Calibri" panose="020F0502020204030204" pitchFamily="34" charset="0"/>
                <a:cs typeface="Times New Roman" panose="02020603050405020304" pitchFamily="18" charset="0"/>
              </a:rPr>
              <a:t>CẤP THCS</a:t>
            </a:r>
            <a:endParaRPr lang="en-US" sz="2000" kern="100" dirty="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D180ACDD-FB30-1B40-52BD-B651BA46A453}"/>
              </a:ext>
            </a:extLst>
          </p:cNvPr>
          <p:cNvSpPr>
            <a:spLocks noGrp="1"/>
          </p:cNvSpPr>
          <p:nvPr>
            <p:ph sz="half" idx="1"/>
          </p:nvPr>
        </p:nvSpPr>
        <p:spPr/>
        <p:txBody>
          <a:bodyPr>
            <a:normAutofit/>
          </a:bodyPr>
          <a:lstStyle/>
          <a:p>
            <a:pPr marL="0" indent="0">
              <a:lnSpc>
                <a:spcPct val="200000"/>
              </a:lnSpc>
              <a:buNone/>
            </a:pPr>
            <a:r>
              <a:rPr lang="vi-VN" sz="2400" kern="100" dirty="0">
                <a:ea typeface="Calibri" panose="020F0502020204030204" pitchFamily="34" charset="0"/>
                <a:cs typeface="Times New Roman" panose="02020603050405020304" pitchFamily="18" charset="0"/>
              </a:rPr>
              <a:t>2.1. Vai trò của ngữ liệu trong dạy học và kiểm tra, đánh giá	</a:t>
            </a:r>
            <a:endParaRPr lang="en-US" sz="2400" kern="100" dirty="0">
              <a:ea typeface="Calibri" panose="020F0502020204030204" pitchFamily="34" charset="0"/>
              <a:cs typeface="Times New Roman" panose="02020603050405020304" pitchFamily="18" charset="0"/>
            </a:endParaRPr>
          </a:p>
          <a:p>
            <a:pPr marL="0" indent="0">
              <a:lnSpc>
                <a:spcPct val="200000"/>
              </a:lnSpc>
              <a:buNone/>
            </a:pPr>
            <a:r>
              <a:rPr lang="vi-VN" sz="2400" kern="100" dirty="0">
                <a:ea typeface="Calibri" panose="020F0502020204030204" pitchFamily="34" charset="0"/>
                <a:cs typeface="Times New Roman" panose="02020603050405020304" pitchFamily="18" charset="0"/>
              </a:rPr>
              <a:t>2.2. Sử dụng ngữ liệu trong đánh giá định kì	</a:t>
            </a:r>
            <a:endParaRPr lang="en-US" sz="2400" kern="100" dirty="0">
              <a:ea typeface="Calibri" panose="020F0502020204030204" pitchFamily="34" charset="0"/>
              <a:cs typeface="Times New Roman" panose="02020603050405020304" pitchFamily="18" charset="0"/>
            </a:endParaRPr>
          </a:p>
          <a:p>
            <a:pPr marL="0" indent="0">
              <a:lnSpc>
                <a:spcPct val="200000"/>
              </a:lnSpc>
              <a:buNone/>
            </a:pPr>
            <a:r>
              <a:rPr lang="vi-VN" sz="2400" kern="100" dirty="0">
                <a:ea typeface="Calibri" panose="020F0502020204030204" pitchFamily="34" charset="0"/>
                <a:cs typeface="Times New Roman" panose="02020603050405020304" pitchFamily="18" charset="0"/>
              </a:rPr>
              <a:t>2.3. Tiêu chí chọn ngữ liệu trong đánh giá định kì	</a:t>
            </a:r>
            <a:endParaRPr lang="en-US" sz="2400" kern="100" dirty="0">
              <a:ea typeface="Calibri" panose="020F0502020204030204" pitchFamily="34" charset="0"/>
              <a:cs typeface="Times New Roman" panose="02020603050405020304" pitchFamily="18" charset="0"/>
            </a:endParaRPr>
          </a:p>
          <a:p>
            <a:pPr marL="0" indent="0">
              <a:lnSpc>
                <a:spcPct val="200000"/>
              </a:lnSpc>
              <a:buNone/>
            </a:pPr>
            <a:r>
              <a:rPr lang="vi-VN" sz="2400" kern="100" dirty="0">
                <a:ea typeface="Calibri" panose="020F0502020204030204" pitchFamily="34" charset="0"/>
                <a:cs typeface="Times New Roman" panose="02020603050405020304" pitchFamily="18" charset="0"/>
              </a:rPr>
              <a:t>2.4. Định hướng sử dụng ngữ liệu trong đánh giá định kì</a:t>
            </a:r>
            <a:endParaRPr lang="en-US" sz="2400" kern="100" dirty="0">
              <a:ea typeface="Calibri" panose="020F0502020204030204" pitchFamily="34"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AEE7EFC2-A085-F612-9157-1A7E0F77B318}"/>
              </a:ext>
            </a:extLst>
          </p:cNvPr>
          <p:cNvCxnSpPr/>
          <p:nvPr/>
        </p:nvCxnSpPr>
        <p:spPr>
          <a:xfrm>
            <a:off x="457200" y="1208314"/>
            <a:ext cx="3733800"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3AF3A832-1630-A067-A5B0-3C5D0AC92610}"/>
              </a:ext>
            </a:extLst>
          </p:cNvPr>
          <p:cNvSpPr>
            <a:spLocks noGrp="1"/>
          </p:cNvSpPr>
          <p:nvPr>
            <p:ph type="sldNum" sz="quarter" idx="12"/>
          </p:nvPr>
        </p:nvSpPr>
        <p:spPr/>
        <p:txBody>
          <a:bodyPr/>
          <a:lstStyle/>
          <a:p>
            <a:fld id="{BD8A8A1B-4E1E-43EF-8A39-7D4A3879B941}" type="slidenum">
              <a:rPr lang="en-US" smtClean="0"/>
              <a:t>8</a:t>
            </a:fld>
            <a:endParaRPr lang="en-US"/>
          </a:p>
        </p:txBody>
      </p:sp>
    </p:spTree>
    <p:extLst>
      <p:ext uri="{BB962C8B-B14F-4D97-AF65-F5344CB8AC3E}">
        <p14:creationId xmlns:p14="http://schemas.microsoft.com/office/powerpoint/2010/main" val="4026795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26B21-D045-EA06-8280-6345B1ED7F10}"/>
              </a:ext>
            </a:extLst>
          </p:cNvPr>
          <p:cNvSpPr>
            <a:spLocks noGrp="1"/>
          </p:cNvSpPr>
          <p:nvPr>
            <p:ph type="title"/>
          </p:nvPr>
        </p:nvSpPr>
        <p:spPr/>
        <p:txBody>
          <a:bodyPr>
            <a:noAutofit/>
          </a:bodyPr>
          <a:lstStyle/>
          <a:p>
            <a:r>
              <a:rPr lang="vi-VN" sz="2800" kern="100">
                <a:effectLst/>
                <a:ea typeface="Calibri" panose="020F0502020204030204" pitchFamily="34" charset="0"/>
                <a:cs typeface="Times New Roman" panose="02020603050405020304" pitchFamily="18" charset="0"/>
              </a:rPr>
              <a:t>VAI TRÒ CỦA NGỮ LIỆU TRONG DẠY HỌC VÀ KIỂM TRA, ĐÁNH GIÁ</a:t>
            </a:r>
            <a:endParaRPr lang="en-US" sz="2800"/>
          </a:p>
        </p:txBody>
      </p:sp>
      <p:graphicFrame>
        <p:nvGraphicFramePr>
          <p:cNvPr id="6" name="Content Placeholder 5">
            <a:extLst>
              <a:ext uri="{FF2B5EF4-FFF2-40B4-BE49-F238E27FC236}">
                <a16:creationId xmlns:a16="http://schemas.microsoft.com/office/drawing/2014/main" id="{A068F7B6-CFDA-A0AC-6BFE-1704A7538E0B}"/>
              </a:ext>
            </a:extLst>
          </p:cNvPr>
          <p:cNvGraphicFramePr>
            <a:graphicFrameLocks noGrp="1"/>
          </p:cNvGraphicFramePr>
          <p:nvPr>
            <p:ph sz="half" idx="1"/>
            <p:extLst>
              <p:ext uri="{D42A27DB-BD31-4B8C-83A1-F6EECF244321}">
                <p14:modId xmlns:p14="http://schemas.microsoft.com/office/powerpoint/2010/main" val="1584364231"/>
              </p:ext>
            </p:extLst>
          </p:nvPr>
        </p:nvGraphicFramePr>
        <p:xfrm>
          <a:off x="457200" y="1423988"/>
          <a:ext cx="10861675" cy="4930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4" name="Straight Connector 3">
            <a:extLst>
              <a:ext uri="{FF2B5EF4-FFF2-40B4-BE49-F238E27FC236}">
                <a16:creationId xmlns:a16="http://schemas.microsoft.com/office/drawing/2014/main" id="{3D706821-BF87-55E9-A7E6-AFC48EAB147A}"/>
              </a:ext>
            </a:extLst>
          </p:cNvPr>
          <p:cNvCxnSpPr/>
          <p:nvPr/>
        </p:nvCxnSpPr>
        <p:spPr>
          <a:xfrm>
            <a:off x="457200" y="1208314"/>
            <a:ext cx="3733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2571F75-BBBA-53E6-FE72-58AD8582994E}"/>
              </a:ext>
            </a:extLst>
          </p:cNvPr>
          <p:cNvCxnSpPr/>
          <p:nvPr/>
        </p:nvCxnSpPr>
        <p:spPr>
          <a:xfrm>
            <a:off x="457200" y="1240969"/>
            <a:ext cx="3733800" cy="0"/>
          </a:xfrm>
          <a:prstGeom prst="line">
            <a:avLst/>
          </a:prstGeom>
          <a:ln>
            <a:solidFill>
              <a:schemeClr val="accent1">
                <a:lumMod val="75000"/>
              </a:schemeClr>
            </a:solidFill>
          </a:ln>
        </p:spPr>
        <p:style>
          <a:lnRef idx="1">
            <a:schemeClr val="accent2"/>
          </a:lnRef>
          <a:fillRef idx="0">
            <a:schemeClr val="accent2"/>
          </a:fillRef>
          <a:effectRef idx="0">
            <a:schemeClr val="accent2"/>
          </a:effectRef>
          <a:fontRef idx="minor">
            <a:schemeClr val="tx1"/>
          </a:fontRef>
        </p:style>
      </p:cxnSp>
      <p:sp>
        <p:nvSpPr>
          <p:cNvPr id="7" name="Slide Number Placeholder 6">
            <a:extLst>
              <a:ext uri="{FF2B5EF4-FFF2-40B4-BE49-F238E27FC236}">
                <a16:creationId xmlns:a16="http://schemas.microsoft.com/office/drawing/2014/main" id="{720B230F-8E10-0292-6C80-36741795914D}"/>
              </a:ext>
            </a:extLst>
          </p:cNvPr>
          <p:cNvSpPr>
            <a:spLocks noGrp="1"/>
          </p:cNvSpPr>
          <p:nvPr>
            <p:ph type="sldNum" sz="quarter" idx="12"/>
          </p:nvPr>
        </p:nvSpPr>
        <p:spPr/>
        <p:txBody>
          <a:bodyPr/>
          <a:lstStyle/>
          <a:p>
            <a:fld id="{BD8A8A1B-4E1E-43EF-8A39-7D4A3879B941}" type="slidenum">
              <a:rPr lang="en-US" smtClean="0"/>
              <a:t>9</a:t>
            </a:fld>
            <a:endParaRPr lang="en-US"/>
          </a:p>
        </p:txBody>
      </p:sp>
    </p:spTree>
    <p:extLst>
      <p:ext uri="{BB962C8B-B14F-4D97-AF65-F5344CB8AC3E}">
        <p14:creationId xmlns:p14="http://schemas.microsoft.com/office/powerpoint/2010/main" val="1987763282"/>
      </p:ext>
    </p:extLst>
  </p:cSld>
  <p:clrMapOvr>
    <a:masterClrMapping/>
  </p:clrMapOvr>
</p:sld>
</file>

<file path=ppt/theme/theme1.xml><?xml version="1.0" encoding="utf-8"?>
<a:theme xmlns:a="http://schemas.openxmlformats.org/drawingml/2006/main" name="TropicVTI">
  <a:themeElements>
    <a:clrScheme name="Tropic">
      <a:dk1>
        <a:srgbClr val="000000"/>
      </a:dk1>
      <a:lt1>
        <a:sysClr val="window" lastClr="FFFFFF"/>
      </a:lt1>
      <a:dk2>
        <a:srgbClr val="09392F"/>
      </a:dk2>
      <a:lt2>
        <a:srgbClr val="ECF0F0"/>
      </a:lt2>
      <a:accent1>
        <a:srgbClr val="1EBE9B"/>
      </a:accent1>
      <a:accent2>
        <a:srgbClr val="FD7C7C"/>
      </a:accent2>
      <a:accent3>
        <a:srgbClr val="7DA8B5"/>
      </a:accent3>
      <a:accent4>
        <a:srgbClr val="168E74"/>
      </a:accent4>
      <a:accent5>
        <a:srgbClr val="FB7365"/>
      </a:accent5>
      <a:accent6>
        <a:srgbClr val="D39B17"/>
      </a:accent6>
      <a:hlink>
        <a:srgbClr val="EF08F7"/>
      </a:hlink>
      <a:folHlink>
        <a:srgbClr val="8477FE"/>
      </a:folHlink>
    </a:clrScheme>
    <a:fontScheme name="Tropic">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opicVTI" id="{DE8751F2-0439-4D1D-A674-AFC241C9701D}" vid="{C41D9140-98E0-4A26-97C4-97FDCB8D6E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500</TotalTime>
  <Words>2741</Words>
  <Application>Microsoft Macintosh PowerPoint</Application>
  <PresentationFormat>Widescreen</PresentationFormat>
  <Paragraphs>228</Paragraphs>
  <Slides>34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Aptos</vt:lpstr>
      <vt:lpstr>Arial</vt:lpstr>
      <vt:lpstr>Bahnschrift</vt:lpstr>
      <vt:lpstr>Calibri</vt:lpstr>
      <vt:lpstr>Gill Sans Nova</vt:lpstr>
      <vt:lpstr>Tahoma</vt:lpstr>
      <vt:lpstr>Times New Roman</vt:lpstr>
      <vt:lpstr>TropicVTI</vt:lpstr>
      <vt:lpstr> TẬP HUẤN  CÁN BỘ QUẢN LÍ VÀ GIÁO VIÊN CỐT CÁN VỀ XÂY DỰNG ĐỀ KIỂM TRA ĐỊNH KÌ MÔN NGỮ VĂN CẤP THCS</vt:lpstr>
      <vt:lpstr>NỘI DUNG TÀI LIỆU TẬP HUẤN</vt:lpstr>
      <vt:lpstr>KẾ HOẠCH TẬP HUẤN</vt:lpstr>
      <vt:lpstr>PowerPoint Presentation</vt:lpstr>
      <vt:lpstr>1.</vt:lpstr>
      <vt:lpstr>PHẦN 1. MỘT SỐ VẤN ĐỀ CHUNG VỀ ĐÁNH GIÁ TRONG MÔN NGỮ VĂN THEO CTGDPT 2018</vt:lpstr>
      <vt:lpstr>2.</vt:lpstr>
      <vt:lpstr>PHẦN 2. NGỮ LIỆU SỬ DỤNG TRONG ĐỀ ĐÁNH GIÁ ĐỊNH KÌ TRONG MÔN NGỮ VĂN CẤP THCS</vt:lpstr>
      <vt:lpstr>VAI TRÒ CỦA NGỮ LIỆU TRONG DẠY HỌC VÀ KIỂM TRA, ĐÁNH GIÁ</vt:lpstr>
      <vt:lpstr>SỬ DỤNG NGỮ LIỆU TRONG ĐÁNH GIÁ ĐỊNH KÌ</vt:lpstr>
      <vt:lpstr>SỬ DỤNG NGỮ LIỆU TRONG ĐÁNH GIÁ ĐỊNH KÌ</vt:lpstr>
      <vt:lpstr>SỬ DỤNG NGỮ LIỆU TRONG ĐÁNH GIÁ ĐỊNH KÌ</vt:lpstr>
      <vt:lpstr>LƯU Ý</vt:lpstr>
      <vt:lpstr>TIÊU CHÍ LỰA CHỌN NGỮ LIỆU TRONG ĐÁNH GIÁ ĐỊNH KÌ</vt:lpstr>
      <vt:lpstr>ĐỊNH HƯỚNG SỬ DỤNG NGỮ LIỆU TRONG ĐÁNH GIÁ ĐỊNH KÌ</vt:lpstr>
      <vt:lpstr>ĐỊNH HƯỚNG SỬ DỤNG NGỮ LIỆU TRONG ĐÁNH GIÁ ĐỊNH KÌ</vt:lpstr>
      <vt:lpstr>3.</vt:lpstr>
      <vt:lpstr>PHẦN 3. XÂY DỰNG ĐỀ ĐÁNH GIÁ ĐỊNH KÌ MÔN NGỮ VĂN CẤP THCS</vt:lpstr>
      <vt:lpstr>CẤU TRÚC ĐỀ KIỂM TRA ĐỊNH KÌ</vt:lpstr>
      <vt:lpstr>TỈ LỆ DỰ KIẾN TRONG ĐỀ KIỂM TRA ĐỊNH KÌ</vt:lpstr>
      <vt:lpstr>MÔ HÌNH CẤU TRÚC ĐỀ ĐÁNH GIÁ ĐỊNH KÌ</vt:lpstr>
      <vt:lpstr>PowerPoint Presentation</vt:lpstr>
      <vt:lpstr>PowerPoint Presentation</vt:lpstr>
      <vt:lpstr>PowerPoint Presentation</vt:lpstr>
      <vt:lpstr>LƯU Ý</vt:lpstr>
      <vt:lpstr>YÊU CẦU ĐỀ ĐÁNH GIÁ PHẦN ĐỌC HIỂU</vt:lpstr>
      <vt:lpstr>KĨ THUẬT XÂY DỰNG CÂU HỎI ĐỌC HIỂU VÀ VIẾT LUẬN</vt:lpstr>
      <vt:lpstr>KĨ THUẬT XÂY DỰNG CÂU HỎI ĐỌC HIỂU</vt:lpstr>
      <vt:lpstr>KĨ THUẬT XÂY DỰNG CÂU HỎI ĐỌC HIỂU</vt:lpstr>
      <vt:lpstr>LƯU Ý</vt:lpstr>
      <vt:lpstr>KĨ THUẬT XÂY DỰNG CÂU HỎI/ ĐỀ VIẾT BÀI VĂN</vt:lpstr>
      <vt:lpstr>LỢI ÍCH TỪ CÂU HỎI MỞ</vt:lpstr>
      <vt:lpstr>TIÊU CHÍ ĐÁNH GIÁ BÀI VIẾT CỦA HS</vt:lpstr>
      <vt:lpstr>NHỮNG LỖI CẦN TRÁNH TRONG THIẾT KẾ CÂU HỎI ĐÁNH GIÁ</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TẬP HUẤN  CÁN BỘ QUẢN LÍ VÀ GIÁO VIÊN CỐT CÁN VỀ XÂY DỰNG ĐỀ ĐÁNH GIÁ ĐỊNH KÌ TRONG MÔN NGỮ VĂN CẤP THPT</dc:title>
  <dc:creator>Nguyễn Quang Linh</dc:creator>
  <cp:lastModifiedBy>Mac</cp:lastModifiedBy>
  <cp:revision>88</cp:revision>
  <dcterms:created xsi:type="dcterms:W3CDTF">2024-10-28T04:06:26Z</dcterms:created>
  <dcterms:modified xsi:type="dcterms:W3CDTF">2024-11-01T07:13:57Z</dcterms:modified>
</cp:coreProperties>
</file>