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1FBE0-0426-4390-BEA9-E6FC8EB60908}" v="751" dt="2024-03-26T14:04:17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m trang" userId="982490de13046140" providerId="LiveId" clId="{72C1FBE0-0426-4390-BEA9-E6FC8EB60908}"/>
    <pc:docChg chg="undo custSel addSld delSld modSld">
      <pc:chgData name="tram trang" userId="982490de13046140" providerId="LiveId" clId="{72C1FBE0-0426-4390-BEA9-E6FC8EB60908}" dt="2024-03-26T14:04:17.989" v="825" actId="20577"/>
      <pc:docMkLst>
        <pc:docMk/>
      </pc:docMkLst>
      <pc:sldChg chg="del">
        <pc:chgData name="tram trang" userId="982490de13046140" providerId="LiveId" clId="{72C1FBE0-0426-4390-BEA9-E6FC8EB60908}" dt="2024-03-26T13:09:45.695" v="11" actId="2696"/>
        <pc:sldMkLst>
          <pc:docMk/>
          <pc:sldMk cId="0" sldId="256"/>
        </pc:sldMkLst>
      </pc:sldChg>
      <pc:sldChg chg="del">
        <pc:chgData name="tram trang" userId="982490de13046140" providerId="LiveId" clId="{72C1FBE0-0426-4390-BEA9-E6FC8EB60908}" dt="2024-03-26T13:09:45.098" v="10" actId="2696"/>
        <pc:sldMkLst>
          <pc:docMk/>
          <pc:sldMk cId="0" sldId="257"/>
        </pc:sldMkLst>
      </pc:sldChg>
      <pc:sldChg chg="del">
        <pc:chgData name="tram trang" userId="982490de13046140" providerId="LiveId" clId="{72C1FBE0-0426-4390-BEA9-E6FC8EB60908}" dt="2024-03-26T13:09:47.350" v="12" actId="2696"/>
        <pc:sldMkLst>
          <pc:docMk/>
          <pc:sldMk cId="0" sldId="258"/>
        </pc:sldMkLst>
      </pc:sldChg>
      <pc:sldChg chg="del">
        <pc:chgData name="tram trang" userId="982490de13046140" providerId="LiveId" clId="{72C1FBE0-0426-4390-BEA9-E6FC8EB60908}" dt="2024-03-26T13:09:49.776" v="13" actId="2696"/>
        <pc:sldMkLst>
          <pc:docMk/>
          <pc:sldMk cId="0" sldId="260"/>
        </pc:sldMkLst>
      </pc:sldChg>
      <pc:sldChg chg="del">
        <pc:chgData name="tram trang" userId="982490de13046140" providerId="LiveId" clId="{72C1FBE0-0426-4390-BEA9-E6FC8EB60908}" dt="2024-03-26T13:09:50.823" v="14" actId="2696"/>
        <pc:sldMkLst>
          <pc:docMk/>
          <pc:sldMk cId="0" sldId="261"/>
        </pc:sldMkLst>
      </pc:sldChg>
      <pc:sldChg chg="del">
        <pc:chgData name="tram trang" userId="982490de13046140" providerId="LiveId" clId="{72C1FBE0-0426-4390-BEA9-E6FC8EB60908}" dt="2024-03-26T13:10:18.124" v="34" actId="2696"/>
        <pc:sldMkLst>
          <pc:docMk/>
          <pc:sldMk cId="0" sldId="262"/>
        </pc:sldMkLst>
      </pc:sldChg>
      <pc:sldChg chg="add del">
        <pc:chgData name="tram trang" userId="982490de13046140" providerId="LiveId" clId="{72C1FBE0-0426-4390-BEA9-E6FC8EB60908}" dt="2024-03-26T13:10:03.151" v="31" actId="2696"/>
        <pc:sldMkLst>
          <pc:docMk/>
          <pc:sldMk cId="0" sldId="263"/>
        </pc:sldMkLst>
      </pc:sldChg>
      <pc:sldChg chg="modSp mod modAnim">
        <pc:chgData name="tram trang" userId="982490de13046140" providerId="LiveId" clId="{72C1FBE0-0426-4390-BEA9-E6FC8EB60908}" dt="2024-03-26T13:31:02.715" v="226" actId="113"/>
        <pc:sldMkLst>
          <pc:docMk/>
          <pc:sldMk cId="0" sldId="264"/>
        </pc:sldMkLst>
        <pc:spChg chg="mod">
          <ac:chgData name="tram trang" userId="982490de13046140" providerId="LiveId" clId="{72C1FBE0-0426-4390-BEA9-E6FC8EB60908}" dt="2024-03-26T13:31:02.715" v="226" actId="113"/>
          <ac:spMkLst>
            <pc:docMk/>
            <pc:sldMk cId="0" sldId="264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26:24.856" v="128" actId="255"/>
          <ac:spMkLst>
            <pc:docMk/>
            <pc:sldMk cId="0" sldId="264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31:42.827" v="232" actId="1076"/>
        <pc:sldMkLst>
          <pc:docMk/>
          <pc:sldMk cId="0" sldId="266"/>
        </pc:sldMkLst>
        <pc:spChg chg="mod">
          <ac:chgData name="tram trang" userId="982490de13046140" providerId="LiveId" clId="{72C1FBE0-0426-4390-BEA9-E6FC8EB60908}" dt="2024-03-26T13:31:36.859" v="231" actId="20577"/>
          <ac:spMkLst>
            <pc:docMk/>
            <pc:sldMk cId="0" sldId="266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1:42.827" v="232" actId="1076"/>
          <ac:spMkLst>
            <pc:docMk/>
            <pc:sldMk cId="0" sldId="266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5:41.265" v="568" actId="113"/>
        <pc:sldMkLst>
          <pc:docMk/>
          <pc:sldMk cId="0" sldId="267"/>
        </pc:sldMkLst>
        <pc:spChg chg="mod">
          <ac:chgData name="tram trang" userId="982490de13046140" providerId="LiveId" clId="{72C1FBE0-0426-4390-BEA9-E6FC8EB60908}" dt="2024-03-26T13:30:31.948" v="224" actId="1076"/>
          <ac:spMkLst>
            <pc:docMk/>
            <pc:sldMk cId="0" sldId="267"/>
            <ac:spMk id="74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5:41.265" v="568" actId="113"/>
          <ac:spMkLst>
            <pc:docMk/>
            <pc:sldMk cId="0" sldId="267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0:41.401" v="225" actId="1076"/>
          <ac:spMkLst>
            <pc:docMk/>
            <pc:sldMk cId="0" sldId="267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6:01.526" v="576" actId="20577"/>
        <pc:sldMkLst>
          <pc:docMk/>
          <pc:sldMk cId="0" sldId="268"/>
        </pc:sldMkLst>
        <pc:spChg chg="mod">
          <ac:chgData name="tram trang" userId="982490de13046140" providerId="LiveId" clId="{72C1FBE0-0426-4390-BEA9-E6FC8EB60908}" dt="2024-03-26T13:56:01.526" v="576" actId="20577"/>
          <ac:spMkLst>
            <pc:docMk/>
            <pc:sldMk cId="0" sldId="268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3:36.345" v="256" actId="255"/>
          <ac:spMkLst>
            <pc:docMk/>
            <pc:sldMk cId="0" sldId="268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36:41.819" v="269" actId="113"/>
        <pc:sldMkLst>
          <pc:docMk/>
          <pc:sldMk cId="0" sldId="269"/>
        </pc:sldMkLst>
        <pc:spChg chg="mod">
          <ac:chgData name="tram trang" userId="982490de13046140" providerId="LiveId" clId="{72C1FBE0-0426-4390-BEA9-E6FC8EB60908}" dt="2024-03-26T13:36:41.819" v="269" actId="113"/>
          <ac:spMkLst>
            <pc:docMk/>
            <pc:sldMk cId="0" sldId="269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6:13.834" v="264" actId="1076"/>
          <ac:spMkLst>
            <pc:docMk/>
            <pc:sldMk cId="0" sldId="269"/>
            <ac:spMk id="78" creationId="{00000000-0000-0000-0000-000000000000}"/>
          </ac:spMkLst>
        </pc:spChg>
      </pc:sldChg>
      <pc:sldChg chg="modSp mod modAnim">
        <pc:chgData name="tram trang" userId="982490de13046140" providerId="LiveId" clId="{72C1FBE0-0426-4390-BEA9-E6FC8EB60908}" dt="2024-03-26T13:56:43.494" v="578" actId="20577"/>
        <pc:sldMkLst>
          <pc:docMk/>
          <pc:sldMk cId="0" sldId="270"/>
        </pc:sldMkLst>
        <pc:spChg chg="mod">
          <ac:chgData name="tram trang" userId="982490de13046140" providerId="LiveId" clId="{72C1FBE0-0426-4390-BEA9-E6FC8EB60908}" dt="2024-03-26T13:56:43.494" v="578" actId="20577"/>
          <ac:spMkLst>
            <pc:docMk/>
            <pc:sldMk cId="0" sldId="270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9:11.973" v="300" actId="1076"/>
          <ac:spMkLst>
            <pc:docMk/>
            <pc:sldMk cId="0" sldId="270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42:27.208" v="310" actId="1076"/>
        <pc:sldMkLst>
          <pc:docMk/>
          <pc:sldMk cId="0" sldId="271"/>
        </pc:sldMkLst>
        <pc:spChg chg="mod">
          <ac:chgData name="tram trang" userId="982490de13046140" providerId="LiveId" clId="{72C1FBE0-0426-4390-BEA9-E6FC8EB60908}" dt="2024-03-26T13:41:56.775" v="304" actId="21"/>
          <ac:spMkLst>
            <pc:docMk/>
            <pc:sldMk cId="0" sldId="271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42:27.208" v="310" actId="1076"/>
          <ac:spMkLst>
            <pc:docMk/>
            <pc:sldMk cId="0" sldId="271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44:41.105" v="328" actId="20577"/>
        <pc:sldMkLst>
          <pc:docMk/>
          <pc:sldMk cId="0" sldId="272"/>
        </pc:sldMkLst>
        <pc:spChg chg="mod">
          <ac:chgData name="tram trang" userId="982490de13046140" providerId="LiveId" clId="{72C1FBE0-0426-4390-BEA9-E6FC8EB60908}" dt="2024-03-26T13:44:41.105" v="328" actId="20577"/>
          <ac:spMkLst>
            <pc:docMk/>
            <pc:sldMk cId="0" sldId="272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44:26.356" v="327" actId="5793"/>
          <ac:spMkLst>
            <pc:docMk/>
            <pc:sldMk cId="0" sldId="272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46:08.358" v="336" actId="1076"/>
        <pc:sldMkLst>
          <pc:docMk/>
          <pc:sldMk cId="0" sldId="273"/>
        </pc:sldMkLst>
        <pc:spChg chg="mod">
          <ac:chgData name="tram trang" userId="982490de13046140" providerId="LiveId" clId="{72C1FBE0-0426-4390-BEA9-E6FC8EB60908}" dt="2024-03-26T13:45:56.405" v="334" actId="21"/>
          <ac:spMkLst>
            <pc:docMk/>
            <pc:sldMk cId="0" sldId="273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46:08.358" v="336" actId="1076"/>
          <ac:spMkLst>
            <pc:docMk/>
            <pc:sldMk cId="0" sldId="273"/>
            <ac:spMk id="78" creationId="{00000000-0000-0000-0000-000000000000}"/>
          </ac:spMkLst>
        </pc:spChg>
      </pc:sldChg>
      <pc:sldChg chg="modSp mod modAnim">
        <pc:chgData name="tram trang" userId="982490de13046140" providerId="LiveId" clId="{72C1FBE0-0426-4390-BEA9-E6FC8EB60908}" dt="2024-03-26T14:04:17.989" v="825" actId="20577"/>
        <pc:sldMkLst>
          <pc:docMk/>
          <pc:sldMk cId="0" sldId="274"/>
        </pc:sldMkLst>
        <pc:spChg chg="mod">
          <ac:chgData name="tram trang" userId="982490de13046140" providerId="LiveId" clId="{72C1FBE0-0426-4390-BEA9-E6FC8EB60908}" dt="2024-03-26T14:02:26.845" v="761" actId="255"/>
          <ac:spMkLst>
            <pc:docMk/>
            <pc:sldMk cId="0" sldId="274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4:04:17.989" v="825" actId="20577"/>
          <ac:spMkLst>
            <pc:docMk/>
            <pc:sldMk cId="0" sldId="274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2:06.466" v="362" actId="20577"/>
        <pc:sldMkLst>
          <pc:docMk/>
          <pc:sldMk cId="0" sldId="275"/>
        </pc:sldMkLst>
        <pc:spChg chg="mod">
          <ac:chgData name="tram trang" userId="982490de13046140" providerId="LiveId" clId="{72C1FBE0-0426-4390-BEA9-E6FC8EB60908}" dt="2024-03-26T13:50:57.306" v="358" actId="20577"/>
          <ac:spMkLst>
            <pc:docMk/>
            <pc:sldMk cId="0" sldId="275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2:06.466" v="362" actId="20577"/>
          <ac:spMkLst>
            <pc:docMk/>
            <pc:sldMk cId="0" sldId="275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4:46.706" v="567" actId="20577"/>
        <pc:sldMkLst>
          <pc:docMk/>
          <pc:sldMk cId="0" sldId="276"/>
        </pc:sldMkLst>
        <pc:spChg chg="mod">
          <ac:chgData name="tram trang" userId="982490de13046140" providerId="LiveId" clId="{72C1FBE0-0426-4390-BEA9-E6FC8EB60908}" dt="2024-03-26T13:54:23.069" v="541" actId="1076"/>
          <ac:spMkLst>
            <pc:docMk/>
            <pc:sldMk cId="0" sldId="276"/>
            <ac:spMk id="74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4:46.706" v="567" actId="20577"/>
          <ac:spMkLst>
            <pc:docMk/>
            <pc:sldMk cId="0" sldId="276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4:38.851" v="565" actId="20577"/>
          <ac:spMkLst>
            <pc:docMk/>
            <pc:sldMk cId="0" sldId="276"/>
            <ac:spMk id="78" creationId="{00000000-0000-0000-0000-000000000000}"/>
          </ac:spMkLst>
        </pc:spChg>
      </pc:sldChg>
      <pc:sldChg chg="modSp del">
        <pc:chgData name="tram trang" userId="982490de13046140" providerId="LiveId" clId="{72C1FBE0-0426-4390-BEA9-E6FC8EB60908}" dt="2024-03-26T13:09:51.994" v="16" actId="2696"/>
        <pc:sldMkLst>
          <pc:docMk/>
          <pc:sldMk cId="0" sldId="278"/>
        </pc:sldMkLst>
        <pc:graphicFrameChg chg="mod">
          <ac:chgData name="tram trang" userId="982490de13046140" providerId="LiveId" clId="{72C1FBE0-0426-4390-BEA9-E6FC8EB60908}" dt="2024-03-26T13:09:50.823" v="15"/>
          <ac:graphicFrameMkLst>
            <pc:docMk/>
            <pc:sldMk cId="0" sldId="278"/>
            <ac:graphicFrameMk id="14" creationId="{00000000-0000-0000-0000-000000000000}"/>
          </ac:graphicFrameMkLst>
        </pc:graphicFrameChg>
      </pc:sldChg>
      <pc:sldChg chg="del">
        <pc:chgData name="tram trang" userId="982490de13046140" providerId="LiveId" clId="{72C1FBE0-0426-4390-BEA9-E6FC8EB60908}" dt="2024-03-26T13:09:52.881" v="17" actId="2696"/>
        <pc:sldMkLst>
          <pc:docMk/>
          <pc:sldMk cId="0" sldId="279"/>
        </pc:sldMkLst>
      </pc:sldChg>
      <pc:sldChg chg="del">
        <pc:chgData name="tram trang" userId="982490de13046140" providerId="LiveId" clId="{72C1FBE0-0426-4390-BEA9-E6FC8EB60908}" dt="2024-03-26T13:09:53.757" v="18" actId="2696"/>
        <pc:sldMkLst>
          <pc:docMk/>
          <pc:sldMk cId="0" sldId="280"/>
        </pc:sldMkLst>
      </pc:sldChg>
      <pc:sldChg chg="del">
        <pc:chgData name="tram trang" userId="982490de13046140" providerId="LiveId" clId="{72C1FBE0-0426-4390-BEA9-E6FC8EB60908}" dt="2024-03-26T13:09:54.741" v="19" actId="2696"/>
        <pc:sldMkLst>
          <pc:docMk/>
          <pc:sldMk cId="0" sldId="282"/>
        </pc:sldMkLst>
      </pc:sldChg>
      <pc:sldChg chg="modSp del mod">
        <pc:chgData name="tram trang" userId="982490de13046140" providerId="LiveId" clId="{72C1FBE0-0426-4390-BEA9-E6FC8EB60908}" dt="2024-03-26T13:09:55.704" v="22"/>
        <pc:sldMkLst>
          <pc:docMk/>
          <pc:sldMk cId="0" sldId="284"/>
        </pc:sldMkLst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2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3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6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7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12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26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4.741" v="20"/>
          <ac:graphicFrameMkLst>
            <pc:docMk/>
            <pc:sldMk cId="0" sldId="284"/>
            <ac:graphicFrameMk id="52" creationId="{00000000-0000-0000-0000-000000000000}"/>
          </ac:graphicFrameMkLst>
        </pc:graphicFrameChg>
      </pc:sldChg>
      <pc:sldChg chg="del">
        <pc:chgData name="tram trang" userId="982490de13046140" providerId="LiveId" clId="{72C1FBE0-0426-4390-BEA9-E6FC8EB60908}" dt="2024-03-26T13:09:56.632" v="23" actId="2696"/>
        <pc:sldMkLst>
          <pc:docMk/>
          <pc:sldMk cId="0" sldId="285"/>
        </pc:sldMkLst>
      </pc:sldChg>
      <pc:sldChg chg="del">
        <pc:chgData name="tram trang" userId="982490de13046140" providerId="LiveId" clId="{72C1FBE0-0426-4390-BEA9-E6FC8EB60908}" dt="2024-03-26T13:09:57.506" v="24" actId="2696"/>
        <pc:sldMkLst>
          <pc:docMk/>
          <pc:sldMk cId="0" sldId="286"/>
        </pc:sldMkLst>
      </pc:sldChg>
      <pc:sldChg chg="del">
        <pc:chgData name="tram trang" userId="982490de13046140" providerId="LiveId" clId="{72C1FBE0-0426-4390-BEA9-E6FC8EB60908}" dt="2024-03-26T13:09:58.365" v="25" actId="2696"/>
        <pc:sldMkLst>
          <pc:docMk/>
          <pc:sldMk cId="0" sldId="287"/>
        </pc:sldMkLst>
      </pc:sldChg>
      <pc:sldChg chg="modSp del mod">
        <pc:chgData name="tram trang" userId="982490de13046140" providerId="LiveId" clId="{72C1FBE0-0426-4390-BEA9-E6FC8EB60908}" dt="2024-03-26T13:09:59.118" v="28"/>
        <pc:sldMkLst>
          <pc:docMk/>
          <pc:sldMk cId="0" sldId="288"/>
        </pc:sldMkLst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3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6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7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12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8.365" v="26"/>
          <ac:graphicFrameMkLst>
            <pc:docMk/>
            <pc:sldMk cId="0" sldId="288"/>
            <ac:graphicFrameMk id="23" creationId="{00000000-0000-0000-0000-000000000000}"/>
          </ac:graphicFrameMkLst>
        </pc:graphicFrameChg>
      </pc:sldChg>
      <pc:sldChg chg="del">
        <pc:chgData name="tram trang" userId="982490de13046140" providerId="LiveId" clId="{72C1FBE0-0426-4390-BEA9-E6FC8EB60908}" dt="2024-03-26T13:10:00.039" v="29" actId="2696"/>
        <pc:sldMkLst>
          <pc:docMk/>
          <pc:sldMk cId="0" sldId="289"/>
        </pc:sldMkLst>
      </pc:sldChg>
      <pc:sldChg chg="del">
        <pc:chgData name="tram trang" userId="982490de13046140" providerId="LiveId" clId="{72C1FBE0-0426-4390-BEA9-E6FC8EB60908}" dt="2024-03-26T13:10:12.501" v="32" actId="2696"/>
        <pc:sldMkLst>
          <pc:docMk/>
          <pc:sldMk cId="0" sldId="290"/>
        </pc:sldMkLst>
      </pc:sldChg>
      <pc:sldChg chg="del">
        <pc:chgData name="tram trang" userId="982490de13046140" providerId="LiveId" clId="{72C1FBE0-0426-4390-BEA9-E6FC8EB60908}" dt="2024-03-26T13:10:15.063" v="33" actId="2696"/>
        <pc:sldMkLst>
          <pc:docMk/>
          <pc:sldMk cId="0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7D64F-5E18-43FF-95CC-F3DD56AF293B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663D1-ADE8-49A2-B1BA-C175D10B1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735D3-1277-4102-8E99-D8261F2FA2F6}" type="datetimeFigureOut">
              <a:rPr lang="en-US" smtClean="0"/>
              <a:pPr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22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8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1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2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2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lowchart: Alternate Process 74">
            <a:hlinkClick r:id="rId2" action="ppaction://hlinksldjump"/>
          </p:cNvPr>
          <p:cNvSpPr/>
          <p:nvPr/>
        </p:nvSpPr>
        <p:spPr>
          <a:xfrm>
            <a:off x="714348" y="171448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7" name="Flowchart: Alternate Process 86">
            <a:hlinkClick r:id="rId3" action="ppaction://hlinksldjump"/>
          </p:cNvPr>
          <p:cNvSpPr/>
          <p:nvPr/>
        </p:nvSpPr>
        <p:spPr>
          <a:xfrm>
            <a:off x="1785918" y="171448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8" name="Flowchart: Alternate Process 87">
            <a:hlinkClick r:id="rId4" action="ppaction://hlinksldjump"/>
          </p:cNvPr>
          <p:cNvSpPr/>
          <p:nvPr/>
        </p:nvSpPr>
        <p:spPr>
          <a:xfrm>
            <a:off x="2857488" y="171448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9" name="Flowchart: Alternate Process 88">
            <a:hlinkClick r:id="rId5" action="ppaction://hlinksldjump"/>
          </p:cNvPr>
          <p:cNvSpPr/>
          <p:nvPr/>
        </p:nvSpPr>
        <p:spPr>
          <a:xfrm>
            <a:off x="714348" y="278605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90" name="Flowchart: Alternate Process 89">
            <a:hlinkClick r:id="rId6" action="ppaction://hlinksldjump"/>
          </p:cNvPr>
          <p:cNvSpPr/>
          <p:nvPr/>
        </p:nvSpPr>
        <p:spPr>
          <a:xfrm>
            <a:off x="1785918" y="278605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91" name="Flowchart: Alternate Process 90">
            <a:hlinkClick r:id="rId7" action="ppaction://hlinksldjump"/>
          </p:cNvPr>
          <p:cNvSpPr/>
          <p:nvPr/>
        </p:nvSpPr>
        <p:spPr>
          <a:xfrm>
            <a:off x="2857488" y="278605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92" name="Flowchart: Alternate Process 91">
            <a:hlinkClick r:id="rId8" action="ppaction://hlinksldjump"/>
          </p:cNvPr>
          <p:cNvSpPr/>
          <p:nvPr/>
        </p:nvSpPr>
        <p:spPr>
          <a:xfrm>
            <a:off x="714348" y="3929066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93" name="Flowchart: Alternate Process 92">
            <a:hlinkClick r:id="rId9" action="ppaction://hlinksldjump"/>
          </p:cNvPr>
          <p:cNvSpPr/>
          <p:nvPr/>
        </p:nvSpPr>
        <p:spPr>
          <a:xfrm>
            <a:off x="1785918" y="3929066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94" name="Flowchart: Alternate Process 93">
            <a:hlinkClick r:id="rId10" action="ppaction://hlinksldjump"/>
          </p:cNvPr>
          <p:cNvSpPr/>
          <p:nvPr/>
        </p:nvSpPr>
        <p:spPr>
          <a:xfrm>
            <a:off x="2857488" y="3929066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95" name="Flowchart: Alternate Process 94">
            <a:hlinkClick r:id="rId11" action="ppaction://hlinksldjump"/>
          </p:cNvPr>
          <p:cNvSpPr/>
          <p:nvPr/>
        </p:nvSpPr>
        <p:spPr>
          <a:xfrm>
            <a:off x="714348" y="5072074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06" name="Flowchart: Alternate Process 105">
            <a:hlinkClick r:id="rId12" action="ppaction://hlinksldjump"/>
          </p:cNvPr>
          <p:cNvSpPr/>
          <p:nvPr/>
        </p:nvSpPr>
        <p:spPr>
          <a:xfrm>
            <a:off x="1771404" y="5072074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107" name="Flowchart: Alternate Process 106">
            <a:hlinkClick r:id="rId13" action="ppaction://hlinksldjump"/>
          </p:cNvPr>
          <p:cNvSpPr/>
          <p:nvPr/>
        </p:nvSpPr>
        <p:spPr>
          <a:xfrm>
            <a:off x="2857488" y="5072074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4" grpId="0" animBg="1"/>
      <p:bldP spid="75" grpId="0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106" grpId="0" animBg="1"/>
      <p:bldP spid="106" grpId="1" animBg="1"/>
      <p:bldP spid="107" grpId="0" animBg="1"/>
      <p:bldP spid="10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39094" y="1299753"/>
            <a:ext cx="342902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9.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/>
              <a:t>Khi </a:t>
            </a:r>
            <a:r>
              <a:rPr lang="en-US" sz="2000" dirty="0" err="1"/>
              <a:t>nói</a:t>
            </a:r>
            <a:r>
              <a:rPr lang="en-US" sz="2000" dirty="0"/>
              <a:t> </a:t>
            </a:r>
            <a:r>
              <a:rPr lang="en-US" sz="2000" dirty="0" err="1"/>
              <a:t>về</a:t>
            </a:r>
            <a:r>
              <a:rPr lang="en-US" sz="2000" dirty="0"/>
              <a:t> </a:t>
            </a:r>
            <a:r>
              <a:rPr lang="en-US" sz="2000" dirty="0" err="1"/>
              <a:t>quá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chất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, </a:t>
            </a:r>
            <a:r>
              <a:rPr lang="en-US" sz="2000" dirty="0" err="1"/>
              <a:t>phát</a:t>
            </a:r>
            <a:r>
              <a:rPr lang="en-US" sz="2000" dirty="0"/>
              <a:t> </a:t>
            </a:r>
            <a:r>
              <a:rPr lang="en-US" sz="2000" dirty="0" err="1"/>
              <a:t>biểu</a:t>
            </a:r>
            <a:r>
              <a:rPr lang="en-US" sz="2000" dirty="0"/>
              <a:t> </a:t>
            </a:r>
            <a:r>
              <a:rPr lang="en-US" sz="2000" dirty="0" err="1"/>
              <a:t>nào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đây</a:t>
            </a:r>
            <a:r>
              <a:rPr lang="en-US" sz="2000" dirty="0"/>
              <a:t> </a:t>
            </a:r>
            <a:r>
              <a:rPr lang="en-US" sz="2000" dirty="0" err="1"/>
              <a:t>đúng</a:t>
            </a:r>
            <a:r>
              <a:rPr lang="en-US" sz="2000" dirty="0"/>
              <a:t>?</a:t>
            </a:r>
          </a:p>
          <a:p>
            <a:r>
              <a:rPr lang="en-US" sz="2000" dirty="0"/>
              <a:t>A. 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gỗ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chủ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, </a:t>
            </a:r>
            <a:r>
              <a:rPr lang="en-US" sz="2000" dirty="0" err="1"/>
              <a:t>còn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rây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bị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.</a:t>
            </a:r>
          </a:p>
          <a:p>
            <a:r>
              <a:rPr lang="en-US" sz="2000" dirty="0"/>
              <a:t>B. </a:t>
            </a:r>
            <a:r>
              <a:rPr lang="en-US" sz="2000" dirty="0" err="1"/>
              <a:t>Dòng</a:t>
            </a:r>
            <a:r>
              <a:rPr lang="en-US" sz="2000" dirty="0"/>
              <a:t> 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gỗ</a:t>
            </a:r>
            <a:r>
              <a:rPr lang="en-US" sz="2000" dirty="0"/>
              <a:t> </a:t>
            </a:r>
            <a:r>
              <a:rPr lang="en-US" sz="2000" dirty="0" err="1"/>
              <a:t>luôn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chất</a:t>
            </a:r>
            <a:r>
              <a:rPr lang="en-US" sz="2000" dirty="0"/>
              <a:t> </a:t>
            </a:r>
            <a:r>
              <a:rPr lang="en-US" sz="2000" dirty="0" err="1"/>
              <a:t>vô</a:t>
            </a:r>
            <a:r>
              <a:rPr lang="en-US" sz="2000" dirty="0"/>
              <a:t> </a:t>
            </a:r>
            <a:r>
              <a:rPr lang="en-US" sz="2000" dirty="0" err="1"/>
              <a:t>cơ</a:t>
            </a:r>
            <a:r>
              <a:rPr lang="en-US" sz="2000" dirty="0"/>
              <a:t>, </a:t>
            </a:r>
            <a:r>
              <a:rPr lang="en-US" sz="2000" dirty="0" err="1"/>
              <a:t>dòng</a:t>
            </a:r>
            <a:r>
              <a:rPr lang="en-US" sz="2000" dirty="0"/>
              <a:t> 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rây</a:t>
            </a:r>
            <a:r>
              <a:rPr lang="en-US" sz="2000" dirty="0"/>
              <a:t> </a:t>
            </a:r>
            <a:r>
              <a:rPr lang="en-US" sz="2000" dirty="0" err="1"/>
              <a:t>luôn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chất</a:t>
            </a:r>
            <a:r>
              <a:rPr lang="en-US" sz="2000" dirty="0"/>
              <a:t> </a:t>
            </a:r>
            <a:r>
              <a:rPr lang="en-US" sz="2000" dirty="0" err="1"/>
              <a:t>hữu</a:t>
            </a:r>
            <a:r>
              <a:rPr lang="en-US" sz="2000" dirty="0"/>
              <a:t> </a:t>
            </a:r>
            <a:r>
              <a:rPr lang="en-US" sz="2000" dirty="0" err="1"/>
              <a:t>cơ</a:t>
            </a:r>
            <a:r>
              <a:rPr lang="en-US" sz="2000" dirty="0"/>
              <a:t>.</a:t>
            </a:r>
          </a:p>
          <a:p>
            <a:r>
              <a:rPr lang="en-US" sz="2000" dirty="0"/>
              <a:t>C. 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gỗ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đường</a:t>
            </a:r>
            <a:r>
              <a:rPr lang="en-US" sz="2000" dirty="0"/>
              <a:t> </a:t>
            </a:r>
            <a:r>
              <a:rPr lang="en-US" sz="2000" dirty="0" err="1"/>
              <a:t>glucôzơ</a:t>
            </a:r>
            <a:r>
              <a:rPr lang="en-US" sz="2000" dirty="0"/>
              <a:t>, 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rây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chất</a:t>
            </a:r>
            <a:r>
              <a:rPr lang="en-US" sz="2000" dirty="0"/>
              <a:t> </a:t>
            </a:r>
            <a:r>
              <a:rPr lang="en-US" sz="2000" dirty="0" err="1"/>
              <a:t>hữu</a:t>
            </a:r>
            <a:r>
              <a:rPr lang="en-US" sz="2000" dirty="0"/>
              <a:t> </a:t>
            </a:r>
            <a:r>
              <a:rPr lang="en-US" sz="2000" dirty="0" err="1"/>
              <a:t>cơ</a:t>
            </a:r>
            <a:r>
              <a:rPr lang="en-US" sz="2000" dirty="0"/>
              <a:t> </a:t>
            </a:r>
            <a:r>
              <a:rPr lang="en-US" sz="2000" dirty="0" err="1"/>
              <a:t>khác</a:t>
            </a:r>
            <a:r>
              <a:rPr lang="en-US" sz="2000" dirty="0"/>
              <a:t>.</a:t>
            </a:r>
          </a:p>
          <a:p>
            <a:pPr>
              <a:spcBef>
                <a:spcPts val="600"/>
              </a:spcBef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96770" y="5239028"/>
            <a:ext cx="3429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D. 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gỗ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chất</a:t>
            </a:r>
            <a:r>
              <a:rPr lang="en-US" sz="2000" dirty="0"/>
              <a:t> </a:t>
            </a:r>
            <a:r>
              <a:rPr lang="en-US" sz="2000" dirty="0" err="1"/>
              <a:t>từ</a:t>
            </a:r>
            <a:r>
              <a:rPr lang="en-US" sz="2000" dirty="0"/>
              <a:t> </a:t>
            </a:r>
            <a:r>
              <a:rPr lang="en-US" sz="2000" dirty="0" err="1"/>
              <a:t>rễ</a:t>
            </a:r>
            <a:r>
              <a:rPr lang="en-US" sz="2000" dirty="0"/>
              <a:t> </a:t>
            </a:r>
            <a:r>
              <a:rPr lang="en-US" sz="2000" dirty="0" err="1"/>
              <a:t>lên</a:t>
            </a:r>
            <a:r>
              <a:rPr lang="en-US" sz="2000" dirty="0"/>
              <a:t> </a:t>
            </a:r>
            <a:r>
              <a:rPr lang="en-US" sz="2000" dirty="0" err="1"/>
              <a:t>lá</a:t>
            </a:r>
            <a:r>
              <a:rPr lang="en-US" sz="2000" dirty="0"/>
              <a:t>, </a:t>
            </a:r>
            <a:r>
              <a:rPr lang="en-US" sz="2000" dirty="0" err="1"/>
              <a:t>mạch</a:t>
            </a:r>
            <a:r>
              <a:rPr lang="en-US" sz="2000" dirty="0"/>
              <a:t> </a:t>
            </a:r>
            <a:r>
              <a:rPr lang="en-US" sz="2000" dirty="0" err="1"/>
              <a:t>rây</a:t>
            </a:r>
            <a:r>
              <a:rPr lang="en-US" sz="2000" dirty="0"/>
              <a:t> </a:t>
            </a:r>
            <a:r>
              <a:rPr lang="en-US" sz="2000" dirty="0" err="1"/>
              <a:t>thì</a:t>
            </a:r>
            <a:r>
              <a:rPr lang="en-US" sz="2000" dirty="0"/>
              <a:t> </a:t>
            </a:r>
            <a:r>
              <a:rPr lang="en-US" sz="2000" dirty="0" err="1"/>
              <a:t>vận</a:t>
            </a:r>
            <a:r>
              <a:rPr lang="en-US" sz="2000" dirty="0"/>
              <a:t>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chất</a:t>
            </a:r>
            <a:r>
              <a:rPr lang="en-US" sz="2000" dirty="0"/>
              <a:t> </a:t>
            </a:r>
            <a:r>
              <a:rPr lang="en-US" sz="2000" dirty="0" err="1"/>
              <a:t>từ</a:t>
            </a:r>
            <a:r>
              <a:rPr lang="en-US" sz="2000" dirty="0"/>
              <a:t> </a:t>
            </a:r>
            <a:r>
              <a:rPr lang="en-US" sz="2000" dirty="0" err="1"/>
              <a:t>lá</a:t>
            </a:r>
            <a:r>
              <a:rPr lang="en-US" sz="2000" dirty="0"/>
              <a:t> </a:t>
            </a:r>
            <a:r>
              <a:rPr lang="en-US" sz="2000" dirty="0" err="1"/>
              <a:t>xuống</a:t>
            </a:r>
            <a:r>
              <a:rPr lang="en-US" sz="2000" dirty="0"/>
              <a:t> </a:t>
            </a:r>
            <a:r>
              <a:rPr lang="en-US" sz="2000" dirty="0" err="1"/>
              <a:t>rễ</a:t>
            </a:r>
            <a:r>
              <a:rPr lang="en-US" sz="2000" dirty="0"/>
              <a:t>.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10. </a:t>
            </a:r>
            <a:r>
              <a:rPr lang="en-US" sz="2000" dirty="0" err="1"/>
              <a:t>Vì</a:t>
            </a:r>
            <a:r>
              <a:rPr lang="en-US" sz="2000" dirty="0"/>
              <a:t> </a:t>
            </a:r>
            <a:r>
              <a:rPr lang="en-US" sz="2000" dirty="0" err="1"/>
              <a:t>sao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buổi</a:t>
            </a:r>
            <a:r>
              <a:rPr lang="en-US" sz="2000" dirty="0"/>
              <a:t> </a:t>
            </a:r>
            <a:r>
              <a:rPr lang="en-US" sz="2000" dirty="0" err="1"/>
              <a:t>trưa</a:t>
            </a:r>
            <a:r>
              <a:rPr lang="en-US" sz="2000" dirty="0"/>
              <a:t> </a:t>
            </a:r>
            <a:r>
              <a:rPr lang="en-US" sz="2000" dirty="0" err="1"/>
              <a:t>đứng</a:t>
            </a:r>
            <a:r>
              <a:rPr lang="en-US" sz="2000" dirty="0"/>
              <a:t> </a:t>
            </a:r>
            <a:r>
              <a:rPr lang="en-US" sz="2000" dirty="0" err="1"/>
              <a:t>dưới</a:t>
            </a:r>
            <a:r>
              <a:rPr lang="en-US" sz="2000" dirty="0"/>
              <a:t> </a:t>
            </a:r>
            <a:r>
              <a:rPr lang="en-US" sz="2000" dirty="0" err="1"/>
              <a:t>tán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thường</a:t>
            </a:r>
            <a:r>
              <a:rPr lang="en-US" sz="2000" dirty="0"/>
              <a:t> </a:t>
            </a:r>
            <a:r>
              <a:rPr lang="en-US" sz="2000" dirty="0" err="1"/>
              <a:t>thấy</a:t>
            </a:r>
            <a:r>
              <a:rPr lang="en-US" sz="2000" dirty="0"/>
              <a:t> </a:t>
            </a:r>
            <a:r>
              <a:rPr lang="en-US" sz="2000" dirty="0" err="1"/>
              <a:t>mát</a:t>
            </a:r>
            <a:r>
              <a:rPr lang="en-US" sz="2000" dirty="0"/>
              <a:t> </a:t>
            </a:r>
            <a:r>
              <a:rPr lang="en-US" sz="2000" dirty="0" err="1"/>
              <a:t>hơn</a:t>
            </a:r>
            <a:r>
              <a:rPr lang="en-US" sz="2000" dirty="0"/>
              <a:t> </a:t>
            </a:r>
            <a:r>
              <a:rPr lang="en-US" sz="2000" dirty="0" err="1"/>
              <a:t>đứng</a:t>
            </a:r>
            <a:r>
              <a:rPr lang="en-US" sz="2000" dirty="0"/>
              <a:t> </a:t>
            </a:r>
            <a:r>
              <a:rPr lang="en-US" sz="2000" dirty="0" err="1"/>
              <a:t>dưới</a:t>
            </a:r>
            <a:r>
              <a:rPr lang="en-US" sz="2000" dirty="0"/>
              <a:t> </a:t>
            </a:r>
            <a:r>
              <a:rPr lang="en-US" sz="2000" dirty="0" err="1"/>
              <a:t>mái</a:t>
            </a:r>
            <a:r>
              <a:rPr lang="en-US" sz="2000" dirty="0"/>
              <a:t> </a:t>
            </a:r>
            <a:r>
              <a:rPr lang="en-US" sz="2000" dirty="0" err="1"/>
              <a:t>mái</a:t>
            </a:r>
            <a:r>
              <a:rPr lang="en-US" sz="2000" dirty="0"/>
              <a:t> </a:t>
            </a:r>
            <a:r>
              <a:rPr lang="en-US" sz="2000" dirty="0" err="1"/>
              <a:t>tôn</a:t>
            </a:r>
            <a:r>
              <a:rPr lang="en-US" sz="2000" dirty="0"/>
              <a:t>?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27835" y="2764716"/>
            <a:ext cx="34290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mát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:</a:t>
            </a:r>
          </a:p>
          <a:p>
            <a:r>
              <a:rPr lang="en-US" dirty="0"/>
              <a:t>-</a:t>
            </a:r>
            <a:r>
              <a:rPr lang="en-US" dirty="0" err="1"/>
              <a:t>Tán</a:t>
            </a:r>
            <a:r>
              <a:rPr lang="en-US" dirty="0"/>
              <a:t>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bớt</a:t>
            </a:r>
            <a:r>
              <a:rPr lang="en-US" dirty="0"/>
              <a:t> </a:t>
            </a:r>
            <a:r>
              <a:rPr lang="en-US" dirty="0" err="1"/>
              <a:t>ánh</a:t>
            </a:r>
            <a:r>
              <a:rPr lang="en-US" dirty="0"/>
              <a:t> </a:t>
            </a:r>
            <a:r>
              <a:rPr lang="en-US" dirty="0" err="1"/>
              <a:t>nắng</a:t>
            </a:r>
            <a:endParaRPr lang="en-US" dirty="0"/>
          </a:p>
          <a:p>
            <a:r>
              <a:rPr lang="en-US" dirty="0"/>
              <a:t> -</a:t>
            </a:r>
            <a:r>
              <a:rPr lang="en-US" dirty="0" err="1"/>
              <a:t>Khoảng</a:t>
            </a:r>
            <a:r>
              <a:rPr lang="en-US" dirty="0"/>
              <a:t> 90%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hút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thoát</a:t>
            </a:r>
            <a:r>
              <a:rPr lang="en-US" dirty="0"/>
              <a:t> </a:t>
            </a:r>
            <a:r>
              <a:rPr lang="en-US" dirty="0" err="1"/>
              <a:t>hơi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thoát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qua </a:t>
            </a:r>
            <a:r>
              <a:rPr lang="en-US" dirty="0" err="1"/>
              <a:t>khí</a:t>
            </a:r>
            <a:r>
              <a:rPr lang="en-US" dirty="0"/>
              <a:t> </a:t>
            </a:r>
            <a:r>
              <a:rPr lang="en-US" dirty="0" err="1"/>
              <a:t>khổng</a:t>
            </a:r>
            <a:r>
              <a:rPr lang="en-US" dirty="0"/>
              <a:t> ở </a:t>
            </a:r>
            <a:r>
              <a:rPr lang="en-US" dirty="0" err="1"/>
              <a:t>lá</a:t>
            </a:r>
            <a:r>
              <a:rPr lang="en-US" dirty="0"/>
              <a:t>     -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quá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khí</a:t>
            </a:r>
            <a:r>
              <a:rPr lang="en-US" dirty="0"/>
              <a:t> </a:t>
            </a:r>
            <a:r>
              <a:rPr lang="en-US" dirty="0" err="1"/>
              <a:t>khổng</a:t>
            </a:r>
            <a:r>
              <a:rPr lang="en-US" dirty="0"/>
              <a:t> </a:t>
            </a:r>
            <a:r>
              <a:rPr lang="en-US" dirty="0" err="1"/>
              <a:t>mở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thoát</a:t>
            </a:r>
            <a:r>
              <a:rPr lang="en-US" dirty="0"/>
              <a:t> </a:t>
            </a:r>
            <a:r>
              <a:rPr lang="en-US" dirty="0" err="1"/>
              <a:t>hơi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O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khuếch</a:t>
            </a:r>
            <a:r>
              <a:rPr lang="en-US" dirty="0"/>
              <a:t> </a:t>
            </a:r>
            <a:r>
              <a:rPr lang="en-US" dirty="0" err="1"/>
              <a:t>tán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khuếch</a:t>
            </a:r>
            <a:r>
              <a:rPr lang="en-US" dirty="0"/>
              <a:t> </a:t>
            </a:r>
            <a:r>
              <a:rPr lang="en-US" dirty="0" err="1"/>
              <a:t>tán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lá</a:t>
            </a:r>
            <a:r>
              <a:rPr lang="en-US" dirty="0"/>
              <a:t>.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O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ít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/>
              <a:t>quanh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khiến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tán</a:t>
            </a:r>
            <a:r>
              <a:rPr lang="en-US" dirty="0"/>
              <a:t>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dễ</a:t>
            </a:r>
            <a:r>
              <a:rPr lang="en-US" dirty="0"/>
              <a:t> </a:t>
            </a:r>
            <a:r>
              <a:rPr lang="en-US" dirty="0" err="1"/>
              <a:t>chịu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.</a:t>
            </a:r>
          </a:p>
          <a:p>
            <a:r>
              <a:rPr lang="en-US" dirty="0"/>
              <a:t>   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11.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sống</a:t>
            </a:r>
            <a:r>
              <a:rPr lang="en-US" sz="2000" dirty="0"/>
              <a:t> ở </a:t>
            </a:r>
            <a:r>
              <a:rPr lang="en-US" sz="2000" dirty="0" err="1"/>
              <a:t>vùng</a:t>
            </a:r>
            <a:r>
              <a:rPr lang="en-US" sz="2000" dirty="0"/>
              <a:t> </a:t>
            </a:r>
            <a:r>
              <a:rPr lang="en-US" sz="2000" dirty="0" err="1"/>
              <a:t>khô</a:t>
            </a:r>
            <a:r>
              <a:rPr lang="en-US" sz="2000" dirty="0"/>
              <a:t> </a:t>
            </a:r>
            <a:r>
              <a:rPr lang="en-US" sz="2000" dirty="0" err="1"/>
              <a:t>hạn</a:t>
            </a:r>
            <a:r>
              <a:rPr lang="en-US" sz="2000" dirty="0"/>
              <a:t>, </a:t>
            </a:r>
            <a:r>
              <a:rPr lang="en-US" sz="2000" dirty="0" err="1"/>
              <a:t>mặt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lá</a:t>
            </a:r>
            <a:r>
              <a:rPr lang="en-US" sz="2000" dirty="0"/>
              <a:t> </a:t>
            </a:r>
            <a:r>
              <a:rPr lang="en-US" sz="2000" dirty="0" err="1"/>
              <a:t>thường</a:t>
            </a:r>
            <a:r>
              <a:rPr lang="en-US" sz="2000" dirty="0"/>
              <a:t> </a:t>
            </a:r>
            <a:r>
              <a:rPr lang="en-US" sz="2000" dirty="0" err="1"/>
              <a:t>không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khí</a:t>
            </a:r>
            <a:r>
              <a:rPr lang="en-US" sz="2000" dirty="0"/>
              <a:t> </a:t>
            </a:r>
            <a:r>
              <a:rPr lang="en-US" sz="2000" dirty="0" err="1"/>
              <a:t>khổng</a:t>
            </a:r>
            <a:r>
              <a:rPr lang="en-US" sz="2000" dirty="0"/>
              <a:t>.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tượng</a:t>
            </a:r>
            <a:r>
              <a:rPr lang="en-US" sz="2000" dirty="0"/>
              <a:t> </a:t>
            </a:r>
            <a:r>
              <a:rPr lang="en-US" sz="2000" dirty="0" err="1"/>
              <a:t>không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khí</a:t>
            </a:r>
            <a:r>
              <a:rPr lang="en-US" sz="2000" dirty="0"/>
              <a:t> </a:t>
            </a:r>
            <a:r>
              <a:rPr lang="en-US" sz="2000" dirty="0" err="1"/>
              <a:t>khổng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mặt</a:t>
            </a:r>
            <a:r>
              <a:rPr lang="en-US" sz="2000" dirty="0"/>
              <a:t> </a:t>
            </a:r>
            <a:r>
              <a:rPr lang="en-US" sz="2000" dirty="0" err="1"/>
              <a:t>lá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</a:t>
            </a:r>
            <a:r>
              <a:rPr lang="en-US" sz="2000" dirty="0" err="1"/>
              <a:t>dụng</a:t>
            </a:r>
            <a:r>
              <a:rPr lang="en-US" sz="2000" dirty="0"/>
              <a:t> </a:t>
            </a:r>
            <a:r>
              <a:rPr lang="en-US" sz="2000" dirty="0" err="1"/>
              <a:t>nào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đây</a:t>
            </a:r>
            <a:r>
              <a:rPr lang="en-US" sz="2000" dirty="0"/>
              <a:t>?</a:t>
            </a:r>
          </a:p>
          <a:p>
            <a:r>
              <a:rPr lang="en-US" sz="2000" dirty="0"/>
              <a:t>A. </a:t>
            </a:r>
            <a:r>
              <a:rPr lang="en-US" sz="2000" dirty="0" err="1"/>
              <a:t>Tránh</a:t>
            </a:r>
            <a:r>
              <a:rPr lang="en-US" sz="2000" dirty="0"/>
              <a:t> </a:t>
            </a:r>
            <a:r>
              <a:rPr lang="en-US" sz="2000" dirty="0" err="1"/>
              <a:t>nhiệt</a:t>
            </a:r>
            <a:r>
              <a:rPr lang="en-US" sz="2000" dirty="0"/>
              <a:t> </a:t>
            </a:r>
            <a:r>
              <a:rPr lang="en-US" sz="2000" dirty="0" err="1"/>
              <a:t>độ</a:t>
            </a:r>
            <a:r>
              <a:rPr lang="en-US" sz="2000" dirty="0"/>
              <a:t> </a:t>
            </a:r>
            <a:r>
              <a:rPr lang="en-US" sz="2000" dirty="0" err="1"/>
              <a:t>cao</a:t>
            </a:r>
            <a:r>
              <a:rPr lang="en-US" sz="2000" dirty="0"/>
              <a:t> </a:t>
            </a:r>
            <a:r>
              <a:rPr lang="en-US" sz="2000" dirty="0" err="1"/>
              <a:t>làm</a:t>
            </a:r>
            <a:r>
              <a:rPr lang="en-US" sz="2000" dirty="0"/>
              <a:t> </a:t>
            </a:r>
            <a:r>
              <a:rPr lang="en-US" sz="2000" dirty="0" err="1"/>
              <a:t>hư</a:t>
            </a:r>
            <a:r>
              <a:rPr lang="en-US" sz="2000" dirty="0"/>
              <a:t> </a:t>
            </a:r>
            <a:r>
              <a:rPr lang="en-US" sz="2000" dirty="0" err="1"/>
              <a:t>hại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tế</a:t>
            </a:r>
            <a:r>
              <a:rPr lang="en-US" sz="2000" dirty="0"/>
              <a:t> </a:t>
            </a:r>
            <a:r>
              <a:rPr lang="en-US" sz="2000" dirty="0" err="1"/>
              <a:t>bào</a:t>
            </a:r>
            <a:r>
              <a:rPr lang="en-US" sz="2000" dirty="0"/>
              <a:t> </a:t>
            </a:r>
            <a:r>
              <a:rPr lang="en-US" sz="2000" dirty="0" err="1"/>
              <a:t>bên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lá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C. </a:t>
            </a:r>
            <a:r>
              <a:rPr lang="en-US" sz="2000" dirty="0" err="1"/>
              <a:t>Giảm</a:t>
            </a:r>
            <a:r>
              <a:rPr lang="en-US" sz="2000" dirty="0"/>
              <a:t> </a:t>
            </a:r>
            <a:r>
              <a:rPr lang="en-US" sz="2000" dirty="0" err="1"/>
              <a:t>ánh</a:t>
            </a:r>
            <a:r>
              <a:rPr lang="en-US" sz="2000" dirty="0"/>
              <a:t> </a:t>
            </a:r>
            <a:r>
              <a:rPr lang="en-US" sz="2000" dirty="0" err="1"/>
              <a:t>nắng</a:t>
            </a:r>
            <a:r>
              <a:rPr lang="en-US" sz="2000" dirty="0"/>
              <a:t> gay </a:t>
            </a:r>
            <a:r>
              <a:rPr lang="en-US" sz="2000" dirty="0" err="1"/>
              <a:t>gắt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mặt</a:t>
            </a:r>
            <a:r>
              <a:rPr lang="en-US" sz="2000" dirty="0"/>
              <a:t> </a:t>
            </a:r>
            <a:r>
              <a:rPr lang="en-US" sz="2000" dirty="0" err="1"/>
              <a:t>trời</a:t>
            </a:r>
            <a:r>
              <a:rPr lang="en-US" sz="2000" dirty="0"/>
              <a:t>.</a:t>
            </a:r>
          </a:p>
          <a:p>
            <a:r>
              <a:rPr lang="en-US" sz="2000" dirty="0"/>
              <a:t>D. </a:t>
            </a:r>
            <a:r>
              <a:rPr lang="en-US" sz="2000" dirty="0" err="1"/>
              <a:t>Tăng</a:t>
            </a:r>
            <a:r>
              <a:rPr lang="en-US" sz="2000" dirty="0"/>
              <a:t> </a:t>
            </a:r>
            <a:r>
              <a:rPr lang="en-US" sz="2000" dirty="0" err="1"/>
              <a:t>tế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lượng</a:t>
            </a:r>
            <a:r>
              <a:rPr lang="en-US" sz="2000" dirty="0"/>
              <a:t> </a:t>
            </a:r>
            <a:r>
              <a:rPr lang="en-US" sz="2000" dirty="0" err="1"/>
              <a:t>khí</a:t>
            </a:r>
            <a:r>
              <a:rPr lang="en-US" sz="2000" dirty="0"/>
              <a:t> </a:t>
            </a:r>
            <a:r>
              <a:rPr lang="en-US" sz="2000" dirty="0" err="1"/>
              <a:t>khổng</a:t>
            </a:r>
            <a:r>
              <a:rPr lang="en-US" sz="2000" dirty="0"/>
              <a:t> ở </a:t>
            </a:r>
            <a:r>
              <a:rPr lang="en-US" sz="2000" dirty="0" err="1"/>
              <a:t>mặt</a:t>
            </a:r>
            <a:r>
              <a:rPr lang="en-US" sz="2000" dirty="0"/>
              <a:t> </a:t>
            </a:r>
            <a:r>
              <a:rPr lang="en-US" sz="2000" dirty="0" err="1"/>
              <a:t>dưới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lá</a:t>
            </a: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2244" y="3940577"/>
            <a:ext cx="342902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>
              <a:spcBef>
                <a:spcPts val="600"/>
              </a:spcBef>
            </a:pPr>
            <a:r>
              <a:rPr lang="en-US" sz="2000" dirty="0"/>
              <a:t>B. </a:t>
            </a:r>
            <a:r>
              <a:rPr lang="en-US" sz="2000" dirty="0" err="1"/>
              <a:t>Giảm</a:t>
            </a:r>
            <a:r>
              <a:rPr lang="en-US" sz="2000" dirty="0"/>
              <a:t>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thoát</a:t>
            </a:r>
            <a:r>
              <a:rPr lang="en-US" sz="2000" dirty="0"/>
              <a:t> </a:t>
            </a:r>
            <a:r>
              <a:rPr lang="en-US" sz="2000" dirty="0" err="1"/>
              <a:t>hơi</a:t>
            </a:r>
            <a:r>
              <a:rPr lang="en-US" sz="2000" dirty="0"/>
              <a:t> </a:t>
            </a:r>
            <a:r>
              <a:rPr lang="en-US" sz="2000" dirty="0" err="1"/>
              <a:t>nước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cây</a:t>
            </a:r>
            <a:r>
              <a:rPr lang="en-US" sz="2000" dirty="0"/>
              <a:t>.</a:t>
            </a:r>
          </a:p>
          <a:p>
            <a:pPr indent="-457200" algn="just">
              <a:spcBef>
                <a:spcPts val="600"/>
              </a:spcBef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196941" y="642918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vi-VN" sz="2000" b="1" i="1" dirty="0">
                <a:latin typeface="Arial" pitchFamily="34" charset="0"/>
                <a:cs typeface="Arial" pitchFamily="34" charset="0"/>
              </a:rPr>
              <a:t>Câu 12.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Lá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cây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thoát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hơi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môi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>
                <a:latin typeface="Arial" pitchFamily="34" charset="0"/>
                <a:cs typeface="Arial" pitchFamily="34" charset="0"/>
              </a:rPr>
              <a:t>ngoài</a:t>
            </a:r>
            <a:r>
              <a:rPr lang="en-US" sz="2000" b="1" i="1" dirty="0">
                <a:latin typeface="Arial" pitchFamily="34" charset="0"/>
                <a:cs typeface="Arial" pitchFamily="34" charset="0"/>
              </a:rPr>
              <a:t> qua</a:t>
            </a:r>
          </a:p>
          <a:p>
            <a:pPr>
              <a:spcBef>
                <a:spcPts val="600"/>
              </a:spcBef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Mạch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rây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Mạch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gỗ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Lông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hút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00034" y="4000504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Khí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khổng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WordArt 2"/>
          <p:cNvSpPr>
            <a:spLocks noChangeArrowheads="1" noChangeShapeType="1" noTextEdit="1"/>
          </p:cNvSpPr>
          <p:nvPr/>
        </p:nvSpPr>
        <p:spPr bwMode="auto">
          <a:xfrm>
            <a:off x="1042988" y="593725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1800" b="1" kern="10">
                <a:ln w="9360" cap="sq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FF00FF"/>
                </a:solidFill>
                <a:effectLst>
                  <a:outerShdw dist="563925" dir="14050136" algn="ctr" rotWithShape="0">
                    <a:srgbClr val="C7DFD3">
                      <a:alpha val="80011"/>
                    </a:srgbClr>
                  </a:outerShdw>
                </a:effectLst>
                <a:latin typeface="Arial"/>
                <a:cs typeface="Arial"/>
              </a:rPr>
              <a:t>Tiết học kết thúc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81000" y="5286375"/>
            <a:ext cx="876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Â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N TH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ÀNH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ẢM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Ơ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N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ÁC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TH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ẤY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Ô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GI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V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À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ÁC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EM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!</a:t>
            </a:r>
          </a:p>
        </p:txBody>
      </p:sp>
      <p:sp>
        <p:nvSpPr>
          <p:cNvPr id="49157" name="WordArt 5"/>
          <p:cNvSpPr>
            <a:spLocks noChangeArrowheads="1" noChangeShapeType="1" noTextEdit="1"/>
          </p:cNvSpPr>
          <p:nvPr/>
        </p:nvSpPr>
        <p:spPr bwMode="auto">
          <a:xfrm>
            <a:off x="1195388" y="1143000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1800" b="1" kern="10" dirty="0">
                <a:ln w="9360" cap="sq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FF00FF"/>
                </a:solidFill>
                <a:effectLst>
                  <a:outerShdw dist="563925" dir="14050136" algn="ctr" rotWithShape="0">
                    <a:srgbClr val="C7DFD3">
                      <a:alpha val="80011"/>
                    </a:srgbClr>
                  </a:outerShdw>
                </a:effectLst>
                <a:latin typeface="Arial"/>
                <a:cs typeface="Arial"/>
              </a:rPr>
              <a:t>Tiết học kết thúc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2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35758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1. </a:t>
            </a:r>
            <a:r>
              <a:rPr lang="en-US" sz="2800" dirty="0"/>
              <a:t> </a:t>
            </a:r>
            <a:r>
              <a:rPr lang="en-US" sz="2800" b="1" dirty="0"/>
              <a:t>Thành </a:t>
            </a:r>
            <a:r>
              <a:rPr lang="en-US" sz="2800" b="1" dirty="0" err="1"/>
              <a:t>phần</a:t>
            </a:r>
            <a:r>
              <a:rPr lang="en-US" sz="2800" b="1" dirty="0"/>
              <a:t> </a:t>
            </a:r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yếu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dịch</a:t>
            </a:r>
            <a:r>
              <a:rPr lang="en-US" sz="2800" b="1" dirty="0"/>
              <a:t> </a:t>
            </a:r>
            <a:r>
              <a:rPr lang="en-US" sz="2800" b="1" dirty="0" err="1"/>
              <a:t>mạch</a:t>
            </a:r>
            <a:r>
              <a:rPr lang="en-US" sz="2800" b="1" dirty="0"/>
              <a:t> </a:t>
            </a:r>
            <a:r>
              <a:rPr lang="en-US" sz="2800" b="1" dirty="0" err="1"/>
              <a:t>gỗ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endParaRPr lang="en-US" sz="2800" b="1" dirty="0"/>
          </a:p>
          <a:p>
            <a:r>
              <a:rPr lang="en-US" sz="2800" dirty="0"/>
              <a:t>A. </a:t>
            </a:r>
            <a:r>
              <a:rPr lang="en-US" sz="2800" dirty="0" err="1"/>
              <a:t>nước</a:t>
            </a:r>
            <a:r>
              <a:rPr lang="en-US" sz="2800" dirty="0"/>
              <a:t>.</a:t>
            </a:r>
          </a:p>
          <a:p>
            <a:r>
              <a:rPr lang="en-US" sz="2800" dirty="0"/>
              <a:t>B. 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tổng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ở </a:t>
            </a:r>
            <a:r>
              <a:rPr lang="en-US" sz="2800" dirty="0" err="1"/>
              <a:t>rễ</a:t>
            </a:r>
            <a:r>
              <a:rPr lang="en-US" sz="2800" dirty="0"/>
              <a:t>.</a:t>
            </a:r>
          </a:p>
          <a:p>
            <a:r>
              <a:rPr lang="en-US" sz="2800" dirty="0"/>
              <a:t>C. </a:t>
            </a:r>
            <a:r>
              <a:rPr lang="en-US" sz="2800" dirty="0" err="1"/>
              <a:t>các</a:t>
            </a:r>
            <a:r>
              <a:rPr lang="en-US" sz="2800" dirty="0"/>
              <a:t> ion </a:t>
            </a:r>
            <a:r>
              <a:rPr lang="en-US" sz="2800" dirty="0" err="1"/>
              <a:t>khoáng</a:t>
            </a:r>
            <a:r>
              <a:rPr lang="en-US" sz="2800" dirty="0"/>
              <a:t>.</a:t>
            </a:r>
            <a:r>
              <a:rPr lang="en-US" dirty="0"/>
              <a:t>		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04190" y="4603650"/>
            <a:ext cx="32861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D. </a:t>
            </a:r>
            <a:r>
              <a:rPr lang="en-US" sz="2800" dirty="0" err="1"/>
              <a:t>nước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ion </a:t>
            </a:r>
            <a:r>
              <a:rPr lang="en-US" sz="2800" dirty="0" err="1"/>
              <a:t>khoáng</a:t>
            </a:r>
            <a:r>
              <a:rPr lang="en-US" sz="2800" dirty="0"/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ight Arrow 78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46760" cy="5728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2: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thoát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 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ẩm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 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cháy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 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hút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rễ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05746" y="4412787"/>
            <a:ext cx="3429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 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cháy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hút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rễ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102974" y="857232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3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chủ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yếu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mạch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rây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/>
              <a:t>A. </a:t>
            </a:r>
            <a:r>
              <a:rPr lang="en-US" sz="2800" dirty="0" err="1"/>
              <a:t>nước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	</a:t>
            </a:r>
          </a:p>
          <a:p>
            <a:r>
              <a:rPr lang="en-US" sz="2800" dirty="0"/>
              <a:t>C. </a:t>
            </a:r>
            <a:r>
              <a:rPr lang="en-US" sz="2800" dirty="0" err="1"/>
              <a:t>các</a:t>
            </a:r>
            <a:r>
              <a:rPr lang="en-US" sz="2800" dirty="0"/>
              <a:t> ion </a:t>
            </a:r>
            <a:r>
              <a:rPr lang="en-US" sz="2800" dirty="0" err="1"/>
              <a:t>khoáng</a:t>
            </a:r>
            <a:r>
              <a:rPr lang="en-US" sz="2800" dirty="0"/>
              <a:t>.                           D. </a:t>
            </a:r>
            <a:r>
              <a:rPr lang="en-US" sz="2800" dirty="0" err="1"/>
              <a:t>nước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ion </a:t>
            </a:r>
            <a:r>
              <a:rPr lang="en-US" sz="2800" dirty="0" err="1"/>
              <a:t>khoáng</a:t>
            </a:r>
            <a:r>
              <a:rPr lang="en-US" sz="2800" dirty="0"/>
              <a:t>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94487" y="3050962"/>
            <a:ext cx="342902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dirty="0"/>
              <a:t>B. 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4. </a:t>
            </a:r>
            <a:r>
              <a:rPr lang="en-US" sz="2800" b="1" dirty="0" err="1"/>
              <a:t>Nước</a:t>
            </a:r>
            <a:r>
              <a:rPr lang="en-US" sz="2800" b="1" dirty="0"/>
              <a:t> </a:t>
            </a:r>
            <a:r>
              <a:rPr lang="en-US" sz="2800" b="1" dirty="0" err="1"/>
              <a:t>được</a:t>
            </a:r>
            <a:r>
              <a:rPr lang="en-US" sz="2800" b="1" dirty="0"/>
              <a:t> </a:t>
            </a:r>
            <a:r>
              <a:rPr lang="en-US" sz="2800" b="1" dirty="0" err="1"/>
              <a:t>vận</a:t>
            </a:r>
            <a:r>
              <a:rPr lang="en-US" sz="2800" b="1" dirty="0"/>
              <a:t> </a:t>
            </a:r>
            <a:r>
              <a:rPr lang="en-US" sz="2800" b="1" dirty="0" err="1"/>
              <a:t>chuyển</a:t>
            </a:r>
            <a:r>
              <a:rPr lang="en-US" sz="2800" b="1" dirty="0"/>
              <a:t> ở </a:t>
            </a:r>
            <a:r>
              <a:rPr lang="en-US" sz="2800" b="1" dirty="0" err="1"/>
              <a:t>thân</a:t>
            </a:r>
            <a:r>
              <a:rPr lang="en-US" sz="2800" b="1" dirty="0"/>
              <a:t> </a:t>
            </a:r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yếu</a:t>
            </a:r>
            <a:r>
              <a:rPr lang="en-US" sz="2800" b="1" dirty="0"/>
              <a:t> </a:t>
            </a:r>
          </a:p>
          <a:p>
            <a:r>
              <a:rPr lang="en-US" sz="2800" dirty="0"/>
              <a:t>A. qua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rây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.     </a:t>
            </a:r>
          </a:p>
          <a:p>
            <a:r>
              <a:rPr lang="en-US" sz="2800" dirty="0"/>
              <a:t>B. 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 sang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rây</a:t>
            </a:r>
            <a:r>
              <a:rPr lang="en-US" sz="2800" dirty="0"/>
              <a:t>.</a:t>
            </a:r>
          </a:p>
          <a:p>
            <a:r>
              <a:rPr lang="en-US" sz="2800" dirty="0"/>
              <a:t>C. 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rây</a:t>
            </a:r>
            <a:r>
              <a:rPr lang="en-US" sz="2800" dirty="0"/>
              <a:t> sang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. 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68643" y="5578035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 qua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.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5115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i="1" dirty="0">
                <a:latin typeface="Arial" pitchFamily="34" charset="0"/>
                <a:cs typeface="Arial" pitchFamily="34" charset="0"/>
              </a:rPr>
              <a:t>Câu 5. </a:t>
            </a:r>
            <a:r>
              <a:rPr lang="nl-NL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Đâu không phải là vai trò của thoát hơi nước?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đẩy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rễ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héo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9963" y="4293024"/>
            <a:ext cx="3429024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</a:t>
            </a:r>
            <a:r>
              <a:rPr lang="en-US" sz="20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6.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vận</a:t>
            </a:r>
            <a:r>
              <a:rPr lang="en-US" sz="2800" dirty="0"/>
              <a:t> </a:t>
            </a:r>
            <a:r>
              <a:rPr lang="en-US" sz="2800" dirty="0" err="1"/>
              <a:t>chuyển</a:t>
            </a:r>
            <a:r>
              <a:rPr lang="en-US" sz="2800" dirty="0"/>
              <a:t> ở </a:t>
            </a:r>
            <a:r>
              <a:rPr lang="en-US" sz="2800" dirty="0" err="1"/>
              <a:t>thân</a:t>
            </a:r>
            <a:r>
              <a:rPr lang="en-US" sz="2800" dirty="0"/>
              <a:t> </a:t>
            </a:r>
            <a:r>
              <a:rPr lang="en-US" sz="2800" dirty="0" err="1"/>
              <a:t>chủ</a:t>
            </a:r>
            <a:r>
              <a:rPr lang="en-US" sz="2800" dirty="0"/>
              <a:t> </a:t>
            </a:r>
            <a:r>
              <a:rPr lang="en-US" sz="2800" dirty="0" err="1"/>
              <a:t>yếu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B. 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 sang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rây</a:t>
            </a:r>
            <a:r>
              <a:rPr lang="en-US" sz="2800" dirty="0"/>
              <a:t>.</a:t>
            </a:r>
          </a:p>
          <a:p>
            <a:r>
              <a:rPr lang="en-US" sz="2800" dirty="0"/>
              <a:t>C. 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rây</a:t>
            </a:r>
            <a:r>
              <a:rPr lang="en-US" sz="2800" dirty="0"/>
              <a:t> sang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endParaRPr lang="en-US" sz="2800" dirty="0"/>
          </a:p>
          <a:p>
            <a:r>
              <a:rPr lang="en-US" sz="2800" dirty="0"/>
              <a:t>D. qua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gỗ</a:t>
            </a:r>
            <a:r>
              <a:rPr lang="en-US" sz="2800" dirty="0"/>
              <a:t>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10550" y="3092498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 qua </a:t>
            </a:r>
            <a:r>
              <a:rPr lang="en-US" sz="2800" dirty="0" err="1"/>
              <a:t>mạch</a:t>
            </a:r>
            <a:r>
              <a:rPr lang="en-US" sz="2800" dirty="0"/>
              <a:t> </a:t>
            </a:r>
            <a:r>
              <a:rPr lang="en-US" sz="2800" dirty="0" err="1"/>
              <a:t>rây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.     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7. </a:t>
            </a:r>
            <a:r>
              <a:rPr lang="en-US" sz="2400" dirty="0"/>
              <a:t>Khi </a:t>
            </a:r>
            <a:r>
              <a:rPr lang="en-US" sz="2400" dirty="0" err="1"/>
              <a:t>tế</a:t>
            </a:r>
            <a:r>
              <a:rPr lang="en-US" sz="2400" dirty="0"/>
              <a:t> </a:t>
            </a:r>
            <a:r>
              <a:rPr lang="en-US" sz="2400" dirty="0" err="1"/>
              <a:t>bào</a:t>
            </a:r>
            <a:r>
              <a:rPr lang="en-US" sz="2400" dirty="0"/>
              <a:t>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no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thì</a:t>
            </a:r>
            <a:endParaRPr lang="en-US" sz="2400" dirty="0"/>
          </a:p>
          <a:p>
            <a:r>
              <a:rPr lang="en-US" sz="2400" dirty="0"/>
              <a:t>A.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,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co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mở</a:t>
            </a:r>
            <a:r>
              <a:rPr lang="en-US" sz="2400" dirty="0"/>
              <a:t> </a:t>
            </a:r>
            <a:r>
              <a:rPr lang="en-US" sz="2400" dirty="0" err="1"/>
              <a:t>ra.</a:t>
            </a:r>
            <a:endParaRPr lang="en-US" sz="2400" dirty="0"/>
          </a:p>
          <a:p>
            <a:r>
              <a:rPr lang="en-US" sz="2400" dirty="0"/>
              <a:t>B.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mở</a:t>
            </a:r>
            <a:r>
              <a:rPr lang="en-US" sz="2400" dirty="0"/>
              <a:t> </a:t>
            </a:r>
            <a:r>
              <a:rPr lang="en-US" sz="2400" dirty="0" err="1"/>
              <a:t>ra.</a:t>
            </a:r>
            <a:endParaRPr lang="en-US" sz="2400" dirty="0"/>
          </a:p>
          <a:p>
            <a:r>
              <a:rPr lang="en-US" sz="2400" dirty="0"/>
              <a:t>C.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co </a:t>
            </a:r>
            <a:r>
              <a:rPr lang="en-US" sz="2400" dirty="0" err="1"/>
              <a:t>lại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mở</a:t>
            </a:r>
            <a:r>
              <a:rPr lang="en-US" sz="2400" dirty="0"/>
              <a:t> </a:t>
            </a:r>
            <a:r>
              <a:rPr lang="en-US" sz="2400" dirty="0" err="1"/>
              <a:t>ra.</a:t>
            </a:r>
            <a:endParaRPr lang="en-US" sz="2400" dirty="0"/>
          </a:p>
          <a:p>
            <a:pPr marL="457200" indent="-457200">
              <a:spcBef>
                <a:spcPts val="600"/>
              </a:spcBef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79895" y="5439713"/>
            <a:ext cx="35621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mở</a:t>
            </a:r>
            <a:r>
              <a:rPr lang="en-US" sz="2400" dirty="0"/>
              <a:t> </a:t>
            </a:r>
            <a:r>
              <a:rPr lang="en-US" sz="2400" dirty="0" err="1"/>
              <a:t>ra.</a:t>
            </a:r>
            <a:endParaRPr lang="en-US" sz="2400" dirty="0"/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8:</a:t>
            </a:r>
            <a:r>
              <a:rPr lang="en-US" sz="2400" dirty="0"/>
              <a:t>Khi </a:t>
            </a:r>
            <a:r>
              <a:rPr lang="en-US" sz="2400" dirty="0" err="1"/>
              <a:t>tế</a:t>
            </a:r>
            <a:r>
              <a:rPr lang="en-US" sz="2400" dirty="0"/>
              <a:t> </a:t>
            </a:r>
            <a:r>
              <a:rPr lang="en-US" sz="2400" dirty="0" err="1"/>
              <a:t>bào</a:t>
            </a:r>
            <a:r>
              <a:rPr lang="en-US" sz="2400" dirty="0"/>
              <a:t>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mất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 </a:t>
            </a:r>
            <a:r>
              <a:rPr lang="en-US" sz="2400" dirty="0" err="1"/>
              <a:t>thì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B.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</a:t>
            </a:r>
            <a:r>
              <a:rPr lang="en-US" sz="2400" dirty="0" err="1"/>
              <a:t>cong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đóng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.</a:t>
            </a:r>
          </a:p>
          <a:p>
            <a:r>
              <a:rPr lang="en-US" sz="2400" dirty="0"/>
              <a:t>C.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dảy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co </a:t>
            </a:r>
            <a:r>
              <a:rPr lang="en-US" sz="2400" dirty="0" err="1"/>
              <a:t>lại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đóng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.</a:t>
            </a:r>
          </a:p>
          <a:p>
            <a:r>
              <a:rPr lang="en-US" sz="2400" dirty="0"/>
              <a:t>D.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</a:t>
            </a:r>
            <a:r>
              <a:rPr lang="en-US" sz="2400" dirty="0" err="1"/>
              <a:t>duỗi</a:t>
            </a:r>
            <a:r>
              <a:rPr lang="en-US" sz="2400" dirty="0"/>
              <a:t> </a:t>
            </a:r>
            <a:r>
              <a:rPr lang="en-US" sz="2400" dirty="0" err="1"/>
              <a:t>thẳng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khép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41310" y="2148152"/>
            <a:ext cx="383983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AutoNum type="alphaUcPeriod"/>
            </a:pP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mỏng</a:t>
            </a:r>
            <a:r>
              <a:rPr lang="en-US" sz="2400" dirty="0"/>
              <a:t> </a:t>
            </a:r>
            <a:r>
              <a:rPr lang="en-US" sz="2400" dirty="0" err="1"/>
              <a:t>hết</a:t>
            </a:r>
            <a:r>
              <a:rPr lang="en-US" sz="2400" dirty="0"/>
              <a:t> </a:t>
            </a:r>
            <a:r>
              <a:rPr lang="en-US" sz="2400" dirty="0" err="1"/>
              <a:t>căng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 err="1"/>
              <a:t>ralàm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dày</a:t>
            </a:r>
            <a:r>
              <a:rPr lang="en-US" sz="2400" dirty="0"/>
              <a:t> </a:t>
            </a:r>
            <a:r>
              <a:rPr lang="en-US" sz="2400" dirty="0" err="1"/>
              <a:t>duỗi</a:t>
            </a:r>
            <a:r>
              <a:rPr lang="en-US" sz="2400" dirty="0"/>
              <a:t> </a:t>
            </a:r>
            <a:r>
              <a:rPr lang="en-US" sz="2400" dirty="0" err="1"/>
              <a:t>thẳng</a:t>
            </a:r>
            <a:r>
              <a:rPr lang="en-US" sz="2400" dirty="0"/>
              <a:t>, </a:t>
            </a:r>
            <a:r>
              <a:rPr lang="en-US" sz="2400" dirty="0" err="1"/>
              <a:t>khí</a:t>
            </a:r>
            <a:r>
              <a:rPr lang="en-US" sz="2400" dirty="0"/>
              <a:t> </a:t>
            </a:r>
            <a:r>
              <a:rPr lang="en-US" sz="2400" dirty="0" err="1"/>
              <a:t>khổng</a:t>
            </a:r>
            <a:r>
              <a:rPr lang="en-US" sz="2400" dirty="0"/>
              <a:t> </a:t>
            </a:r>
            <a:r>
              <a:rPr lang="en-US" sz="2400" dirty="0" err="1"/>
              <a:t>đóng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.</a:t>
            </a:r>
          </a:p>
          <a:p>
            <a:pPr marL="457200" indent="-457200"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1267</Words>
  <Application>Microsoft Office PowerPoint</Application>
  <PresentationFormat>On-screen Show (4:3)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tram trang</cp:lastModifiedBy>
  <cp:revision>182</cp:revision>
  <dcterms:created xsi:type="dcterms:W3CDTF">2022-07-21T14:53:48Z</dcterms:created>
  <dcterms:modified xsi:type="dcterms:W3CDTF">2024-03-26T14:04:47Z</dcterms:modified>
</cp:coreProperties>
</file>