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978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72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102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10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67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557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02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399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68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122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152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6791-75AC-4E19-B54D-083CAF368BD7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ED26A-B940-428C-BF24-474ECEEA4B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10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Hệ Thống Tiêu Hóa _ Cơ Thể Người Ký Sự _ Phim hoạt hình Khoa học Hay Nhất 2020">
            <a:hlinkClick r:id="" action="ppaction://media"/>
            <a:extLst>
              <a:ext uri="{FF2B5EF4-FFF2-40B4-BE49-F238E27FC236}">
                <a16:creationId xmlns:a16="http://schemas.microsoft.com/office/drawing/2014/main" id="{E0309A6E-5CA3-9283-151F-1ECF65D12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2025-03-18T08:13:32Z</dcterms:created>
  <dcterms:modified xsi:type="dcterms:W3CDTF">2025-03-18T08:13:58Z</dcterms:modified>
</cp:coreProperties>
</file>