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Merriweather" panose="00000500000000000000" pitchFamily="2" charset="0"/>
      <p:regular r:id="rId40"/>
      <p:bold r:id="rId41"/>
      <p:italic r:id="rId42"/>
      <p:boldItalic r:id="rId43"/>
    </p:embeddedFont>
    <p:embeddedFont>
      <p:font typeface="Merriweather Black" panose="00000A00000000000000" pitchFamily="2" charset="0"/>
      <p:bold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51" d="100"/>
          <a:sy n="51" d="100"/>
        </p:scale>
        <p:origin x="8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4" Type="http://schemas.openxmlformats.org/officeDocument/2006/relationships/image" Target="../media/image12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44721" y="6601562"/>
                <a:ext cx="8452479" cy="2816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21" y="6601562"/>
                <a:ext cx="8452479" cy="2816733"/>
              </a:xfrm>
              <a:prstGeom prst="rect">
                <a:avLst/>
              </a:prstGeom>
              <a:blipFill>
                <a:blip r:embed="rId9"/>
                <a:stretch>
                  <a:fillRect l="-2523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98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AB.</a:t>
                </a:r>
                <a:endParaRPr lang="en-US" sz="3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đó: AH &lt; AB, AH &lt; 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AH &lt; AB &lt; 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Chỉ 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K</a:t>
              </a:r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∆BKH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5312" y="53764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4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TOÁN 7-GV:PHẠM THỊ SEN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2184</Words>
  <Application>Microsoft Office PowerPoint</Application>
  <PresentationFormat>Custom</PresentationFormat>
  <Paragraphs>169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Times New Roman</vt:lpstr>
      <vt:lpstr>Spectral Light</vt:lpstr>
      <vt:lpstr>Merriweather Black</vt:lpstr>
      <vt:lpstr>Symbol</vt:lpstr>
      <vt:lpstr>Cambria Math</vt:lpstr>
      <vt:lpstr>Spectral</vt:lpstr>
      <vt:lpstr>Merriweather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Administrator</cp:lastModifiedBy>
  <cp:revision>118</cp:revision>
  <dcterms:created xsi:type="dcterms:W3CDTF">2006-08-16T00:00:00Z</dcterms:created>
  <dcterms:modified xsi:type="dcterms:W3CDTF">2025-03-22T10:06:19Z</dcterms:modified>
  <dc:identifier>DAFOn_7ZoxE</dc:identifier>
</cp:coreProperties>
</file>