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3" r:id="rId2"/>
    <p:sldId id="264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1FBE0-0426-4390-BEA9-E6FC8EB60908}" v="751" dt="2024-03-26T14:04:17.9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82" d="100"/>
          <a:sy n="82" d="100"/>
        </p:scale>
        <p:origin x="147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m trang" userId="982490de13046140" providerId="LiveId" clId="{72C1FBE0-0426-4390-BEA9-E6FC8EB60908}"/>
    <pc:docChg chg="undo custSel addSld delSld modSld">
      <pc:chgData name="tram trang" userId="982490de13046140" providerId="LiveId" clId="{72C1FBE0-0426-4390-BEA9-E6FC8EB60908}" dt="2024-03-26T14:04:17.989" v="825" actId="20577"/>
      <pc:docMkLst>
        <pc:docMk/>
      </pc:docMkLst>
      <pc:sldChg chg="del">
        <pc:chgData name="tram trang" userId="982490de13046140" providerId="LiveId" clId="{72C1FBE0-0426-4390-BEA9-E6FC8EB60908}" dt="2024-03-26T13:09:45.695" v="11" actId="2696"/>
        <pc:sldMkLst>
          <pc:docMk/>
          <pc:sldMk cId="0" sldId="256"/>
        </pc:sldMkLst>
      </pc:sldChg>
      <pc:sldChg chg="del">
        <pc:chgData name="tram trang" userId="982490de13046140" providerId="LiveId" clId="{72C1FBE0-0426-4390-BEA9-E6FC8EB60908}" dt="2024-03-26T13:09:45.098" v="10" actId="2696"/>
        <pc:sldMkLst>
          <pc:docMk/>
          <pc:sldMk cId="0" sldId="257"/>
        </pc:sldMkLst>
      </pc:sldChg>
      <pc:sldChg chg="del">
        <pc:chgData name="tram trang" userId="982490de13046140" providerId="LiveId" clId="{72C1FBE0-0426-4390-BEA9-E6FC8EB60908}" dt="2024-03-26T13:09:47.350" v="12" actId="2696"/>
        <pc:sldMkLst>
          <pc:docMk/>
          <pc:sldMk cId="0" sldId="258"/>
        </pc:sldMkLst>
      </pc:sldChg>
      <pc:sldChg chg="del">
        <pc:chgData name="tram trang" userId="982490de13046140" providerId="LiveId" clId="{72C1FBE0-0426-4390-BEA9-E6FC8EB60908}" dt="2024-03-26T13:09:49.776" v="13" actId="2696"/>
        <pc:sldMkLst>
          <pc:docMk/>
          <pc:sldMk cId="0" sldId="260"/>
        </pc:sldMkLst>
      </pc:sldChg>
      <pc:sldChg chg="del">
        <pc:chgData name="tram trang" userId="982490de13046140" providerId="LiveId" clId="{72C1FBE0-0426-4390-BEA9-E6FC8EB60908}" dt="2024-03-26T13:09:50.823" v="14" actId="2696"/>
        <pc:sldMkLst>
          <pc:docMk/>
          <pc:sldMk cId="0" sldId="261"/>
        </pc:sldMkLst>
      </pc:sldChg>
      <pc:sldChg chg="del">
        <pc:chgData name="tram trang" userId="982490de13046140" providerId="LiveId" clId="{72C1FBE0-0426-4390-BEA9-E6FC8EB60908}" dt="2024-03-26T13:10:18.124" v="34" actId="2696"/>
        <pc:sldMkLst>
          <pc:docMk/>
          <pc:sldMk cId="0" sldId="262"/>
        </pc:sldMkLst>
      </pc:sldChg>
      <pc:sldChg chg="add del">
        <pc:chgData name="tram trang" userId="982490de13046140" providerId="LiveId" clId="{72C1FBE0-0426-4390-BEA9-E6FC8EB60908}" dt="2024-03-26T13:10:03.151" v="31" actId="2696"/>
        <pc:sldMkLst>
          <pc:docMk/>
          <pc:sldMk cId="0" sldId="263"/>
        </pc:sldMkLst>
      </pc:sldChg>
      <pc:sldChg chg="modSp mod modAnim">
        <pc:chgData name="tram trang" userId="982490de13046140" providerId="LiveId" clId="{72C1FBE0-0426-4390-BEA9-E6FC8EB60908}" dt="2024-03-26T13:31:02.715" v="226" actId="113"/>
        <pc:sldMkLst>
          <pc:docMk/>
          <pc:sldMk cId="0" sldId="264"/>
        </pc:sldMkLst>
        <pc:spChg chg="mod">
          <ac:chgData name="tram trang" userId="982490de13046140" providerId="LiveId" clId="{72C1FBE0-0426-4390-BEA9-E6FC8EB60908}" dt="2024-03-26T13:31:02.715" v="226" actId="113"/>
          <ac:spMkLst>
            <pc:docMk/>
            <pc:sldMk cId="0" sldId="264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26:24.856" v="128" actId="255"/>
          <ac:spMkLst>
            <pc:docMk/>
            <pc:sldMk cId="0" sldId="264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31:42.827" v="232" actId="1076"/>
        <pc:sldMkLst>
          <pc:docMk/>
          <pc:sldMk cId="0" sldId="266"/>
        </pc:sldMkLst>
        <pc:spChg chg="mod">
          <ac:chgData name="tram trang" userId="982490de13046140" providerId="LiveId" clId="{72C1FBE0-0426-4390-BEA9-E6FC8EB60908}" dt="2024-03-26T13:31:36.859" v="231" actId="20577"/>
          <ac:spMkLst>
            <pc:docMk/>
            <pc:sldMk cId="0" sldId="266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1:42.827" v="232" actId="1076"/>
          <ac:spMkLst>
            <pc:docMk/>
            <pc:sldMk cId="0" sldId="266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55:41.265" v="568" actId="113"/>
        <pc:sldMkLst>
          <pc:docMk/>
          <pc:sldMk cId="0" sldId="267"/>
        </pc:sldMkLst>
        <pc:spChg chg="mod">
          <ac:chgData name="tram trang" userId="982490de13046140" providerId="LiveId" clId="{72C1FBE0-0426-4390-BEA9-E6FC8EB60908}" dt="2024-03-26T13:30:31.948" v="224" actId="1076"/>
          <ac:spMkLst>
            <pc:docMk/>
            <pc:sldMk cId="0" sldId="267"/>
            <ac:spMk id="74" creationId="{00000000-0000-0000-0000-000000000000}"/>
          </ac:spMkLst>
        </pc:spChg>
        <pc:spChg chg="mod">
          <ac:chgData name="tram trang" userId="982490de13046140" providerId="LiveId" clId="{72C1FBE0-0426-4390-BEA9-E6FC8EB60908}" dt="2024-03-26T13:55:41.265" v="568" actId="113"/>
          <ac:spMkLst>
            <pc:docMk/>
            <pc:sldMk cId="0" sldId="267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0:41.401" v="225" actId="1076"/>
          <ac:spMkLst>
            <pc:docMk/>
            <pc:sldMk cId="0" sldId="267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56:01.526" v="576" actId="20577"/>
        <pc:sldMkLst>
          <pc:docMk/>
          <pc:sldMk cId="0" sldId="268"/>
        </pc:sldMkLst>
        <pc:spChg chg="mod">
          <ac:chgData name="tram trang" userId="982490de13046140" providerId="LiveId" clId="{72C1FBE0-0426-4390-BEA9-E6FC8EB60908}" dt="2024-03-26T13:56:01.526" v="576" actId="20577"/>
          <ac:spMkLst>
            <pc:docMk/>
            <pc:sldMk cId="0" sldId="268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3:36.345" v="256" actId="255"/>
          <ac:spMkLst>
            <pc:docMk/>
            <pc:sldMk cId="0" sldId="268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36:41.819" v="269" actId="113"/>
        <pc:sldMkLst>
          <pc:docMk/>
          <pc:sldMk cId="0" sldId="269"/>
        </pc:sldMkLst>
        <pc:spChg chg="mod">
          <ac:chgData name="tram trang" userId="982490de13046140" providerId="LiveId" clId="{72C1FBE0-0426-4390-BEA9-E6FC8EB60908}" dt="2024-03-26T13:36:41.819" v="269" actId="113"/>
          <ac:spMkLst>
            <pc:docMk/>
            <pc:sldMk cId="0" sldId="269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6:13.834" v="264" actId="1076"/>
          <ac:spMkLst>
            <pc:docMk/>
            <pc:sldMk cId="0" sldId="269"/>
            <ac:spMk id="78" creationId="{00000000-0000-0000-0000-000000000000}"/>
          </ac:spMkLst>
        </pc:spChg>
      </pc:sldChg>
      <pc:sldChg chg="modSp mod modAnim">
        <pc:chgData name="tram trang" userId="982490de13046140" providerId="LiveId" clId="{72C1FBE0-0426-4390-BEA9-E6FC8EB60908}" dt="2024-03-26T13:56:43.494" v="578" actId="20577"/>
        <pc:sldMkLst>
          <pc:docMk/>
          <pc:sldMk cId="0" sldId="270"/>
        </pc:sldMkLst>
        <pc:spChg chg="mod">
          <ac:chgData name="tram trang" userId="982490de13046140" providerId="LiveId" clId="{72C1FBE0-0426-4390-BEA9-E6FC8EB60908}" dt="2024-03-26T13:56:43.494" v="578" actId="20577"/>
          <ac:spMkLst>
            <pc:docMk/>
            <pc:sldMk cId="0" sldId="270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39:11.973" v="300" actId="1076"/>
          <ac:spMkLst>
            <pc:docMk/>
            <pc:sldMk cId="0" sldId="270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42:27.208" v="310" actId="1076"/>
        <pc:sldMkLst>
          <pc:docMk/>
          <pc:sldMk cId="0" sldId="271"/>
        </pc:sldMkLst>
        <pc:spChg chg="mod">
          <ac:chgData name="tram trang" userId="982490de13046140" providerId="LiveId" clId="{72C1FBE0-0426-4390-BEA9-E6FC8EB60908}" dt="2024-03-26T13:41:56.775" v="304" actId="21"/>
          <ac:spMkLst>
            <pc:docMk/>
            <pc:sldMk cId="0" sldId="271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42:27.208" v="310" actId="1076"/>
          <ac:spMkLst>
            <pc:docMk/>
            <pc:sldMk cId="0" sldId="271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44:41.105" v="328" actId="20577"/>
        <pc:sldMkLst>
          <pc:docMk/>
          <pc:sldMk cId="0" sldId="272"/>
        </pc:sldMkLst>
        <pc:spChg chg="mod">
          <ac:chgData name="tram trang" userId="982490de13046140" providerId="LiveId" clId="{72C1FBE0-0426-4390-BEA9-E6FC8EB60908}" dt="2024-03-26T13:44:41.105" v="328" actId="20577"/>
          <ac:spMkLst>
            <pc:docMk/>
            <pc:sldMk cId="0" sldId="272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44:26.356" v="327" actId="5793"/>
          <ac:spMkLst>
            <pc:docMk/>
            <pc:sldMk cId="0" sldId="272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46:08.358" v="336" actId="1076"/>
        <pc:sldMkLst>
          <pc:docMk/>
          <pc:sldMk cId="0" sldId="273"/>
        </pc:sldMkLst>
        <pc:spChg chg="mod">
          <ac:chgData name="tram trang" userId="982490de13046140" providerId="LiveId" clId="{72C1FBE0-0426-4390-BEA9-E6FC8EB60908}" dt="2024-03-26T13:45:56.405" v="334" actId="21"/>
          <ac:spMkLst>
            <pc:docMk/>
            <pc:sldMk cId="0" sldId="273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46:08.358" v="336" actId="1076"/>
          <ac:spMkLst>
            <pc:docMk/>
            <pc:sldMk cId="0" sldId="273"/>
            <ac:spMk id="78" creationId="{00000000-0000-0000-0000-000000000000}"/>
          </ac:spMkLst>
        </pc:spChg>
      </pc:sldChg>
      <pc:sldChg chg="modSp mod modAnim">
        <pc:chgData name="tram trang" userId="982490de13046140" providerId="LiveId" clId="{72C1FBE0-0426-4390-BEA9-E6FC8EB60908}" dt="2024-03-26T14:04:17.989" v="825" actId="20577"/>
        <pc:sldMkLst>
          <pc:docMk/>
          <pc:sldMk cId="0" sldId="274"/>
        </pc:sldMkLst>
        <pc:spChg chg="mod">
          <ac:chgData name="tram trang" userId="982490de13046140" providerId="LiveId" clId="{72C1FBE0-0426-4390-BEA9-E6FC8EB60908}" dt="2024-03-26T14:02:26.845" v="761" actId="255"/>
          <ac:spMkLst>
            <pc:docMk/>
            <pc:sldMk cId="0" sldId="274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4:04:17.989" v="825" actId="20577"/>
          <ac:spMkLst>
            <pc:docMk/>
            <pc:sldMk cId="0" sldId="274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52:06.466" v="362" actId="20577"/>
        <pc:sldMkLst>
          <pc:docMk/>
          <pc:sldMk cId="0" sldId="275"/>
        </pc:sldMkLst>
        <pc:spChg chg="mod">
          <ac:chgData name="tram trang" userId="982490de13046140" providerId="LiveId" clId="{72C1FBE0-0426-4390-BEA9-E6FC8EB60908}" dt="2024-03-26T13:50:57.306" v="358" actId="20577"/>
          <ac:spMkLst>
            <pc:docMk/>
            <pc:sldMk cId="0" sldId="275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52:06.466" v="362" actId="20577"/>
          <ac:spMkLst>
            <pc:docMk/>
            <pc:sldMk cId="0" sldId="275"/>
            <ac:spMk id="78" creationId="{00000000-0000-0000-0000-000000000000}"/>
          </ac:spMkLst>
        </pc:spChg>
      </pc:sldChg>
      <pc:sldChg chg="modSp mod">
        <pc:chgData name="tram trang" userId="982490de13046140" providerId="LiveId" clId="{72C1FBE0-0426-4390-BEA9-E6FC8EB60908}" dt="2024-03-26T13:54:46.706" v="567" actId="20577"/>
        <pc:sldMkLst>
          <pc:docMk/>
          <pc:sldMk cId="0" sldId="276"/>
        </pc:sldMkLst>
        <pc:spChg chg="mod">
          <ac:chgData name="tram trang" userId="982490de13046140" providerId="LiveId" clId="{72C1FBE0-0426-4390-BEA9-E6FC8EB60908}" dt="2024-03-26T13:54:23.069" v="541" actId="1076"/>
          <ac:spMkLst>
            <pc:docMk/>
            <pc:sldMk cId="0" sldId="276"/>
            <ac:spMk id="74" creationId="{00000000-0000-0000-0000-000000000000}"/>
          </ac:spMkLst>
        </pc:spChg>
        <pc:spChg chg="mod">
          <ac:chgData name="tram trang" userId="982490de13046140" providerId="LiveId" clId="{72C1FBE0-0426-4390-BEA9-E6FC8EB60908}" dt="2024-03-26T13:54:46.706" v="567" actId="20577"/>
          <ac:spMkLst>
            <pc:docMk/>
            <pc:sldMk cId="0" sldId="276"/>
            <ac:spMk id="77" creationId="{00000000-0000-0000-0000-000000000000}"/>
          </ac:spMkLst>
        </pc:spChg>
        <pc:spChg chg="mod">
          <ac:chgData name="tram trang" userId="982490de13046140" providerId="LiveId" clId="{72C1FBE0-0426-4390-BEA9-E6FC8EB60908}" dt="2024-03-26T13:54:38.851" v="565" actId="20577"/>
          <ac:spMkLst>
            <pc:docMk/>
            <pc:sldMk cId="0" sldId="276"/>
            <ac:spMk id="78" creationId="{00000000-0000-0000-0000-000000000000}"/>
          </ac:spMkLst>
        </pc:spChg>
      </pc:sldChg>
      <pc:sldChg chg="modSp del">
        <pc:chgData name="tram trang" userId="982490de13046140" providerId="LiveId" clId="{72C1FBE0-0426-4390-BEA9-E6FC8EB60908}" dt="2024-03-26T13:09:51.994" v="16" actId="2696"/>
        <pc:sldMkLst>
          <pc:docMk/>
          <pc:sldMk cId="0" sldId="278"/>
        </pc:sldMkLst>
        <pc:graphicFrameChg chg="mod">
          <ac:chgData name="tram trang" userId="982490de13046140" providerId="LiveId" clId="{72C1FBE0-0426-4390-BEA9-E6FC8EB60908}" dt="2024-03-26T13:09:50.823" v="15"/>
          <ac:graphicFrameMkLst>
            <pc:docMk/>
            <pc:sldMk cId="0" sldId="278"/>
            <ac:graphicFrameMk id="14" creationId="{00000000-0000-0000-0000-000000000000}"/>
          </ac:graphicFrameMkLst>
        </pc:graphicFrameChg>
      </pc:sldChg>
      <pc:sldChg chg="del">
        <pc:chgData name="tram trang" userId="982490de13046140" providerId="LiveId" clId="{72C1FBE0-0426-4390-BEA9-E6FC8EB60908}" dt="2024-03-26T13:09:52.881" v="17" actId="2696"/>
        <pc:sldMkLst>
          <pc:docMk/>
          <pc:sldMk cId="0" sldId="279"/>
        </pc:sldMkLst>
      </pc:sldChg>
      <pc:sldChg chg="del">
        <pc:chgData name="tram trang" userId="982490de13046140" providerId="LiveId" clId="{72C1FBE0-0426-4390-BEA9-E6FC8EB60908}" dt="2024-03-26T13:09:53.757" v="18" actId="2696"/>
        <pc:sldMkLst>
          <pc:docMk/>
          <pc:sldMk cId="0" sldId="280"/>
        </pc:sldMkLst>
      </pc:sldChg>
      <pc:sldChg chg="del">
        <pc:chgData name="tram trang" userId="982490de13046140" providerId="LiveId" clId="{72C1FBE0-0426-4390-BEA9-E6FC8EB60908}" dt="2024-03-26T13:09:54.741" v="19" actId="2696"/>
        <pc:sldMkLst>
          <pc:docMk/>
          <pc:sldMk cId="0" sldId="282"/>
        </pc:sldMkLst>
      </pc:sldChg>
      <pc:sldChg chg="modSp del mod">
        <pc:chgData name="tram trang" userId="982490de13046140" providerId="LiveId" clId="{72C1FBE0-0426-4390-BEA9-E6FC8EB60908}" dt="2024-03-26T13:09:55.704" v="22"/>
        <pc:sldMkLst>
          <pc:docMk/>
          <pc:sldMk cId="0" sldId="284"/>
        </pc:sldMkLst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2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3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6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7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12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5.704" v="22"/>
          <ac:graphicFrameMkLst>
            <pc:docMk/>
            <pc:sldMk cId="0" sldId="284"/>
            <ac:graphicFrameMk id="26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4.741" v="20"/>
          <ac:graphicFrameMkLst>
            <pc:docMk/>
            <pc:sldMk cId="0" sldId="284"/>
            <ac:graphicFrameMk id="52" creationId="{00000000-0000-0000-0000-000000000000}"/>
          </ac:graphicFrameMkLst>
        </pc:graphicFrameChg>
      </pc:sldChg>
      <pc:sldChg chg="del">
        <pc:chgData name="tram trang" userId="982490de13046140" providerId="LiveId" clId="{72C1FBE0-0426-4390-BEA9-E6FC8EB60908}" dt="2024-03-26T13:09:56.632" v="23" actId="2696"/>
        <pc:sldMkLst>
          <pc:docMk/>
          <pc:sldMk cId="0" sldId="285"/>
        </pc:sldMkLst>
      </pc:sldChg>
      <pc:sldChg chg="del">
        <pc:chgData name="tram trang" userId="982490de13046140" providerId="LiveId" clId="{72C1FBE0-0426-4390-BEA9-E6FC8EB60908}" dt="2024-03-26T13:09:57.506" v="24" actId="2696"/>
        <pc:sldMkLst>
          <pc:docMk/>
          <pc:sldMk cId="0" sldId="286"/>
        </pc:sldMkLst>
      </pc:sldChg>
      <pc:sldChg chg="del">
        <pc:chgData name="tram trang" userId="982490de13046140" providerId="LiveId" clId="{72C1FBE0-0426-4390-BEA9-E6FC8EB60908}" dt="2024-03-26T13:09:58.365" v="25" actId="2696"/>
        <pc:sldMkLst>
          <pc:docMk/>
          <pc:sldMk cId="0" sldId="287"/>
        </pc:sldMkLst>
      </pc:sldChg>
      <pc:sldChg chg="modSp del mod">
        <pc:chgData name="tram trang" userId="982490de13046140" providerId="LiveId" clId="{72C1FBE0-0426-4390-BEA9-E6FC8EB60908}" dt="2024-03-26T13:09:59.118" v="28"/>
        <pc:sldMkLst>
          <pc:docMk/>
          <pc:sldMk cId="0" sldId="288"/>
        </pc:sldMkLst>
        <pc:graphicFrameChg chg="mod">
          <ac:chgData name="tram trang" userId="982490de13046140" providerId="LiveId" clId="{72C1FBE0-0426-4390-BEA9-E6FC8EB60908}" dt="2024-03-26T13:09:59.118" v="28"/>
          <ac:graphicFrameMkLst>
            <pc:docMk/>
            <pc:sldMk cId="0" sldId="288"/>
            <ac:graphicFrameMk id="3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9.118" v="28"/>
          <ac:graphicFrameMkLst>
            <pc:docMk/>
            <pc:sldMk cId="0" sldId="288"/>
            <ac:graphicFrameMk id="6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9.118" v="28"/>
          <ac:graphicFrameMkLst>
            <pc:docMk/>
            <pc:sldMk cId="0" sldId="288"/>
            <ac:graphicFrameMk id="7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9.118" v="28"/>
          <ac:graphicFrameMkLst>
            <pc:docMk/>
            <pc:sldMk cId="0" sldId="288"/>
            <ac:graphicFrameMk id="12" creationId="{00000000-0000-0000-0000-000000000000}"/>
          </ac:graphicFrameMkLst>
        </pc:graphicFrameChg>
        <pc:graphicFrameChg chg="mod">
          <ac:chgData name="tram trang" userId="982490de13046140" providerId="LiveId" clId="{72C1FBE0-0426-4390-BEA9-E6FC8EB60908}" dt="2024-03-26T13:09:58.365" v="26"/>
          <ac:graphicFrameMkLst>
            <pc:docMk/>
            <pc:sldMk cId="0" sldId="288"/>
            <ac:graphicFrameMk id="23" creationId="{00000000-0000-0000-0000-000000000000}"/>
          </ac:graphicFrameMkLst>
        </pc:graphicFrameChg>
      </pc:sldChg>
      <pc:sldChg chg="del">
        <pc:chgData name="tram trang" userId="982490de13046140" providerId="LiveId" clId="{72C1FBE0-0426-4390-BEA9-E6FC8EB60908}" dt="2024-03-26T13:10:00.039" v="29" actId="2696"/>
        <pc:sldMkLst>
          <pc:docMk/>
          <pc:sldMk cId="0" sldId="289"/>
        </pc:sldMkLst>
      </pc:sldChg>
      <pc:sldChg chg="del">
        <pc:chgData name="tram trang" userId="982490de13046140" providerId="LiveId" clId="{72C1FBE0-0426-4390-BEA9-E6FC8EB60908}" dt="2024-03-26T13:10:12.501" v="32" actId="2696"/>
        <pc:sldMkLst>
          <pc:docMk/>
          <pc:sldMk cId="0" sldId="290"/>
        </pc:sldMkLst>
      </pc:sldChg>
      <pc:sldChg chg="del">
        <pc:chgData name="tram trang" userId="982490de13046140" providerId="LiveId" clId="{72C1FBE0-0426-4390-BEA9-E6FC8EB60908}" dt="2024-03-26T13:10:15.063" v="33" actId="2696"/>
        <pc:sldMkLst>
          <pc:docMk/>
          <pc:sldMk cId="0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7D64F-5E18-43FF-95CC-F3DD56AF293B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663D1-ADE8-49A2-B1BA-C175D10B1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735D3-1277-4102-8E99-D8261F2FA2F6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C2397-8FEC-44F1-9857-0324351DC0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22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8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1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2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2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lowchart: Alternate Process 74">
            <a:hlinkClick r:id="rId2" action="ppaction://hlinksldjump"/>
          </p:cNvPr>
          <p:cNvSpPr/>
          <p:nvPr/>
        </p:nvSpPr>
        <p:spPr>
          <a:xfrm>
            <a:off x="714348" y="171448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87" name="Flowchart: Alternate Process 86">
            <a:hlinkClick r:id="rId3" action="ppaction://hlinksldjump"/>
          </p:cNvPr>
          <p:cNvSpPr/>
          <p:nvPr/>
        </p:nvSpPr>
        <p:spPr>
          <a:xfrm>
            <a:off x="1785918" y="171448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8" name="Flowchart: Alternate Process 87">
            <a:hlinkClick r:id="rId4" action="ppaction://hlinksldjump"/>
          </p:cNvPr>
          <p:cNvSpPr/>
          <p:nvPr/>
        </p:nvSpPr>
        <p:spPr>
          <a:xfrm>
            <a:off x="2857488" y="171448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89" name="Flowchart: Alternate Process 88">
            <a:hlinkClick r:id="rId5" action="ppaction://hlinksldjump"/>
          </p:cNvPr>
          <p:cNvSpPr/>
          <p:nvPr/>
        </p:nvSpPr>
        <p:spPr>
          <a:xfrm>
            <a:off x="714348" y="278605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90" name="Flowchart: Alternate Process 89">
            <a:hlinkClick r:id="rId6" action="ppaction://hlinksldjump"/>
          </p:cNvPr>
          <p:cNvSpPr/>
          <p:nvPr/>
        </p:nvSpPr>
        <p:spPr>
          <a:xfrm>
            <a:off x="1785918" y="278605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91" name="Flowchart: Alternate Process 90">
            <a:hlinkClick r:id="rId7" action="ppaction://hlinksldjump"/>
          </p:cNvPr>
          <p:cNvSpPr/>
          <p:nvPr/>
        </p:nvSpPr>
        <p:spPr>
          <a:xfrm>
            <a:off x="2857488" y="2786058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92" name="Flowchart: Alternate Process 91">
            <a:hlinkClick r:id="rId8" action="ppaction://hlinksldjump"/>
          </p:cNvPr>
          <p:cNvSpPr/>
          <p:nvPr/>
        </p:nvSpPr>
        <p:spPr>
          <a:xfrm>
            <a:off x="714348" y="3929066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93" name="Flowchart: Alternate Process 92">
            <a:hlinkClick r:id="rId9" action="ppaction://hlinksldjump"/>
          </p:cNvPr>
          <p:cNvSpPr/>
          <p:nvPr/>
        </p:nvSpPr>
        <p:spPr>
          <a:xfrm>
            <a:off x="1785918" y="3929066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94" name="Flowchart: Alternate Process 93">
            <a:hlinkClick r:id="rId10" action="ppaction://hlinksldjump"/>
          </p:cNvPr>
          <p:cNvSpPr/>
          <p:nvPr/>
        </p:nvSpPr>
        <p:spPr>
          <a:xfrm>
            <a:off x="2857488" y="3929066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95" name="Flowchart: Alternate Process 94">
            <a:hlinkClick r:id="rId11" action="ppaction://hlinksldjump"/>
          </p:cNvPr>
          <p:cNvSpPr/>
          <p:nvPr/>
        </p:nvSpPr>
        <p:spPr>
          <a:xfrm>
            <a:off x="714348" y="5072074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06" name="Flowchart: Alternate Process 105">
            <a:hlinkClick r:id="rId12" action="ppaction://hlinksldjump"/>
          </p:cNvPr>
          <p:cNvSpPr/>
          <p:nvPr/>
        </p:nvSpPr>
        <p:spPr>
          <a:xfrm>
            <a:off x="1771404" y="5072074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107" name="Flowchart: Alternate Process 106">
            <a:hlinkClick r:id="rId13" action="ppaction://hlinksldjump"/>
          </p:cNvPr>
          <p:cNvSpPr/>
          <p:nvPr/>
        </p:nvSpPr>
        <p:spPr>
          <a:xfrm>
            <a:off x="2857488" y="5072074"/>
            <a:ext cx="785818" cy="714380"/>
          </a:xfrm>
          <a:prstGeom prst="flowChartAlternateProcess">
            <a:avLst/>
          </a:prstGeom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18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9" fill="hold">
                      <p:stCondLst>
                        <p:cond delay="0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2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5" fill="hold">
                      <p:stCondLst>
                        <p:cond delay="0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34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4" grpId="0" animBg="1"/>
      <p:bldP spid="75" grpId="0" animBg="1"/>
      <p:bldP spid="87" grpId="0" animBg="1"/>
      <p:bldP spid="87" grpId="1" animBg="1"/>
      <p:bldP spid="88" grpId="0" animBg="1"/>
      <p:bldP spid="88" grpId="1" animBg="1"/>
      <p:bldP spid="89" grpId="0" animBg="1"/>
      <p:bldP spid="89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106" grpId="0" animBg="1"/>
      <p:bldP spid="106" grpId="1" animBg="1"/>
      <p:bldP spid="107" grpId="0" animBg="1"/>
      <p:bldP spid="107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39094" y="1299753"/>
            <a:ext cx="342902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 smtClean="0">
                <a:latin typeface="Arial" pitchFamily="34" charset="0"/>
                <a:cs typeface="Arial" pitchFamily="34" charset="0"/>
              </a:rPr>
              <a:t>Câu</a:t>
            </a:r>
            <a:r>
              <a:rPr lang="vi-VN" sz="2000" b="1" i="1" dirty="0" smtClean="0">
                <a:latin typeface="Arial" pitchFamily="34" charset="0"/>
                <a:cs typeface="Arial" pitchFamily="34" charset="0"/>
              </a:rPr>
              <a:t> 9</a:t>
            </a:r>
            <a:endParaRPr lang="pt-BR" sz="2000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vi-VN" sz="2400" dirty="0"/>
              <a:t>Cơ quan nào đảm nhiệm chức năng bài tiết mồ hôi?</a:t>
            </a:r>
            <a:br>
              <a:rPr lang="vi-VN" sz="2400" dirty="0"/>
            </a:br>
            <a:r>
              <a:rPr lang="vi-VN" sz="2400" dirty="0"/>
              <a:t>A. Thận</a:t>
            </a:r>
            <a:br>
              <a:rPr lang="vi-VN" sz="2400" dirty="0"/>
            </a:br>
            <a:r>
              <a:rPr lang="vi-VN" sz="2400" dirty="0"/>
              <a:t/>
            </a:r>
            <a:br>
              <a:rPr lang="vi-VN" sz="2400" dirty="0"/>
            </a:br>
            <a:r>
              <a:rPr lang="vi-VN" sz="2400" dirty="0"/>
              <a:t>C. Gan</a:t>
            </a:r>
            <a:br>
              <a:rPr lang="vi-VN" sz="2400" dirty="0"/>
            </a:br>
            <a:r>
              <a:rPr lang="vi-VN" sz="2400" dirty="0"/>
              <a:t>D. Phổi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60768" y="3077610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B. Da</a:t>
            </a:r>
            <a:endParaRPr lang="en-US" sz="2400" dirty="0"/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Arial" pitchFamily="34" charset="0"/>
                <a:cs typeface="Arial" pitchFamily="34" charset="0"/>
              </a:rPr>
              <a:t>Câu 10. </a:t>
            </a:r>
          </a:p>
          <a:p>
            <a:r>
              <a:rPr lang="vi-VN" sz="2400" dirty="0"/>
              <a:t>Chất thải nào dưới đây được thải ra ngoài qua da</a:t>
            </a:r>
            <a:r>
              <a:rPr lang="vi-VN" sz="2400" dirty="0" smtClean="0"/>
              <a:t>?</a:t>
            </a:r>
          </a:p>
          <a:p>
            <a:r>
              <a:rPr lang="vi-VN" sz="2400" dirty="0"/>
              <a:t/>
            </a:r>
            <a:br>
              <a:rPr lang="vi-VN" sz="2400" dirty="0"/>
            </a:br>
            <a:r>
              <a:rPr lang="vi-VN" sz="2400" dirty="0"/>
              <a:t/>
            </a:r>
            <a:br>
              <a:rPr lang="vi-VN" sz="2400" dirty="0"/>
            </a:br>
            <a:r>
              <a:rPr lang="vi-VN" sz="2400" dirty="0"/>
              <a:t>B. CO₂ và hơi nước</a:t>
            </a:r>
            <a:br>
              <a:rPr lang="vi-VN" sz="2400" dirty="0"/>
            </a:br>
            <a:r>
              <a:rPr lang="vi-VN" sz="2400" dirty="0"/>
              <a:t>C. Axit uric và sắc tố mật</a:t>
            </a:r>
            <a:br>
              <a:rPr lang="vi-VN" sz="2400" dirty="0"/>
            </a:br>
            <a:r>
              <a:rPr lang="vi-VN" sz="2400" dirty="0"/>
              <a:t>D. Chỉ có nước</a:t>
            </a:r>
            <a:endParaRPr lang="en-US" sz="2400" dirty="0" err="1" smtClean="0"/>
          </a:p>
        </p:txBody>
      </p:sp>
      <p:sp>
        <p:nvSpPr>
          <p:cNvPr id="78" name="TextBox 77"/>
          <p:cNvSpPr txBox="1"/>
          <p:nvPr/>
        </p:nvSpPr>
        <p:spPr>
          <a:xfrm>
            <a:off x="516589" y="2940156"/>
            <a:ext cx="342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A. Urê, nước, muối khoáng </a:t>
            </a:r>
            <a:r>
              <a:rPr lang="en-US" dirty="0"/>
              <a:t>   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Arial" pitchFamily="34" charset="0"/>
                <a:cs typeface="Arial" pitchFamily="34" charset="0"/>
              </a:rPr>
              <a:t>Câu 11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vi-VN" sz="2000" dirty="0"/>
              <a:t> </a:t>
            </a:r>
            <a:r>
              <a:rPr lang="vi-VN" sz="2400" dirty="0"/>
              <a:t>Khi chức năng thận bị suy giảm nghiêm trọng, điều gì có thể xảy ra?</a:t>
            </a:r>
            <a:br>
              <a:rPr lang="vi-VN" sz="2400" dirty="0"/>
            </a:br>
            <a:endParaRPr lang="vi-VN" sz="2400" dirty="0" smtClean="0"/>
          </a:p>
          <a:p>
            <a:endParaRPr lang="vi-VN" sz="2400" dirty="0"/>
          </a:p>
          <a:p>
            <a:r>
              <a:rPr lang="vi-VN" sz="2400" dirty="0"/>
              <a:t/>
            </a:r>
            <a:br>
              <a:rPr lang="vi-VN" sz="2400" dirty="0"/>
            </a:br>
            <a:r>
              <a:rPr lang="vi-VN" sz="2400" dirty="0"/>
              <a:t>B. Hệ tiêu hóa hoạt động mạnh hơn</a:t>
            </a:r>
            <a:br>
              <a:rPr lang="vi-VN" sz="2400" dirty="0"/>
            </a:br>
            <a:r>
              <a:rPr lang="vi-VN" sz="2400" dirty="0"/>
              <a:t>C. Tăng cường sản xuất hồng cầu</a:t>
            </a:r>
            <a:br>
              <a:rPr lang="vi-VN" sz="2400" dirty="0"/>
            </a:br>
            <a:r>
              <a:rPr lang="vi-VN" sz="2400" dirty="0"/>
              <a:t>D. Cơ thể mất khả năng hấp thụ oxy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64193" y="2971570"/>
            <a:ext cx="3429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just"/>
            <a:r>
              <a:rPr lang="vi-VN" sz="2400" dirty="0"/>
              <a:t>A. Cơ thể bị tích tụ độc tố và mất cân bằng nước-điện giải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391692" y="842426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vi-VN" sz="2000" b="1" i="1" dirty="0">
                <a:latin typeface="Arial" pitchFamily="34" charset="0"/>
                <a:cs typeface="Arial" pitchFamily="34" charset="0"/>
              </a:rPr>
              <a:t>Câu 12. </a:t>
            </a:r>
            <a:endParaRPr lang="en-US" sz="2000" b="1" i="1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endParaRPr lang="en-US" sz="2000" b="1" i="1" dirty="0" err="1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01997" y="4358142"/>
            <a:ext cx="3429024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D. Cả ba cơ quan trên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94489" y="1833378"/>
            <a:ext cx="4572000" cy="30637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Cơ quan nào ngoài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thận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cũng tham gia vào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quá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trình bài tiết?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A. Gan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B. Phổi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C. Da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vi-VN" sz="2400" dirty="0"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WordArt 2"/>
          <p:cNvSpPr>
            <a:spLocks noChangeArrowheads="1" noChangeShapeType="1" noTextEdit="1"/>
          </p:cNvSpPr>
          <p:nvPr/>
        </p:nvSpPr>
        <p:spPr bwMode="auto">
          <a:xfrm>
            <a:off x="1042988" y="593725"/>
            <a:ext cx="6934200" cy="1524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1800" b="1" kern="10">
                <a:ln w="9360" cap="sq">
                  <a:solidFill>
                    <a:srgbClr val="FF0000"/>
                  </a:solidFill>
                  <a:miter lim="800000"/>
                  <a:headEnd/>
                  <a:tailEnd/>
                </a:ln>
                <a:solidFill>
                  <a:srgbClr val="FF00FF"/>
                </a:solidFill>
                <a:effectLst>
                  <a:outerShdw dist="563925" dir="14050136" algn="ctr" rotWithShape="0">
                    <a:srgbClr val="C7DFD3">
                      <a:alpha val="80011"/>
                    </a:srgbClr>
                  </a:outerShdw>
                </a:effectLst>
                <a:latin typeface="Arial"/>
                <a:cs typeface="Arial"/>
              </a:rPr>
              <a:t>Tiết học kết thúc</a:t>
            </a: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2860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81000" y="5286375"/>
            <a:ext cx="876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CH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Â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N TH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ÀNH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ẢM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Ơ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N C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ÁC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TH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ẤY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Ô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GI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ÁO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V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À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ÁC</a:t>
            </a:r>
            <a:r>
              <a:rPr lang="en-US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EM</a:t>
            </a:r>
            <a:r>
              <a:rPr lang="vi-VN" sz="2000" b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 !</a:t>
            </a:r>
          </a:p>
        </p:txBody>
      </p:sp>
      <p:sp>
        <p:nvSpPr>
          <p:cNvPr id="49157" name="WordArt 5"/>
          <p:cNvSpPr>
            <a:spLocks noChangeArrowheads="1" noChangeShapeType="1" noTextEdit="1"/>
          </p:cNvSpPr>
          <p:nvPr/>
        </p:nvSpPr>
        <p:spPr bwMode="auto">
          <a:xfrm>
            <a:off x="1195388" y="1143000"/>
            <a:ext cx="6934200" cy="1524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648"/>
              </a:avLst>
            </a:prstTxWarp>
          </a:bodyPr>
          <a:lstStyle/>
          <a:p>
            <a:pPr algn="ctr"/>
            <a:r>
              <a:rPr lang="en-US" sz="1800" b="1" kern="10" dirty="0">
                <a:ln w="9360" cap="sq">
                  <a:solidFill>
                    <a:srgbClr val="FF0000"/>
                  </a:solidFill>
                  <a:miter lim="800000"/>
                  <a:headEnd/>
                  <a:tailEnd/>
                </a:ln>
                <a:solidFill>
                  <a:srgbClr val="FF00FF"/>
                </a:solidFill>
                <a:effectLst>
                  <a:outerShdw dist="563925" dir="14050136" algn="ctr" rotWithShape="0">
                    <a:srgbClr val="C7DFD3">
                      <a:alpha val="80011"/>
                    </a:srgbClr>
                  </a:outerShdw>
                </a:effectLst>
                <a:latin typeface="Arial"/>
                <a:cs typeface="Arial"/>
              </a:rPr>
              <a:t>Tiết học kết thúc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33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2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35758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1. </a:t>
            </a:r>
            <a:r>
              <a:rPr lang="en-US" sz="2800" dirty="0"/>
              <a:t> </a:t>
            </a:r>
            <a:endParaRPr lang="en-US" sz="2800" dirty="0" smtClean="0"/>
          </a:p>
          <a:p>
            <a:r>
              <a:rPr lang="en-US" dirty="0"/>
              <a:t>	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06170" y="4222517"/>
            <a:ext cx="3286147" cy="519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800" dirty="0">
                <a:ea typeface="Arial" panose="020B0604020202020204" pitchFamily="34" charset="0"/>
                <a:cs typeface="Times New Roman" panose="02020603050405020304" pitchFamily="18" charset="0"/>
              </a:rPr>
              <a:t>D.</a:t>
            </a:r>
            <a:r>
              <a:rPr lang="en-US" sz="28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Tim</a:t>
            </a:r>
            <a:endParaRPr lang="vi-VN" sz="2800" dirty="0"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9" name="Right Arrow 78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89368" y="1826838"/>
            <a:ext cx="3370701" cy="2759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Cơ quan nào sau đây không thuộc hệ bài tiết ở người?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A. Thận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B. Phổi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C. </a:t>
            </a:r>
            <a:r>
              <a:rPr lang="en-US" sz="24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Da</a:t>
            </a:r>
            <a:r>
              <a:rPr lang="vi-VN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vi-VN" dirty="0"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46760" cy="399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2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17208" y="3550353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C. Nephron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33074" y="1859215"/>
            <a:ext cx="4572000" cy="253723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Đơn vị chức năng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thận gọi là gì?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A. Tiểu cầu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B. Neuron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D. Tế bào biểu mô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102974" y="857232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Arial" pitchFamily="34" charset="0"/>
                <a:cs typeface="Arial" pitchFamily="34" charset="0"/>
              </a:rPr>
              <a:t>Câu 3</a:t>
            </a:r>
            <a:r>
              <a:rPr lang="en-US" sz="2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sz="2800" dirty="0"/>
          </a:p>
        </p:txBody>
      </p:sp>
      <p:sp>
        <p:nvSpPr>
          <p:cNvPr id="78" name="TextBox 77"/>
          <p:cNvSpPr txBox="1"/>
          <p:nvPr/>
        </p:nvSpPr>
        <p:spPr>
          <a:xfrm>
            <a:off x="439756" y="4222517"/>
            <a:ext cx="3429024" cy="1369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C. Lọc máu và tạo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nước tiểu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63773" y="1982414"/>
            <a:ext cx="4572000" cy="35614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Chức năng chính của </a:t>
            </a:r>
            <a:endParaRPr lang="vi-VN" sz="2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thận trong hệ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bài tiết </a:t>
            </a:r>
            <a:endParaRPr lang="vi-VN" sz="2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là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gì?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A. Lưu trữ máu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B. Tiêu hóa thức ăn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vi-VN" sz="2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D. Vận chuyển oxy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508574" y="642918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Arial" pitchFamily="34" charset="0"/>
                <a:cs typeface="Arial" pitchFamily="34" charset="0"/>
              </a:rPr>
              <a:t>Câu 4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800" dirty="0"/>
          </a:p>
        </p:txBody>
      </p:sp>
      <p:sp>
        <p:nvSpPr>
          <p:cNvPr id="78" name="TextBox 77"/>
          <p:cNvSpPr txBox="1"/>
          <p:nvPr/>
        </p:nvSpPr>
        <p:spPr>
          <a:xfrm>
            <a:off x="132429" y="3668845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ea typeface="Arial" panose="020B0604020202020204" pitchFamily="34" charset="0"/>
                <a:cs typeface="Times New Roman" panose="02020603050405020304" pitchFamily="18" charset="0"/>
              </a:rPr>
              <a:t>B. Cầu thận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38268" y="1902619"/>
            <a:ext cx="4572000" cy="30637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Quá trình lọc máu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diễn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ra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ở bộ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phận nào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nephron?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A. Ống lượn gần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C. Ống góp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D. Quai Henle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71470" y="785794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Câu 5. </a:t>
            </a:r>
            <a:r>
              <a:rPr lang="vi-VN" sz="2400" b="1" dirty="0"/>
              <a:t>Chức năng chính của hệ bài tiết là gì?</a:t>
            </a:r>
          </a:p>
          <a:p>
            <a:pPr marL="457200" indent="-457200">
              <a:buAutoNum type="alphaUcPeriod"/>
            </a:pPr>
            <a:r>
              <a:rPr lang="vi-VN" sz="2400" dirty="0" smtClean="0"/>
              <a:t>Tiêu </a:t>
            </a:r>
            <a:r>
              <a:rPr lang="vi-VN" sz="2400" dirty="0"/>
              <a:t>hóa thức ăn</a:t>
            </a:r>
            <a:br>
              <a:rPr lang="vi-VN" sz="2400" dirty="0"/>
            </a:br>
            <a:endParaRPr lang="vi-VN" sz="2400" dirty="0" smtClean="0"/>
          </a:p>
          <a:p>
            <a:endParaRPr lang="vi-VN" sz="2400" dirty="0" smtClean="0"/>
          </a:p>
          <a:p>
            <a:r>
              <a:rPr lang="vi-VN" sz="2400" dirty="0"/>
              <a:t/>
            </a:r>
            <a:br>
              <a:rPr lang="vi-VN" sz="2400" dirty="0"/>
            </a:br>
            <a:r>
              <a:rPr lang="vi-VN" sz="2400" dirty="0"/>
              <a:t>C. Vận chuyển oxy trong máu</a:t>
            </a:r>
            <a:br>
              <a:rPr lang="vi-VN" sz="2400" dirty="0"/>
            </a:br>
            <a:r>
              <a:rPr lang="vi-VN" sz="2400" dirty="0"/>
              <a:t>D. Điều hòa nhiệt độ cơ thể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33676" y="3179124"/>
            <a:ext cx="342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B. Loại bỏ chất thải ra khỏi cơ thể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240006" y="718217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Arial" pitchFamily="34" charset="0"/>
                <a:cs typeface="Arial" pitchFamily="34" charset="0"/>
              </a:rPr>
              <a:t>Câu 6</a:t>
            </a:r>
            <a:r>
              <a:rPr lang="pt-BR" sz="2000" b="1" i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78" name="TextBox 77"/>
          <p:cNvSpPr txBox="1"/>
          <p:nvPr/>
        </p:nvSpPr>
        <p:spPr>
          <a:xfrm>
            <a:off x="437875" y="4772933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C. Hồng cầu</a:t>
            </a:r>
            <a:endParaRPr lang="en-US" sz="2400" dirty="0"/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71087" y="1881676"/>
            <a:ext cx="3374403" cy="3854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Sản phẩm nào sau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đây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không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có trong nước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tiểu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trong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điều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kiện hệ bài tiết nước tiểu hoạt động bình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thường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A.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B. Ure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D.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Acid uric</a:t>
            </a:r>
            <a:endParaRPr lang="vi-VN" sz="2400" dirty="0"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416090" y="642918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Arial" pitchFamily="34" charset="0"/>
                <a:cs typeface="Arial" pitchFamily="34" charset="0"/>
              </a:rPr>
              <a:t>Câu 7.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06716" y="2834582"/>
            <a:ext cx="3562183" cy="965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A. Tái hấp thu glucose,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axit amin, ion Na</a:t>
            </a:r>
            <a:r>
              <a:rPr lang="vi-VN" sz="2400" dirty="0">
                <a:latin typeface="Cambria Math" panose="02040503050406030204" pitchFamily="18" charset="0"/>
                <a:ea typeface="Arial" panose="020B0604020202020204" pitchFamily="34" charset="0"/>
                <a:cs typeface="Cambria Math" panose="02040503050406030204" pitchFamily="18" charset="0"/>
              </a:rPr>
              <a:t>⁺</a:t>
            </a:r>
            <a:endParaRPr lang="en-US" sz="2400" dirty="0"/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93399" y="1933545"/>
            <a:ext cx="4572000" cy="35614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Chức năng chính của </a:t>
            </a:r>
            <a:endParaRPr lang="vi-VN" sz="2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ống lượn gần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là gì?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vi-VN" sz="2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B. Tạo nước tiểu chính </a:t>
            </a:r>
            <a:endParaRPr lang="vi-VN" sz="2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thức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C. Bài tiết ure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D. Lọc máu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ircle: Hollow 47">
            <a:extLst>
              <a:ext uri="{FF2B5EF4-FFF2-40B4-BE49-F238E27FC236}">
                <a16:creationId xmlns:a16="http://schemas.microsoft.com/office/drawing/2014/main" id="{E3D54819-135B-4400-85C7-559DC274E5D1}"/>
              </a:ext>
            </a:extLst>
          </p:cNvPr>
          <p:cNvSpPr/>
          <p:nvPr/>
        </p:nvSpPr>
        <p:spPr>
          <a:xfrm>
            <a:off x="4357686" y="959122"/>
            <a:ext cx="4734559" cy="4755894"/>
          </a:xfrm>
          <a:prstGeom prst="donut">
            <a:avLst>
              <a:gd name="adj" fmla="val 8303"/>
            </a:avLst>
          </a:prstGeom>
          <a:gradFill>
            <a:gsLst>
              <a:gs pos="23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BFA545F-BDFB-4F21-B9C4-52A5C51CA17C}"/>
              </a:ext>
            </a:extLst>
          </p:cNvPr>
          <p:cNvSpPr/>
          <p:nvPr/>
        </p:nvSpPr>
        <p:spPr>
          <a:xfrm>
            <a:off x="7495218" y="523928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8BD2B7B-9CDD-4F99-93AF-0BA245AE20E8}"/>
              </a:ext>
            </a:extLst>
          </p:cNvPr>
          <p:cNvSpPr/>
          <p:nvPr/>
        </p:nvSpPr>
        <p:spPr>
          <a:xfrm>
            <a:off x="5143351" y="4816922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B5CD56-4E24-4684-93D5-7A564DD14FE2}"/>
              </a:ext>
            </a:extLst>
          </p:cNvPr>
          <p:cNvSpPr/>
          <p:nvPr/>
        </p:nvSpPr>
        <p:spPr>
          <a:xfrm>
            <a:off x="6732487" y="541767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AF5C720-9577-4A59-A89B-458DDB75E108}"/>
              </a:ext>
            </a:extLst>
          </p:cNvPr>
          <p:cNvSpPr/>
          <p:nvPr/>
        </p:nvSpPr>
        <p:spPr>
          <a:xfrm>
            <a:off x="5944937" y="531177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631C5B-944B-4197-979C-234FEF1C33F0}"/>
              </a:ext>
            </a:extLst>
          </p:cNvPr>
          <p:cNvSpPr/>
          <p:nvPr/>
        </p:nvSpPr>
        <p:spPr>
          <a:xfrm>
            <a:off x="8077296" y="4846774"/>
            <a:ext cx="186410" cy="18641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81475A-370A-4CFA-889D-2813E0F43537}"/>
              </a:ext>
            </a:extLst>
          </p:cNvPr>
          <p:cNvSpPr/>
          <p:nvPr/>
        </p:nvSpPr>
        <p:spPr>
          <a:xfrm>
            <a:off x="4665552" y="4192065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EA30E2-A428-4FB3-A9A7-38230E70AD2A}"/>
              </a:ext>
            </a:extLst>
          </p:cNvPr>
          <p:cNvSpPr/>
          <p:nvPr/>
        </p:nvSpPr>
        <p:spPr>
          <a:xfrm>
            <a:off x="4627634" y="2506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B266B3-B9F1-47D3-8A9F-E8B1EE3A7091}"/>
              </a:ext>
            </a:extLst>
          </p:cNvPr>
          <p:cNvSpPr/>
          <p:nvPr/>
        </p:nvSpPr>
        <p:spPr>
          <a:xfrm>
            <a:off x="8681529" y="2508720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7BBB5D7-BB9A-4E3B-AC60-0614BD6522F7}"/>
              </a:ext>
            </a:extLst>
          </p:cNvPr>
          <p:cNvSpPr/>
          <p:nvPr/>
        </p:nvSpPr>
        <p:spPr>
          <a:xfrm>
            <a:off x="5048214" y="1831026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0E80B4C-10A7-456B-8002-3E53F01556ED}"/>
              </a:ext>
            </a:extLst>
          </p:cNvPr>
          <p:cNvSpPr/>
          <p:nvPr/>
        </p:nvSpPr>
        <p:spPr>
          <a:xfrm>
            <a:off x="5622879" y="1330667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2BA3D3E-54DB-4866-B06C-F2E510C4729F}"/>
              </a:ext>
            </a:extLst>
          </p:cNvPr>
          <p:cNvSpPr/>
          <p:nvPr/>
        </p:nvSpPr>
        <p:spPr>
          <a:xfrm>
            <a:off x="6536514" y="1088003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611AB5-830C-4D07-92A2-7DD13EB3B1F7}"/>
              </a:ext>
            </a:extLst>
          </p:cNvPr>
          <p:cNvSpPr/>
          <p:nvPr/>
        </p:nvSpPr>
        <p:spPr>
          <a:xfrm>
            <a:off x="7400415" y="123759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4C118DD-652B-4BB1-B6FF-F2EB8FD94DCF}"/>
              </a:ext>
            </a:extLst>
          </p:cNvPr>
          <p:cNvSpPr/>
          <p:nvPr/>
        </p:nvSpPr>
        <p:spPr>
          <a:xfrm>
            <a:off x="8198323" y="1770704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9917499-75F4-4FFB-8BCF-C6AC78C62AF4}"/>
              </a:ext>
            </a:extLst>
          </p:cNvPr>
          <p:cNvSpPr/>
          <p:nvPr/>
        </p:nvSpPr>
        <p:spPr>
          <a:xfrm>
            <a:off x="8783290" y="3335639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F986433-E308-421C-A6C2-9A895BC1815F}"/>
              </a:ext>
            </a:extLst>
          </p:cNvPr>
          <p:cNvSpPr/>
          <p:nvPr/>
        </p:nvSpPr>
        <p:spPr>
          <a:xfrm>
            <a:off x="4503848" y="3338808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0E8CDA8-3A3C-443E-9C1C-4B9175D30A5D}"/>
              </a:ext>
            </a:extLst>
          </p:cNvPr>
          <p:cNvSpPr/>
          <p:nvPr/>
        </p:nvSpPr>
        <p:spPr>
          <a:xfrm>
            <a:off x="8601899" y="4154381"/>
            <a:ext cx="160361" cy="160361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1"/>
          <p:cNvGrpSpPr/>
          <p:nvPr/>
        </p:nvGrpSpPr>
        <p:grpSpPr>
          <a:xfrm>
            <a:off x="4474646" y="1287735"/>
            <a:ext cx="4393138" cy="4257053"/>
            <a:chOff x="1499178" y="851616"/>
            <a:chExt cx="6013751" cy="5827465"/>
          </a:xfrm>
        </p:grpSpPr>
        <p:grpSp>
          <p:nvGrpSpPr>
            <p:cNvPr id="3" name="Group 79"/>
            <p:cNvGrpSpPr/>
            <p:nvPr/>
          </p:nvGrpSpPr>
          <p:grpSpPr>
            <a:xfrm>
              <a:off x="1499178" y="851616"/>
              <a:ext cx="6013751" cy="5827465"/>
              <a:chOff x="1499178" y="851616"/>
              <a:chExt cx="6013751" cy="5827465"/>
            </a:xfrm>
          </p:grpSpPr>
          <p:grpSp>
            <p:nvGrpSpPr>
              <p:cNvPr id="21" name="Group 32"/>
              <p:cNvGrpSpPr/>
              <p:nvPr/>
            </p:nvGrpSpPr>
            <p:grpSpPr>
              <a:xfrm rot="8676806">
                <a:off x="3197738" y="4175117"/>
                <a:ext cx="2895482" cy="2503964"/>
                <a:chOff x="4106620" y="927557"/>
                <a:chExt cx="2895482" cy="2503964"/>
              </a:xfrm>
              <a:solidFill>
                <a:srgbClr val="FF0000"/>
              </a:solidFill>
            </p:grpSpPr>
            <p:sp>
              <p:nvSpPr>
                <p:cNvPr id="49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0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1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52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2" name="Group 28"/>
              <p:cNvGrpSpPr/>
              <p:nvPr/>
            </p:nvGrpSpPr>
            <p:grpSpPr>
              <a:xfrm>
                <a:off x="4123245" y="960807"/>
                <a:ext cx="2895482" cy="2503964"/>
                <a:chOff x="4106620" y="927557"/>
                <a:chExt cx="2895482" cy="2503964"/>
              </a:xfrm>
              <a:solidFill>
                <a:schemeClr val="accent4"/>
              </a:solidFill>
            </p:grpSpPr>
            <p:sp>
              <p:nvSpPr>
                <p:cNvPr id="45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6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7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8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8" name="Group 29"/>
              <p:cNvGrpSpPr/>
              <p:nvPr/>
            </p:nvGrpSpPr>
            <p:grpSpPr>
              <a:xfrm rot="12992623">
                <a:off x="1499178" y="2991793"/>
                <a:ext cx="2895482" cy="2503964"/>
                <a:chOff x="4106620" y="927557"/>
                <a:chExt cx="2895482" cy="2503964"/>
              </a:xfrm>
            </p:grpSpPr>
            <p:sp>
              <p:nvSpPr>
                <p:cNvPr id="41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2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3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4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29" name="Group 37"/>
              <p:cNvGrpSpPr/>
              <p:nvPr/>
            </p:nvGrpSpPr>
            <p:grpSpPr>
              <a:xfrm rot="4294792">
                <a:off x="4813206" y="2881051"/>
                <a:ext cx="2895482" cy="2503964"/>
                <a:chOff x="4106620" y="927557"/>
                <a:chExt cx="2895482" cy="2503964"/>
              </a:xfrm>
              <a:solidFill>
                <a:srgbClr val="CC3399"/>
              </a:solidFill>
            </p:grpSpPr>
            <p:sp>
              <p:nvSpPr>
                <p:cNvPr id="37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8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9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40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  <p:grpSp>
            <p:nvGrpSpPr>
              <p:cNvPr id="30" name="Group 42"/>
              <p:cNvGrpSpPr/>
              <p:nvPr/>
            </p:nvGrpSpPr>
            <p:grpSpPr>
              <a:xfrm rot="17305959">
                <a:off x="2064430" y="1047375"/>
                <a:ext cx="2895482" cy="2503964"/>
                <a:chOff x="4106620" y="927557"/>
                <a:chExt cx="2895482" cy="2503964"/>
              </a:xfrm>
              <a:solidFill>
                <a:srgbClr val="FF33CC"/>
              </a:solidFill>
            </p:grpSpPr>
            <p:sp>
              <p:nvSpPr>
                <p:cNvPr id="33" name="Freeform: Shape 1">
                  <a:extLst>
                    <a:ext uri="{FF2B5EF4-FFF2-40B4-BE49-F238E27FC236}">
                      <a16:creationId xmlns:a16="http://schemas.microsoft.com/office/drawing/2014/main" id="{ACCB8510-8E84-4634-A3D0-4037890FC3E9}"/>
                    </a:ext>
                  </a:extLst>
                </p:cNvPr>
                <p:cNvSpPr/>
                <p:nvPr/>
              </p:nvSpPr>
              <p:spPr>
                <a:xfrm rot="9660636" flipH="1">
                  <a:off x="4106620" y="927557"/>
                  <a:ext cx="1468299" cy="2503964"/>
                </a:xfrm>
                <a:custGeom>
                  <a:avLst/>
                  <a:gdLst>
                    <a:gd name="connsiteX0" fmla="*/ 832813 w 1454307"/>
                    <a:gd name="connsiteY0" fmla="*/ 2466839 h 2503964"/>
                    <a:gd name="connsiteX1" fmla="*/ 1336440 w 1454307"/>
                    <a:gd name="connsiteY1" fmla="*/ 2234707 h 2503964"/>
                    <a:gd name="connsiteX2" fmla="*/ 1454307 w 1454307"/>
                    <a:gd name="connsiteY2" fmla="*/ 2156961 h 2503964"/>
                    <a:gd name="connsiteX3" fmla="*/ 0 w 1454307"/>
                    <a:gd name="connsiteY3" fmla="*/ 0 h 2503964"/>
                    <a:gd name="connsiteX4" fmla="*/ 704179 w 1454307"/>
                    <a:gd name="connsiteY4" fmla="*/ 2503964 h 2503964"/>
                    <a:gd name="connsiteX5" fmla="*/ 832813 w 1454307"/>
                    <a:gd name="connsiteY5" fmla="*/ 2466839 h 25039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54307" h="2503964">
                      <a:moveTo>
                        <a:pt x="832813" y="2466839"/>
                      </a:moveTo>
                      <a:cubicBezTo>
                        <a:pt x="1011530" y="2405339"/>
                        <a:pt x="1179785" y="2327184"/>
                        <a:pt x="1336440" y="2234707"/>
                      </a:cubicBezTo>
                      <a:lnTo>
                        <a:pt x="1454307" y="2156961"/>
                      </a:lnTo>
                      <a:lnTo>
                        <a:pt x="0" y="0"/>
                      </a:lnTo>
                      <a:lnTo>
                        <a:pt x="704179" y="2503964"/>
                      </a:lnTo>
                      <a:lnTo>
                        <a:pt x="832813" y="246683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4" name="Freeform: Shape 3">
                  <a:extLst>
                    <a:ext uri="{FF2B5EF4-FFF2-40B4-BE49-F238E27FC236}">
                      <a16:creationId xmlns:a16="http://schemas.microsoft.com/office/drawing/2014/main" id="{C772A11A-D6B4-40EA-B3D2-D3BAAF74ADEB}"/>
                    </a:ext>
                  </a:extLst>
                </p:cNvPr>
                <p:cNvSpPr/>
                <p:nvPr/>
              </p:nvSpPr>
              <p:spPr>
                <a:xfrm rot="9660636" flipH="1">
                  <a:off x="4126057" y="1154452"/>
                  <a:ext cx="2156534" cy="2185471"/>
                </a:xfrm>
                <a:custGeom>
                  <a:avLst/>
                  <a:gdLst>
                    <a:gd name="connsiteX0" fmla="*/ 1473531 w 2135983"/>
                    <a:gd name="connsiteY0" fmla="*/ 2185471 h 2185471"/>
                    <a:gd name="connsiteX1" fmla="*/ 1543637 w 2135983"/>
                    <a:gd name="connsiteY1" fmla="*/ 2139228 h 2185471"/>
                    <a:gd name="connsiteX2" fmla="*/ 2109130 w 2135983"/>
                    <a:gd name="connsiteY2" fmla="*/ 1580322 h 2185471"/>
                    <a:gd name="connsiteX3" fmla="*/ 2135983 w 2135983"/>
                    <a:gd name="connsiteY3" fmla="*/ 1540840 h 2185471"/>
                    <a:gd name="connsiteX4" fmla="*/ 0 w 2135983"/>
                    <a:gd name="connsiteY4" fmla="*/ 0 h 2185471"/>
                    <a:gd name="connsiteX5" fmla="*/ 1473531 w 2135983"/>
                    <a:gd name="connsiteY5" fmla="*/ 2185471 h 21854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135983" h="2185471">
                      <a:moveTo>
                        <a:pt x="1473531" y="2185471"/>
                      </a:moveTo>
                      <a:lnTo>
                        <a:pt x="1543637" y="2139228"/>
                      </a:lnTo>
                      <a:cubicBezTo>
                        <a:pt x="1760795" y="1979903"/>
                        <a:pt x="1950572" y="1790978"/>
                        <a:pt x="2109130" y="1580322"/>
                      </a:cubicBezTo>
                      <a:lnTo>
                        <a:pt x="2135983" y="1540840"/>
                      </a:lnTo>
                      <a:lnTo>
                        <a:pt x="0" y="0"/>
                      </a:lnTo>
                      <a:lnTo>
                        <a:pt x="1473531" y="218547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5" name="Freeform: Shape 5">
                  <a:extLst>
                    <a:ext uri="{FF2B5EF4-FFF2-40B4-BE49-F238E27FC236}">
                      <a16:creationId xmlns:a16="http://schemas.microsoft.com/office/drawing/2014/main" id="{FC10A3F5-62F2-46BB-B200-738E34FC14D9}"/>
                    </a:ext>
                  </a:extLst>
                </p:cNvPr>
                <p:cNvSpPr/>
                <p:nvPr/>
              </p:nvSpPr>
              <p:spPr>
                <a:xfrm rot="9660636" flipH="1">
                  <a:off x="4203695" y="1715389"/>
                  <a:ext cx="2541749" cy="1545044"/>
                </a:xfrm>
                <a:custGeom>
                  <a:avLst/>
                  <a:gdLst>
                    <a:gd name="connsiteX0" fmla="*/ 2141812 w 2517527"/>
                    <a:gd name="connsiteY0" fmla="*/ 1545044 h 1545044"/>
                    <a:gd name="connsiteX1" fmla="*/ 2237243 w 2517527"/>
                    <a:gd name="connsiteY1" fmla="*/ 1404736 h 1545044"/>
                    <a:gd name="connsiteX2" fmla="*/ 2467406 w 2517527"/>
                    <a:gd name="connsiteY2" fmla="*/ 933054 h 1545044"/>
                    <a:gd name="connsiteX3" fmla="*/ 2517527 w 2517527"/>
                    <a:gd name="connsiteY3" fmla="*/ 776937 h 1545044"/>
                    <a:gd name="connsiteX4" fmla="*/ 0 w 2517527"/>
                    <a:gd name="connsiteY4" fmla="*/ 0 h 1545044"/>
                    <a:gd name="connsiteX5" fmla="*/ 2141812 w 2517527"/>
                    <a:gd name="connsiteY5" fmla="*/ 1545044 h 15450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517527" h="1545044">
                      <a:moveTo>
                        <a:pt x="2141812" y="1545044"/>
                      </a:moveTo>
                      <a:lnTo>
                        <a:pt x="2237243" y="1404736"/>
                      </a:lnTo>
                      <a:cubicBezTo>
                        <a:pt x="2328788" y="1255223"/>
                        <a:pt x="2405888" y="1097219"/>
                        <a:pt x="2467406" y="933054"/>
                      </a:cubicBezTo>
                      <a:lnTo>
                        <a:pt x="2517527" y="776937"/>
                      </a:lnTo>
                      <a:lnTo>
                        <a:pt x="0" y="0"/>
                      </a:lnTo>
                      <a:lnTo>
                        <a:pt x="2141812" y="15450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  <p:sp>
              <p:nvSpPr>
                <p:cNvPr id="36" name="Freeform: Shape 7">
                  <a:extLst>
                    <a:ext uri="{FF2B5EF4-FFF2-40B4-BE49-F238E27FC236}">
                      <a16:creationId xmlns:a16="http://schemas.microsoft.com/office/drawing/2014/main" id="{A8659635-54C8-43D0-B7C1-1172104A34F2}"/>
                    </a:ext>
                  </a:extLst>
                </p:cNvPr>
                <p:cNvSpPr/>
                <p:nvPr/>
              </p:nvSpPr>
              <p:spPr>
                <a:xfrm rot="9408289" flipH="1">
                  <a:off x="4330911" y="2521269"/>
                  <a:ext cx="2671191" cy="637864"/>
                </a:xfrm>
                <a:custGeom>
                  <a:avLst/>
                  <a:gdLst>
                    <a:gd name="connsiteX0" fmla="*/ 2535611 w 2645736"/>
                    <a:gd name="connsiteY0" fmla="*/ 896125 h 896125"/>
                    <a:gd name="connsiteX1" fmla="*/ 2551960 w 2645736"/>
                    <a:gd name="connsiteY1" fmla="*/ 845200 h 896125"/>
                    <a:gd name="connsiteX2" fmla="*/ 2644524 w 2645736"/>
                    <a:gd name="connsiteY2" fmla="*/ 55523 h 896125"/>
                    <a:gd name="connsiteX3" fmla="*/ 2640087 w 2645736"/>
                    <a:gd name="connsiteY3" fmla="*/ 0 h 896125"/>
                    <a:gd name="connsiteX4" fmla="*/ 0 w 2645736"/>
                    <a:gd name="connsiteY4" fmla="*/ 113606 h 896125"/>
                    <a:gd name="connsiteX5" fmla="*/ 2535611 w 2645736"/>
                    <a:gd name="connsiteY5" fmla="*/ 896125 h 8961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45736" h="896125">
                      <a:moveTo>
                        <a:pt x="2535611" y="896125"/>
                      </a:moveTo>
                      <a:lnTo>
                        <a:pt x="2551960" y="845200"/>
                      </a:lnTo>
                      <a:cubicBezTo>
                        <a:pt x="2620435" y="590587"/>
                        <a:pt x="2652570" y="324738"/>
                        <a:pt x="2644524" y="55523"/>
                      </a:cubicBezTo>
                      <a:lnTo>
                        <a:pt x="2640087" y="0"/>
                      </a:lnTo>
                      <a:lnTo>
                        <a:pt x="0" y="113606"/>
                      </a:lnTo>
                      <a:lnTo>
                        <a:pt x="2535611" y="89612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 sz="2000" dirty="0"/>
                </a:p>
              </p:txBody>
            </p:sp>
          </p:grp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2130107">
              <a:off x="4866963" y="1338005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tràng pháo tay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9280519">
              <a:off x="2791557" y="1923042"/>
              <a:ext cx="1284980" cy="884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cây kẹo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6317929">
              <a:off x="5374621" y="32109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trả lời thêm 1 câu hỏi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15010375">
              <a:off x="2202398" y="3702826"/>
              <a:ext cx="1697195" cy="126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chúc bạn may mắn lần sau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BEBF2C2-BC6A-4E4B-BA42-08E0016198E1}"/>
                </a:ext>
              </a:extLst>
            </p:cNvPr>
            <p:cNvSpPr txBox="1"/>
            <p:nvPr/>
          </p:nvSpPr>
          <p:spPr>
            <a:xfrm rot="9754394">
              <a:off x="4127046" y="4357271"/>
              <a:ext cx="1284980" cy="1643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  <a:cs typeface="Arial" pitchFamily="34" charset="0"/>
                </a:rPr>
                <a:t>1 phần quà đặc biệt</a:t>
              </a:r>
            </a:p>
          </p:txBody>
        </p:sp>
      </p:grpSp>
      <p:sp>
        <p:nvSpPr>
          <p:cNvPr id="53" name="Oval 52">
            <a:extLst>
              <a:ext uri="{FF2B5EF4-FFF2-40B4-BE49-F238E27FC236}">
                <a16:creationId xmlns:a16="http://schemas.microsoft.com/office/drawing/2014/main" id="{15A3A460-81CF-41C4-9C26-F68BDE996993}"/>
              </a:ext>
            </a:extLst>
          </p:cNvPr>
          <p:cNvSpPr/>
          <p:nvPr/>
        </p:nvSpPr>
        <p:spPr>
          <a:xfrm>
            <a:off x="6562074" y="3169208"/>
            <a:ext cx="296079" cy="296079"/>
          </a:xfrm>
          <a:prstGeom prst="ellipse">
            <a:avLst/>
          </a:prstGeom>
          <a:gradFill flip="none" rotWithShape="1">
            <a:gsLst>
              <a:gs pos="51000">
                <a:srgbClr val="CAAA4A"/>
              </a:gs>
              <a:gs pos="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dkEdge">
            <a:bevelT w="228600" h="38100"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63"/>
          <p:cNvGrpSpPr/>
          <p:nvPr/>
        </p:nvGrpSpPr>
        <p:grpSpPr>
          <a:xfrm>
            <a:off x="6461512" y="642918"/>
            <a:ext cx="385086" cy="857256"/>
            <a:chOff x="1543708" y="1571612"/>
            <a:chExt cx="385086" cy="857256"/>
          </a:xfrm>
        </p:grpSpPr>
        <p:sp>
          <p:nvSpPr>
            <p:cNvPr id="62" name="Down Arrow 61"/>
            <p:cNvSpPr/>
            <p:nvPr/>
          </p:nvSpPr>
          <p:spPr>
            <a:xfrm>
              <a:off x="1543708" y="1714488"/>
              <a:ext cx="385086" cy="7143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614014" y="1571612"/>
              <a:ext cx="214314" cy="214314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67"/>
          <p:cNvGrpSpPr/>
          <p:nvPr/>
        </p:nvGrpSpPr>
        <p:grpSpPr>
          <a:xfrm>
            <a:off x="0" y="14490"/>
            <a:ext cx="9144000" cy="714380"/>
            <a:chOff x="0" y="14490"/>
            <a:chExt cx="9144000" cy="714380"/>
          </a:xfrm>
        </p:grpSpPr>
        <p:sp>
          <p:nvSpPr>
            <p:cNvPr id="69" name="Up Ribbon 68"/>
            <p:cNvSpPr/>
            <p:nvPr/>
          </p:nvSpPr>
          <p:spPr>
            <a:xfrm>
              <a:off x="0" y="14490"/>
              <a:ext cx="9144000" cy="71438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428860" y="14490"/>
              <a:ext cx="428628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3200" b="1" cap="none" spc="0" dirty="0">
                  <a:ln w="11430"/>
                  <a:solidFill>
                    <a:srgbClr val="FFC0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VÒNG QUAY MAY MẮN</a:t>
              </a:r>
            </a:p>
          </p:txBody>
        </p:sp>
      </p:grpSp>
      <p:sp>
        <p:nvSpPr>
          <p:cNvPr id="74" name="Vertical Scroll 73"/>
          <p:cNvSpPr/>
          <p:nvPr/>
        </p:nvSpPr>
        <p:spPr>
          <a:xfrm>
            <a:off x="-434596" y="793311"/>
            <a:ext cx="4572032" cy="5786454"/>
          </a:xfrm>
          <a:prstGeom prst="vertic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00034" y="1500174"/>
            <a:ext cx="3429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i="1" dirty="0">
                <a:latin typeface="Arial" pitchFamily="34" charset="0"/>
                <a:cs typeface="Arial" pitchFamily="34" charset="0"/>
              </a:rPr>
              <a:t>Câu 8</a:t>
            </a:r>
            <a:r>
              <a:rPr lang="pt-BR" sz="2000" b="1" i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2400" dirty="0" smtClean="0"/>
          </a:p>
        </p:txBody>
      </p:sp>
      <p:sp>
        <p:nvSpPr>
          <p:cNvPr id="78" name="TextBox 77"/>
          <p:cNvSpPr txBox="1"/>
          <p:nvPr/>
        </p:nvSpPr>
        <p:spPr>
          <a:xfrm>
            <a:off x="228169" y="4077714"/>
            <a:ext cx="3839837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C. Ure</a:t>
            </a:r>
            <a:r>
              <a:rPr lang="en-US" sz="2400" dirty="0" smtClean="0"/>
              <a:t>.</a:t>
            </a:r>
            <a:endParaRPr lang="en-US" sz="2400" dirty="0"/>
          </a:p>
          <a:p>
            <a:pPr marL="457200" indent="-457200">
              <a:spcBef>
                <a:spcPts val="600"/>
              </a:spcBef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61" name="Right Arrow 60">
            <a:hlinkClick r:id="rId2" action="ppaction://hlinksldjump"/>
          </p:cNvPr>
          <p:cNvSpPr/>
          <p:nvPr/>
        </p:nvSpPr>
        <p:spPr>
          <a:xfrm>
            <a:off x="8072462" y="6286520"/>
            <a:ext cx="1071538" cy="571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233011" y="1933058"/>
            <a:ext cx="4572000" cy="30637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Chất thải nào sau đây </a:t>
            </a:r>
            <a:endParaRPr lang="vi-VN" sz="2400" dirty="0" smtClean="0"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được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thải ra ngoài </a:t>
            </a: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qua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400" dirty="0" smtClean="0"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nước tiểu?</a:t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A. O</a:t>
            </a:r>
            <a:r>
              <a:rPr lang="vi-VN" sz="2400" dirty="0">
                <a:latin typeface="Cambria Math" panose="02040503050406030204" pitchFamily="18" charset="0"/>
                <a:ea typeface="Arial" panose="020B0604020202020204" pitchFamily="34" charset="0"/>
                <a:cs typeface="Cambria Math" panose="02040503050406030204" pitchFamily="18" charset="0"/>
              </a:rPr>
              <a:t>₂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B. CO</a:t>
            </a:r>
            <a:r>
              <a:rPr lang="vi-VN" sz="2400" dirty="0">
                <a:latin typeface="Cambria Math" panose="02040503050406030204" pitchFamily="18" charset="0"/>
                <a:ea typeface="Arial" panose="020B0604020202020204" pitchFamily="34" charset="0"/>
                <a:cs typeface="Cambria Math" panose="02040503050406030204" pitchFamily="18" charset="0"/>
              </a:rPr>
              <a:t>₂</a:t>
            </a: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vi-VN" sz="2400" dirty="0">
                <a:ea typeface="Arial" panose="020B0604020202020204" pitchFamily="34" charset="0"/>
                <a:cs typeface="Times New Roman" panose="02020603050405020304" pitchFamily="18" charset="0"/>
              </a:rPr>
              <a:t>D. Glucose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77" grpId="0"/>
      <p:bldP spid="78" grpId="0"/>
      <p:bldP spid="78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685</Words>
  <Application>Microsoft Office PowerPoint</Application>
  <PresentationFormat>On-screen Show (4:3)</PresentationFormat>
  <Paragraphs>152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PC</cp:lastModifiedBy>
  <cp:revision>205</cp:revision>
  <dcterms:created xsi:type="dcterms:W3CDTF">2022-07-21T14:53:48Z</dcterms:created>
  <dcterms:modified xsi:type="dcterms:W3CDTF">2025-03-24T01:20:55Z</dcterms:modified>
</cp:coreProperties>
</file>