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sldIdLst>
    <p:sldId id="256" r:id="rId5"/>
    <p:sldId id="258" r:id="rId6"/>
    <p:sldId id="354" r:id="rId7"/>
    <p:sldId id="367" r:id="rId8"/>
    <p:sldId id="369" r:id="rId9"/>
    <p:sldId id="371" r:id="rId10"/>
    <p:sldId id="373" r:id="rId11"/>
    <p:sldId id="324" r:id="rId12"/>
    <p:sldId id="375" r:id="rId13"/>
    <p:sldId id="374" r:id="rId14"/>
    <p:sldId id="377" r:id="rId15"/>
    <p:sldId id="378" r:id="rId16"/>
    <p:sldId id="379" r:id="rId17"/>
    <p:sldId id="372" r:id="rId18"/>
    <p:sldId id="382" r:id="rId19"/>
    <p:sldId id="381" r:id="rId20"/>
    <p:sldId id="383" r:id="rId21"/>
    <p:sldId id="384" r:id="rId22"/>
    <p:sldId id="357" r:id="rId23"/>
    <p:sldId id="385" r:id="rId24"/>
    <p:sldId id="386" r:id="rId25"/>
    <p:sldId id="388" r:id="rId26"/>
    <p:sldId id="387" r:id="rId27"/>
    <p:sldId id="389" r:id="rId28"/>
    <p:sldId id="391" r:id="rId29"/>
    <p:sldId id="390" r:id="rId30"/>
    <p:sldId id="393" r:id="rId31"/>
    <p:sldId id="394" r:id="rId32"/>
    <p:sldId id="395" r:id="rId33"/>
    <p:sldId id="353" r:id="rId34"/>
    <p:sldId id="396" r:id="rId35"/>
    <p:sldId id="257" r:id="rId36"/>
    <p:sldId id="397" r:id="rId37"/>
    <p:sldId id="398" r:id="rId38"/>
    <p:sldId id="399" r:id="rId39"/>
    <p:sldId id="400" r:id="rId40"/>
    <p:sldId id="401" r:id="rId41"/>
    <p:sldId id="402" r:id="rId42"/>
    <p:sldId id="261" r:id="rId43"/>
    <p:sldId id="403" r:id="rId44"/>
    <p:sldId id="404" r:id="rId45"/>
    <p:sldId id="409" r:id="rId46"/>
    <p:sldId id="405" r:id="rId47"/>
    <p:sldId id="376" r:id="rId48"/>
    <p:sldId id="41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4" d="100"/>
          <a:sy n="64" d="100"/>
        </p:scale>
        <p:origin x="680" y="56"/>
      </p:cViewPr>
      <p:guideLst>
        <p:guide pos="384"/>
        <p:guide pos="7248"/>
        <p:guide orient="horz" pos="648"/>
        <p:guide orient="horz" pos="712"/>
        <p:guide orient="horz" pos="3928"/>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8AC29-BA3A-4C09-9219-72AAB5AD0FDB}" type="doc">
      <dgm:prSet loTypeId="urn:microsoft.com/office/officeart/2005/8/layout/venn1" loCatId="relationship" qsTypeId="urn:microsoft.com/office/officeart/2005/8/quickstyle/simple1" qsCatId="simple" csTypeId="urn:microsoft.com/office/officeart/2005/8/colors/colorful2" csCatId="colorful" phldr="1"/>
      <dgm:spPr/>
    </dgm:pt>
    <dgm:pt modelId="{C8743D11-2E86-4AC5-8AB5-E5AA614DD6DE}">
      <dgm:prSet phldrT="[Văn bản]" custT="1"/>
      <dgm:spPr/>
      <dgm:t>
        <a:bodyPr/>
        <a:lstStyle/>
        <a:p>
          <a:endParaRPr lang="en-US" sz="3200" b="1" i="1" dirty="0"/>
        </a:p>
      </dgm:t>
    </dgm:pt>
    <dgm:pt modelId="{818B0B5D-05BE-4F17-812E-0F4C20E1B852}" type="parTrans" cxnId="{456F27B3-79D2-4DF4-ABA3-350E05E82D86}">
      <dgm:prSet/>
      <dgm:spPr/>
      <dgm:t>
        <a:bodyPr/>
        <a:lstStyle/>
        <a:p>
          <a:endParaRPr lang="en-US"/>
        </a:p>
      </dgm:t>
    </dgm:pt>
    <dgm:pt modelId="{D1BCA774-91CD-425F-AFE3-8A8A02D43156}" type="sibTrans" cxnId="{456F27B3-79D2-4DF4-ABA3-350E05E82D86}">
      <dgm:prSet/>
      <dgm:spPr/>
      <dgm:t>
        <a:bodyPr/>
        <a:lstStyle/>
        <a:p>
          <a:endParaRPr lang="en-US"/>
        </a:p>
      </dgm:t>
    </dgm:pt>
    <dgm:pt modelId="{34CDFADC-EA3F-4A77-A7E6-BE49CFCBC3AD}" type="pres">
      <dgm:prSet presAssocID="{6D38AC29-BA3A-4C09-9219-72AAB5AD0FDB}" presName="compositeShape" presStyleCnt="0">
        <dgm:presLayoutVars>
          <dgm:chMax val="7"/>
          <dgm:dir/>
          <dgm:resizeHandles val="exact"/>
        </dgm:presLayoutVars>
      </dgm:prSet>
      <dgm:spPr/>
    </dgm:pt>
    <dgm:pt modelId="{E3F7E163-6012-420D-AB85-218FF62B59F5}" type="pres">
      <dgm:prSet presAssocID="{C8743D11-2E86-4AC5-8AB5-E5AA614DD6DE}" presName="circ1TxSh" presStyleLbl="vennNode1" presStyleIdx="0" presStyleCnt="1"/>
      <dgm:spPr/>
      <dgm:t>
        <a:bodyPr/>
        <a:lstStyle/>
        <a:p>
          <a:endParaRPr lang="en-US"/>
        </a:p>
      </dgm:t>
    </dgm:pt>
  </dgm:ptLst>
  <dgm:cxnLst>
    <dgm:cxn modelId="{3100CF1A-8A8E-47AE-9774-ED793DCB6582}" type="presOf" srcId="{6D38AC29-BA3A-4C09-9219-72AAB5AD0FDB}" destId="{34CDFADC-EA3F-4A77-A7E6-BE49CFCBC3AD}" srcOrd="0" destOrd="0" presId="urn:microsoft.com/office/officeart/2005/8/layout/venn1"/>
    <dgm:cxn modelId="{49562B06-F428-43E2-999B-E9E4F1C59C13}" type="presOf" srcId="{C8743D11-2E86-4AC5-8AB5-E5AA614DD6DE}" destId="{E3F7E163-6012-420D-AB85-218FF62B59F5}" srcOrd="0" destOrd="0" presId="urn:microsoft.com/office/officeart/2005/8/layout/venn1"/>
    <dgm:cxn modelId="{456F27B3-79D2-4DF4-ABA3-350E05E82D86}" srcId="{6D38AC29-BA3A-4C09-9219-72AAB5AD0FDB}" destId="{C8743D11-2E86-4AC5-8AB5-E5AA614DD6DE}" srcOrd="0" destOrd="0" parTransId="{818B0B5D-05BE-4F17-812E-0F4C20E1B852}" sibTransId="{D1BCA774-91CD-425F-AFE3-8A8A02D43156}"/>
    <dgm:cxn modelId="{BD2C524D-C09F-4BD3-A395-6DBC8EFCD0CB}" type="presParOf" srcId="{34CDFADC-EA3F-4A77-A7E6-BE49CFCBC3AD}" destId="{E3F7E163-6012-420D-AB85-218FF62B59F5}"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7E163-6012-420D-AB85-218FF62B59F5}">
      <dsp:nvSpPr>
        <dsp:cNvPr id="0" name=""/>
        <dsp:cNvSpPr/>
      </dsp:nvSpPr>
      <dsp:spPr>
        <a:xfrm>
          <a:off x="320206" y="0"/>
          <a:ext cx="3765099" cy="376509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b="1" i="1" kern="1200" dirty="0"/>
        </a:p>
      </dsp:txBody>
      <dsp:txXfrm>
        <a:off x="871592" y="551386"/>
        <a:ext cx="2662327" cy="26623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0FAA-7AAB-4782-BFA7-F3D6AC4D89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9C969F-18B8-4A0E-A89B-349E44BA9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29CE1D-6343-4A9B-BD92-4EDD3B9C14FE}"/>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5" name="Footer Placeholder 4">
            <a:extLst>
              <a:ext uri="{FF2B5EF4-FFF2-40B4-BE49-F238E27FC236}">
                <a16:creationId xmlns:a16="http://schemas.microsoft.com/office/drawing/2014/main" id="{E8139EEF-D5BE-4035-9200-BC4A36F9D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5A4D2-1CE1-454F-A5A7-E8221F797AB4}"/>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5052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607B-7EFD-411E-9652-061EDD0C7F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12792-C94B-4BA1-8146-01A0374FB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196C6-3925-4A67-8392-FE7A4285ED7F}"/>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5" name="Footer Placeholder 4">
            <a:extLst>
              <a:ext uri="{FF2B5EF4-FFF2-40B4-BE49-F238E27FC236}">
                <a16:creationId xmlns:a16="http://schemas.microsoft.com/office/drawing/2014/main" id="{F1B8FC10-9FFD-4F64-AD15-15766CAE6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A9321-8B3D-43A9-878A-26E79EBBE660}"/>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15776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4FC19-0F51-4068-B36B-8A93070B47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0D4F8-C58F-42EB-B228-449575985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29B4E-60E4-4B58-B063-038549D0B6C5}"/>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5" name="Footer Placeholder 4">
            <a:extLst>
              <a:ext uri="{FF2B5EF4-FFF2-40B4-BE49-F238E27FC236}">
                <a16:creationId xmlns:a16="http://schemas.microsoft.com/office/drawing/2014/main" id="{9A382C0C-8972-42FD-9371-4CAA675CF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B8ABC-8134-4594-BD2C-2A5A6896C33D}"/>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396587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3" name="矩形 2"/>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0888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0"/>
                    </a14:imgEffect>
                  </a14:imgLayer>
                </a14:imgProps>
              </a:ex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10" name="矩形 9"/>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0" y="6583680"/>
            <a:ext cx="12192000" cy="274320"/>
            <a:chOff x="49212" y="6583680"/>
            <a:chExt cx="12142788" cy="274320"/>
          </a:xfrm>
        </p:grpSpPr>
        <p:sp>
          <p:nvSpPr>
            <p:cNvPr id="4" name="Rectangle 6"/>
            <p:cNvSpPr>
              <a:spLocks noChangeArrowheads="1"/>
            </p:cNvSpPr>
            <p:nvPr/>
          </p:nvSpPr>
          <p:spPr bwMode="auto">
            <a:xfrm>
              <a:off x="49212" y="6653349"/>
              <a:ext cx="12142788" cy="20465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212" y="6583680"/>
              <a:ext cx="12142788" cy="70077"/>
            </a:xfrm>
            <a:custGeom>
              <a:avLst/>
              <a:gdLst>
                <a:gd name="T0" fmla="*/ 0 w 39688"/>
                <a:gd name="T1" fmla="*/ 361 h 361"/>
                <a:gd name="T2" fmla="*/ 39688 w 39688"/>
                <a:gd name="T3" fmla="*/ 361 h 361"/>
                <a:gd name="T4" fmla="*/ 39688 w 39688"/>
                <a:gd name="T5" fmla="*/ 4 h 361"/>
                <a:gd name="T6" fmla="*/ 32844 w 39688"/>
                <a:gd name="T7" fmla="*/ 4 h 361"/>
                <a:gd name="T8" fmla="*/ 32586 w 39688"/>
                <a:gd name="T9" fmla="*/ 0 h 361"/>
                <a:gd name="T10" fmla="*/ 25658 w 39688"/>
                <a:gd name="T11" fmla="*/ 0 h 361"/>
                <a:gd name="T12" fmla="*/ 25601 w 39688"/>
                <a:gd name="T13" fmla="*/ 0 h 361"/>
                <a:gd name="T14" fmla="*/ 0 w 39688"/>
                <a:gd name="T15" fmla="*/ 4 h 361"/>
                <a:gd name="T16" fmla="*/ 0 w 39688"/>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61">
                  <a:moveTo>
                    <a:pt x="0" y="361"/>
                  </a:moveTo>
                  <a:lnTo>
                    <a:pt x="39688" y="361"/>
                  </a:lnTo>
                  <a:lnTo>
                    <a:pt x="39688" y="4"/>
                  </a:lnTo>
                  <a:lnTo>
                    <a:pt x="32844" y="4"/>
                  </a:lnTo>
                  <a:lnTo>
                    <a:pt x="32586" y="0"/>
                  </a:lnTo>
                  <a:lnTo>
                    <a:pt x="25658" y="0"/>
                  </a:lnTo>
                  <a:lnTo>
                    <a:pt x="25601" y="0"/>
                  </a:lnTo>
                  <a:lnTo>
                    <a:pt x="0" y="4"/>
                  </a:lnTo>
                  <a:lnTo>
                    <a:pt x="0" y="361"/>
                  </a:lnTo>
                  <a:close/>
                </a:path>
              </a:pathLst>
            </a:custGeom>
            <a:solidFill>
              <a:schemeClr val="accent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p:cNvGrpSpPr/>
          <p:nvPr userDrawn="1"/>
        </p:nvGrpSpPr>
        <p:grpSpPr>
          <a:xfrm>
            <a:off x="11112" y="12699"/>
            <a:ext cx="12180888" cy="788410"/>
            <a:chOff x="11112" y="12698"/>
            <a:chExt cx="12180888" cy="1499398"/>
          </a:xfrm>
        </p:grpSpPr>
        <p:sp>
          <p:nvSpPr>
            <p:cNvPr id="7" name="Freeform 5"/>
            <p:cNvSpPr>
              <a:spLocks/>
            </p:cNvSpPr>
            <p:nvPr/>
          </p:nvSpPr>
          <p:spPr bwMode="auto">
            <a:xfrm>
              <a:off x="11112" y="12698"/>
              <a:ext cx="12180887" cy="1449863"/>
            </a:xfrm>
            <a:custGeom>
              <a:avLst/>
              <a:gdLst>
                <a:gd name="T0" fmla="*/ 0 w 39688"/>
                <a:gd name="T1" fmla="*/ 2557 h 3877"/>
                <a:gd name="T2" fmla="*/ 1868 w 39688"/>
                <a:gd name="T3" fmla="*/ 3316 h 3877"/>
                <a:gd name="T4" fmla="*/ 4304 w 39688"/>
                <a:gd name="T5" fmla="*/ 3574 h 3877"/>
                <a:gd name="T6" fmla="*/ 30939 w 39688"/>
                <a:gd name="T7" fmla="*/ 3574 h 3877"/>
                <a:gd name="T8" fmla="*/ 38001 w 39688"/>
                <a:gd name="T9" fmla="*/ 2616 h 3877"/>
                <a:gd name="T10" fmla="*/ 39688 w 39688"/>
                <a:gd name="T11" fmla="*/ 1611 h 3877"/>
                <a:gd name="T12" fmla="*/ 39688 w 39688"/>
                <a:gd name="T13" fmla="*/ 0 h 3877"/>
                <a:gd name="T14" fmla="*/ 0 w 39688"/>
                <a:gd name="T15" fmla="*/ 0 h 3877"/>
                <a:gd name="T16" fmla="*/ 0 w 39688"/>
                <a:gd name="T17" fmla="*/ 255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877">
                  <a:moveTo>
                    <a:pt x="0" y="2557"/>
                  </a:moveTo>
                  <a:cubicBezTo>
                    <a:pt x="711" y="2842"/>
                    <a:pt x="767" y="3027"/>
                    <a:pt x="1868" y="3316"/>
                  </a:cubicBezTo>
                  <a:cubicBezTo>
                    <a:pt x="2678" y="3528"/>
                    <a:pt x="3430" y="3574"/>
                    <a:pt x="4304" y="3574"/>
                  </a:cubicBezTo>
                  <a:lnTo>
                    <a:pt x="30939" y="3574"/>
                  </a:lnTo>
                  <a:cubicBezTo>
                    <a:pt x="33799" y="3574"/>
                    <a:pt x="35580" y="3877"/>
                    <a:pt x="38001" y="2616"/>
                  </a:cubicBezTo>
                  <a:cubicBezTo>
                    <a:pt x="38551" y="2330"/>
                    <a:pt x="39322" y="1783"/>
                    <a:pt x="39688" y="1611"/>
                  </a:cubicBezTo>
                  <a:lnTo>
                    <a:pt x="39688" y="0"/>
                  </a:lnTo>
                  <a:lnTo>
                    <a:pt x="0" y="0"/>
                  </a:lnTo>
                  <a:lnTo>
                    <a:pt x="0" y="2557"/>
                  </a:lnTo>
                  <a:close/>
                </a:path>
              </a:pathLst>
            </a:custGeom>
            <a:solidFill>
              <a:schemeClr val="accent3"/>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112" y="617748"/>
              <a:ext cx="12180888" cy="894348"/>
            </a:xfrm>
            <a:custGeom>
              <a:avLst/>
              <a:gdLst>
                <a:gd name="T0" fmla="*/ 0 w 39688"/>
                <a:gd name="T1" fmla="*/ 946 h 2444"/>
                <a:gd name="T2" fmla="*/ 0 w 39688"/>
                <a:gd name="T3" fmla="*/ 1122 h 2444"/>
                <a:gd name="T4" fmla="*/ 1869 w 39688"/>
                <a:gd name="T5" fmla="*/ 1882 h 2444"/>
                <a:gd name="T6" fmla="*/ 4304 w 39688"/>
                <a:gd name="T7" fmla="*/ 2138 h 2444"/>
                <a:gd name="T8" fmla="*/ 30939 w 39688"/>
                <a:gd name="T9" fmla="*/ 2138 h 2444"/>
                <a:gd name="T10" fmla="*/ 38000 w 39688"/>
                <a:gd name="T11" fmla="*/ 1181 h 2444"/>
                <a:gd name="T12" fmla="*/ 38844 w 39688"/>
                <a:gd name="T13" fmla="*/ 685 h 2444"/>
                <a:gd name="T14" fmla="*/ 39688 w 39688"/>
                <a:gd name="T15" fmla="*/ 176 h 2444"/>
                <a:gd name="T16" fmla="*/ 39688 w 39688"/>
                <a:gd name="T17" fmla="*/ 0 h 2444"/>
                <a:gd name="T18" fmla="*/ 38001 w 39688"/>
                <a:gd name="T19" fmla="*/ 1005 h 2444"/>
                <a:gd name="T20" fmla="*/ 30939 w 39688"/>
                <a:gd name="T21" fmla="*/ 1963 h 2444"/>
                <a:gd name="T22" fmla="*/ 4304 w 39688"/>
                <a:gd name="T23" fmla="*/ 1963 h 2444"/>
                <a:gd name="T24" fmla="*/ 1868 w 39688"/>
                <a:gd name="T25" fmla="*/ 1705 h 2444"/>
                <a:gd name="T26" fmla="*/ 0 w 39688"/>
                <a:gd name="T27" fmla="*/ 946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88" h="2444">
                  <a:moveTo>
                    <a:pt x="0" y="946"/>
                  </a:moveTo>
                  <a:lnTo>
                    <a:pt x="0" y="1122"/>
                  </a:lnTo>
                  <a:cubicBezTo>
                    <a:pt x="640" y="1373"/>
                    <a:pt x="845" y="1626"/>
                    <a:pt x="1869" y="1882"/>
                  </a:cubicBezTo>
                  <a:cubicBezTo>
                    <a:pt x="2673" y="2084"/>
                    <a:pt x="3434" y="2138"/>
                    <a:pt x="4304" y="2138"/>
                  </a:cubicBezTo>
                  <a:lnTo>
                    <a:pt x="30939" y="2138"/>
                  </a:lnTo>
                  <a:cubicBezTo>
                    <a:pt x="33844" y="2138"/>
                    <a:pt x="35560" y="2444"/>
                    <a:pt x="38000" y="1181"/>
                  </a:cubicBezTo>
                  <a:cubicBezTo>
                    <a:pt x="38288" y="1032"/>
                    <a:pt x="38582" y="850"/>
                    <a:pt x="38844" y="685"/>
                  </a:cubicBezTo>
                  <a:cubicBezTo>
                    <a:pt x="39090" y="529"/>
                    <a:pt x="39424" y="296"/>
                    <a:pt x="39688" y="176"/>
                  </a:cubicBezTo>
                  <a:lnTo>
                    <a:pt x="39688" y="0"/>
                  </a:lnTo>
                  <a:cubicBezTo>
                    <a:pt x="39322" y="172"/>
                    <a:pt x="38551" y="719"/>
                    <a:pt x="38001" y="1005"/>
                  </a:cubicBezTo>
                  <a:cubicBezTo>
                    <a:pt x="35580" y="2266"/>
                    <a:pt x="33799" y="1963"/>
                    <a:pt x="30939" y="1963"/>
                  </a:cubicBezTo>
                  <a:lnTo>
                    <a:pt x="4304" y="1963"/>
                  </a:lnTo>
                  <a:cubicBezTo>
                    <a:pt x="3430" y="1963"/>
                    <a:pt x="2678" y="1917"/>
                    <a:pt x="1868" y="1705"/>
                  </a:cubicBezTo>
                  <a:cubicBezTo>
                    <a:pt x="767" y="1416"/>
                    <a:pt x="711" y="1231"/>
                    <a:pt x="0" y="9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组合 14"/>
          <p:cNvGrpSpPr/>
          <p:nvPr userDrawn="1"/>
        </p:nvGrpSpPr>
        <p:grpSpPr>
          <a:xfrm>
            <a:off x="4896207" y="83472"/>
            <a:ext cx="2399586" cy="551868"/>
            <a:chOff x="3442893" y="126602"/>
            <a:chExt cx="2399586" cy="551868"/>
          </a:xfrm>
        </p:grpSpPr>
        <p:sp>
          <p:nvSpPr>
            <p:cNvPr id="11" name="open-book_338382"/>
            <p:cNvSpPr>
              <a:spLocks noChangeAspect="1"/>
            </p:cNvSpPr>
            <p:nvPr userDrawn="1"/>
          </p:nvSpPr>
          <p:spPr bwMode="auto">
            <a:xfrm>
              <a:off x="3442893" y="160155"/>
              <a:ext cx="499346" cy="467452"/>
            </a:xfrm>
            <a:custGeom>
              <a:avLst/>
              <a:gdLst>
                <a:gd name="T0" fmla="*/ 5973 w 6827"/>
                <a:gd name="T1" fmla="*/ 711 h 6400"/>
                <a:gd name="T2" fmla="*/ 5851 w 6827"/>
                <a:gd name="T3" fmla="*/ 65 h 6400"/>
                <a:gd name="T4" fmla="*/ 3413 w 6827"/>
                <a:gd name="T5" fmla="*/ 849 h 6400"/>
                <a:gd name="T6" fmla="*/ 976 w 6827"/>
                <a:gd name="T7" fmla="*/ 65 h 6400"/>
                <a:gd name="T8" fmla="*/ 853 w 6827"/>
                <a:gd name="T9" fmla="*/ 718 h 6400"/>
                <a:gd name="T10" fmla="*/ 84 w 6827"/>
                <a:gd name="T11" fmla="*/ 793 h 6400"/>
                <a:gd name="T12" fmla="*/ 0 w 6827"/>
                <a:gd name="T13" fmla="*/ 6116 h 6400"/>
                <a:gd name="T14" fmla="*/ 6542 w 6827"/>
                <a:gd name="T15" fmla="*/ 6400 h 6400"/>
                <a:gd name="T16" fmla="*/ 6827 w 6827"/>
                <a:gd name="T17" fmla="*/ 996 h 6400"/>
                <a:gd name="T18" fmla="*/ 569 w 6827"/>
                <a:gd name="T19" fmla="*/ 5831 h 6400"/>
                <a:gd name="T20" fmla="*/ 853 w 6827"/>
                <a:gd name="T21" fmla="*/ 1287 h 6400"/>
                <a:gd name="T22" fmla="*/ 867 w 6827"/>
                <a:gd name="T23" fmla="*/ 5348 h 6400"/>
                <a:gd name="T24" fmla="*/ 904 w 6827"/>
                <a:gd name="T25" fmla="*/ 5424 h 6400"/>
                <a:gd name="T26" fmla="*/ 1275 w 6827"/>
                <a:gd name="T27" fmla="*/ 5618 h 6400"/>
                <a:gd name="T28" fmla="*/ 569 w 6827"/>
                <a:gd name="T29" fmla="*/ 5831 h 6400"/>
                <a:gd name="T30" fmla="*/ 2560 w 6827"/>
                <a:gd name="T31" fmla="*/ 4693 h 6400"/>
                <a:gd name="T32" fmla="*/ 1864 w 6827"/>
                <a:gd name="T33" fmla="*/ 4379 h 6400"/>
                <a:gd name="T34" fmla="*/ 2118 w 6827"/>
                <a:gd name="T35" fmla="*/ 3870 h 6400"/>
                <a:gd name="T36" fmla="*/ 2815 w 6827"/>
                <a:gd name="T37" fmla="*/ 4536 h 6400"/>
                <a:gd name="T38" fmla="*/ 2560 w 6827"/>
                <a:gd name="T39" fmla="*/ 3556 h 6400"/>
                <a:gd name="T40" fmla="*/ 1864 w 6827"/>
                <a:gd name="T41" fmla="*/ 3241 h 6400"/>
                <a:gd name="T42" fmla="*/ 2118 w 6827"/>
                <a:gd name="T43" fmla="*/ 2732 h 6400"/>
                <a:gd name="T44" fmla="*/ 2815 w 6827"/>
                <a:gd name="T45" fmla="*/ 3398 h 6400"/>
                <a:gd name="T46" fmla="*/ 2560 w 6827"/>
                <a:gd name="T47" fmla="*/ 2418 h 6400"/>
                <a:gd name="T48" fmla="*/ 1864 w 6827"/>
                <a:gd name="T49" fmla="*/ 2103 h 6400"/>
                <a:gd name="T50" fmla="*/ 2118 w 6827"/>
                <a:gd name="T51" fmla="*/ 1594 h 6400"/>
                <a:gd name="T52" fmla="*/ 2815 w 6827"/>
                <a:gd name="T53" fmla="*/ 2260 h 6400"/>
                <a:gd name="T54" fmla="*/ 4708 w 6827"/>
                <a:gd name="T55" fmla="*/ 1594 h 6400"/>
                <a:gd name="T56" fmla="*/ 4963 w 6827"/>
                <a:gd name="T57" fmla="*/ 2103 h 6400"/>
                <a:gd name="T58" fmla="*/ 4267 w 6827"/>
                <a:gd name="T59" fmla="*/ 2418 h 6400"/>
                <a:gd name="T60" fmla="*/ 4140 w 6827"/>
                <a:gd name="T61" fmla="*/ 1879 h 6400"/>
                <a:gd name="T62" fmla="*/ 4708 w 6827"/>
                <a:gd name="T63" fmla="*/ 2732 h 6400"/>
                <a:gd name="T64" fmla="*/ 4963 w 6827"/>
                <a:gd name="T65" fmla="*/ 3241 h 6400"/>
                <a:gd name="T66" fmla="*/ 4267 w 6827"/>
                <a:gd name="T67" fmla="*/ 3556 h 6400"/>
                <a:gd name="T68" fmla="*/ 4140 w 6827"/>
                <a:gd name="T69" fmla="*/ 3017 h 6400"/>
                <a:gd name="T70" fmla="*/ 4267 w 6827"/>
                <a:gd name="T71" fmla="*/ 4693 h 6400"/>
                <a:gd name="T72" fmla="*/ 4140 w 6827"/>
                <a:gd name="T73" fmla="*/ 4154 h 6400"/>
                <a:gd name="T74" fmla="*/ 5090 w 6827"/>
                <a:gd name="T75" fmla="*/ 3997 h 6400"/>
                <a:gd name="T76" fmla="*/ 4394 w 6827"/>
                <a:gd name="T77" fmla="*/ 4663 h 6400"/>
                <a:gd name="T78" fmla="*/ 4983 w 6827"/>
                <a:gd name="T79" fmla="*/ 5831 h 6400"/>
                <a:gd name="T80" fmla="*/ 5789 w 6827"/>
                <a:gd name="T81" fmla="*/ 5529 h 6400"/>
                <a:gd name="T82" fmla="*/ 5936 w 6827"/>
                <a:gd name="T83" fmla="*/ 5396 h 6400"/>
                <a:gd name="T84" fmla="*/ 5973 w 6827"/>
                <a:gd name="T85" fmla="*/ 5262 h 6400"/>
                <a:gd name="T86" fmla="*/ 6258 w 6827"/>
                <a:gd name="T87" fmla="*/ 128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7" h="6400">
                  <a:moveTo>
                    <a:pt x="6542" y="711"/>
                  </a:moveTo>
                  <a:lnTo>
                    <a:pt x="5973" y="711"/>
                  </a:lnTo>
                  <a:lnTo>
                    <a:pt x="5973" y="299"/>
                  </a:lnTo>
                  <a:cubicBezTo>
                    <a:pt x="5973" y="206"/>
                    <a:pt x="5928" y="119"/>
                    <a:pt x="5851" y="65"/>
                  </a:cubicBezTo>
                  <a:cubicBezTo>
                    <a:pt x="5774" y="12"/>
                    <a:pt x="5676" y="0"/>
                    <a:pt x="5589" y="33"/>
                  </a:cubicBezTo>
                  <a:lnTo>
                    <a:pt x="3413" y="849"/>
                  </a:lnTo>
                  <a:lnTo>
                    <a:pt x="1238" y="33"/>
                  </a:lnTo>
                  <a:cubicBezTo>
                    <a:pt x="1150" y="0"/>
                    <a:pt x="1053" y="12"/>
                    <a:pt x="976" y="65"/>
                  </a:cubicBezTo>
                  <a:cubicBezTo>
                    <a:pt x="899" y="119"/>
                    <a:pt x="853" y="206"/>
                    <a:pt x="853" y="299"/>
                  </a:cubicBezTo>
                  <a:lnTo>
                    <a:pt x="853" y="718"/>
                  </a:lnTo>
                  <a:lnTo>
                    <a:pt x="288" y="711"/>
                  </a:lnTo>
                  <a:cubicBezTo>
                    <a:pt x="217" y="710"/>
                    <a:pt x="139" y="740"/>
                    <a:pt x="84" y="793"/>
                  </a:cubicBezTo>
                  <a:cubicBezTo>
                    <a:pt x="30" y="847"/>
                    <a:pt x="0" y="920"/>
                    <a:pt x="0" y="996"/>
                  </a:cubicBezTo>
                  <a:lnTo>
                    <a:pt x="0" y="6116"/>
                  </a:lnTo>
                  <a:cubicBezTo>
                    <a:pt x="0" y="6273"/>
                    <a:pt x="127" y="6400"/>
                    <a:pt x="284" y="6400"/>
                  </a:cubicBezTo>
                  <a:lnTo>
                    <a:pt x="6542" y="6400"/>
                  </a:lnTo>
                  <a:cubicBezTo>
                    <a:pt x="6699" y="6400"/>
                    <a:pt x="6827" y="6273"/>
                    <a:pt x="6827" y="6116"/>
                  </a:cubicBezTo>
                  <a:lnTo>
                    <a:pt x="6827" y="996"/>
                  </a:lnTo>
                  <a:cubicBezTo>
                    <a:pt x="6827" y="839"/>
                    <a:pt x="6699" y="711"/>
                    <a:pt x="6542" y="711"/>
                  </a:cubicBezTo>
                  <a:close/>
                  <a:moveTo>
                    <a:pt x="569" y="5831"/>
                  </a:moveTo>
                  <a:lnTo>
                    <a:pt x="569" y="1283"/>
                  </a:lnTo>
                  <a:lnTo>
                    <a:pt x="853" y="1287"/>
                  </a:lnTo>
                  <a:lnTo>
                    <a:pt x="853" y="5262"/>
                  </a:lnTo>
                  <a:cubicBezTo>
                    <a:pt x="853" y="5292"/>
                    <a:pt x="858" y="5321"/>
                    <a:pt x="867" y="5348"/>
                  </a:cubicBezTo>
                  <a:cubicBezTo>
                    <a:pt x="872" y="5365"/>
                    <a:pt x="882" y="5380"/>
                    <a:pt x="890" y="5396"/>
                  </a:cubicBezTo>
                  <a:cubicBezTo>
                    <a:pt x="895" y="5405"/>
                    <a:pt x="898" y="5416"/>
                    <a:pt x="904" y="5424"/>
                  </a:cubicBezTo>
                  <a:cubicBezTo>
                    <a:pt x="936" y="5471"/>
                    <a:pt x="982" y="5508"/>
                    <a:pt x="1038" y="5529"/>
                  </a:cubicBezTo>
                  <a:lnTo>
                    <a:pt x="1275" y="5618"/>
                  </a:lnTo>
                  <a:lnTo>
                    <a:pt x="1844" y="5831"/>
                  </a:lnTo>
                  <a:lnTo>
                    <a:pt x="569" y="5831"/>
                  </a:lnTo>
                  <a:close/>
                  <a:moveTo>
                    <a:pt x="2815" y="4536"/>
                  </a:moveTo>
                  <a:cubicBezTo>
                    <a:pt x="2765" y="4636"/>
                    <a:pt x="2664" y="4693"/>
                    <a:pt x="2560" y="4693"/>
                  </a:cubicBezTo>
                  <a:cubicBezTo>
                    <a:pt x="2517" y="4693"/>
                    <a:pt x="2474" y="4684"/>
                    <a:pt x="2433" y="4663"/>
                  </a:cubicBezTo>
                  <a:lnTo>
                    <a:pt x="1864" y="4379"/>
                  </a:lnTo>
                  <a:cubicBezTo>
                    <a:pt x="1723" y="4308"/>
                    <a:pt x="1666" y="4138"/>
                    <a:pt x="1737" y="3997"/>
                  </a:cubicBezTo>
                  <a:cubicBezTo>
                    <a:pt x="1807" y="3857"/>
                    <a:pt x="1977" y="3800"/>
                    <a:pt x="2118" y="3870"/>
                  </a:cubicBezTo>
                  <a:lnTo>
                    <a:pt x="2687" y="4154"/>
                  </a:lnTo>
                  <a:cubicBezTo>
                    <a:pt x="2828" y="4225"/>
                    <a:pt x="2885" y="4396"/>
                    <a:pt x="2815" y="4536"/>
                  </a:cubicBezTo>
                  <a:close/>
                  <a:moveTo>
                    <a:pt x="2815" y="3398"/>
                  </a:moveTo>
                  <a:cubicBezTo>
                    <a:pt x="2765" y="3498"/>
                    <a:pt x="2664" y="3556"/>
                    <a:pt x="2560" y="3556"/>
                  </a:cubicBezTo>
                  <a:cubicBezTo>
                    <a:pt x="2517" y="3556"/>
                    <a:pt x="2474" y="3546"/>
                    <a:pt x="2433" y="3526"/>
                  </a:cubicBezTo>
                  <a:lnTo>
                    <a:pt x="1864" y="3241"/>
                  </a:lnTo>
                  <a:cubicBezTo>
                    <a:pt x="1723" y="3171"/>
                    <a:pt x="1666" y="3000"/>
                    <a:pt x="1737" y="2860"/>
                  </a:cubicBezTo>
                  <a:cubicBezTo>
                    <a:pt x="1807" y="2719"/>
                    <a:pt x="1977" y="2662"/>
                    <a:pt x="2118" y="2732"/>
                  </a:cubicBezTo>
                  <a:lnTo>
                    <a:pt x="2687" y="3017"/>
                  </a:lnTo>
                  <a:cubicBezTo>
                    <a:pt x="2828" y="3087"/>
                    <a:pt x="2885" y="3258"/>
                    <a:pt x="2815" y="3398"/>
                  </a:cubicBezTo>
                  <a:close/>
                  <a:moveTo>
                    <a:pt x="2815" y="2260"/>
                  </a:moveTo>
                  <a:cubicBezTo>
                    <a:pt x="2765" y="2360"/>
                    <a:pt x="2664" y="2418"/>
                    <a:pt x="2560" y="2418"/>
                  </a:cubicBezTo>
                  <a:cubicBezTo>
                    <a:pt x="2517" y="2418"/>
                    <a:pt x="2474" y="2408"/>
                    <a:pt x="2433" y="2388"/>
                  </a:cubicBezTo>
                  <a:lnTo>
                    <a:pt x="1864" y="2103"/>
                  </a:lnTo>
                  <a:cubicBezTo>
                    <a:pt x="1723" y="2033"/>
                    <a:pt x="1666" y="1862"/>
                    <a:pt x="1737" y="1722"/>
                  </a:cubicBezTo>
                  <a:cubicBezTo>
                    <a:pt x="1807" y="1582"/>
                    <a:pt x="1977" y="1524"/>
                    <a:pt x="2118" y="1594"/>
                  </a:cubicBezTo>
                  <a:lnTo>
                    <a:pt x="2687" y="1879"/>
                  </a:lnTo>
                  <a:cubicBezTo>
                    <a:pt x="2828" y="1949"/>
                    <a:pt x="2885" y="2120"/>
                    <a:pt x="2815" y="2260"/>
                  </a:cubicBezTo>
                  <a:close/>
                  <a:moveTo>
                    <a:pt x="4140" y="1879"/>
                  </a:moveTo>
                  <a:lnTo>
                    <a:pt x="4708" y="1594"/>
                  </a:lnTo>
                  <a:cubicBezTo>
                    <a:pt x="4849" y="1524"/>
                    <a:pt x="5020" y="1582"/>
                    <a:pt x="5090" y="1722"/>
                  </a:cubicBezTo>
                  <a:cubicBezTo>
                    <a:pt x="5160" y="1862"/>
                    <a:pt x="5103" y="2033"/>
                    <a:pt x="4963" y="2103"/>
                  </a:cubicBezTo>
                  <a:lnTo>
                    <a:pt x="4394" y="2388"/>
                  </a:lnTo>
                  <a:cubicBezTo>
                    <a:pt x="4353" y="2408"/>
                    <a:pt x="4310" y="2418"/>
                    <a:pt x="4267" y="2418"/>
                  </a:cubicBezTo>
                  <a:cubicBezTo>
                    <a:pt x="4163" y="2418"/>
                    <a:pt x="4062" y="2360"/>
                    <a:pt x="4012" y="2260"/>
                  </a:cubicBezTo>
                  <a:cubicBezTo>
                    <a:pt x="3942" y="2120"/>
                    <a:pt x="3999" y="1949"/>
                    <a:pt x="4140" y="1879"/>
                  </a:cubicBezTo>
                  <a:close/>
                  <a:moveTo>
                    <a:pt x="4140" y="3017"/>
                  </a:moveTo>
                  <a:lnTo>
                    <a:pt x="4708" y="2732"/>
                  </a:lnTo>
                  <a:cubicBezTo>
                    <a:pt x="4849" y="2662"/>
                    <a:pt x="5020" y="2719"/>
                    <a:pt x="5090" y="2860"/>
                  </a:cubicBezTo>
                  <a:cubicBezTo>
                    <a:pt x="5160" y="3000"/>
                    <a:pt x="5103" y="3171"/>
                    <a:pt x="4963" y="3241"/>
                  </a:cubicBezTo>
                  <a:lnTo>
                    <a:pt x="4394" y="3526"/>
                  </a:lnTo>
                  <a:cubicBezTo>
                    <a:pt x="4353" y="3546"/>
                    <a:pt x="4310" y="3556"/>
                    <a:pt x="4267" y="3556"/>
                  </a:cubicBezTo>
                  <a:cubicBezTo>
                    <a:pt x="4163" y="3556"/>
                    <a:pt x="4062" y="3498"/>
                    <a:pt x="4012" y="3398"/>
                  </a:cubicBezTo>
                  <a:cubicBezTo>
                    <a:pt x="3942" y="3258"/>
                    <a:pt x="3999" y="3087"/>
                    <a:pt x="4140" y="3017"/>
                  </a:cubicBezTo>
                  <a:close/>
                  <a:moveTo>
                    <a:pt x="4394" y="4663"/>
                  </a:moveTo>
                  <a:cubicBezTo>
                    <a:pt x="4353" y="4684"/>
                    <a:pt x="4310" y="4693"/>
                    <a:pt x="4267" y="4693"/>
                  </a:cubicBezTo>
                  <a:cubicBezTo>
                    <a:pt x="4163" y="4693"/>
                    <a:pt x="4062" y="4636"/>
                    <a:pt x="4012" y="4536"/>
                  </a:cubicBezTo>
                  <a:cubicBezTo>
                    <a:pt x="3942" y="4396"/>
                    <a:pt x="3999" y="4225"/>
                    <a:pt x="4140" y="4154"/>
                  </a:cubicBezTo>
                  <a:lnTo>
                    <a:pt x="4708" y="3870"/>
                  </a:lnTo>
                  <a:cubicBezTo>
                    <a:pt x="4849" y="3800"/>
                    <a:pt x="5020" y="3857"/>
                    <a:pt x="5090" y="3997"/>
                  </a:cubicBezTo>
                  <a:cubicBezTo>
                    <a:pt x="5160" y="4138"/>
                    <a:pt x="5103" y="4308"/>
                    <a:pt x="4963" y="4379"/>
                  </a:cubicBezTo>
                  <a:lnTo>
                    <a:pt x="4394" y="4663"/>
                  </a:lnTo>
                  <a:close/>
                  <a:moveTo>
                    <a:pt x="6258" y="5831"/>
                  </a:moveTo>
                  <a:lnTo>
                    <a:pt x="4983" y="5831"/>
                  </a:lnTo>
                  <a:lnTo>
                    <a:pt x="5634" y="5587"/>
                  </a:lnTo>
                  <a:lnTo>
                    <a:pt x="5789" y="5529"/>
                  </a:lnTo>
                  <a:cubicBezTo>
                    <a:pt x="5844" y="5508"/>
                    <a:pt x="5891" y="5471"/>
                    <a:pt x="5923" y="5424"/>
                  </a:cubicBezTo>
                  <a:cubicBezTo>
                    <a:pt x="5929" y="5416"/>
                    <a:pt x="5932" y="5405"/>
                    <a:pt x="5936" y="5396"/>
                  </a:cubicBezTo>
                  <a:cubicBezTo>
                    <a:pt x="5945" y="5380"/>
                    <a:pt x="5955" y="5365"/>
                    <a:pt x="5960" y="5348"/>
                  </a:cubicBezTo>
                  <a:cubicBezTo>
                    <a:pt x="5969" y="5321"/>
                    <a:pt x="5973" y="5292"/>
                    <a:pt x="5973" y="5262"/>
                  </a:cubicBezTo>
                  <a:lnTo>
                    <a:pt x="5973" y="1280"/>
                  </a:lnTo>
                  <a:lnTo>
                    <a:pt x="6258" y="1280"/>
                  </a:lnTo>
                  <a:lnTo>
                    <a:pt x="6258" y="5831"/>
                  </a:lnTo>
                  <a:close/>
                </a:path>
              </a:pathLst>
            </a:custGeom>
            <a:solidFill>
              <a:schemeClr val="bg1">
                <a:alpha val="80000"/>
              </a:schemeClr>
            </a:solidFill>
            <a:ln>
              <a:noFill/>
            </a:ln>
          </p:spPr>
        </p:sp>
        <p:grpSp>
          <p:nvGrpSpPr>
            <p:cNvPr id="12" name="组合 11"/>
            <p:cNvGrpSpPr/>
            <p:nvPr userDrawn="1"/>
          </p:nvGrpSpPr>
          <p:grpSpPr>
            <a:xfrm>
              <a:off x="3949460" y="126602"/>
              <a:ext cx="1893019" cy="551868"/>
              <a:chOff x="990451" y="87348"/>
              <a:chExt cx="1893019" cy="551868"/>
            </a:xfrm>
          </p:grpSpPr>
          <p:sp>
            <p:nvSpPr>
              <p:cNvPr id="13" name="TextBox 19"/>
              <p:cNvSpPr txBox="1"/>
              <p:nvPr/>
            </p:nvSpPr>
            <p:spPr>
              <a:xfrm>
                <a:off x="1004894" y="87348"/>
                <a:ext cx="1646605" cy="338554"/>
              </a:xfrm>
              <a:prstGeom prst="rect">
                <a:avLst/>
              </a:prstGeom>
              <a:noFill/>
            </p:spPr>
            <p:txBody>
              <a:bodyPr wrap="none" rtlCol="0">
                <a:spAutoFit/>
              </a:bodyPr>
              <a:lstStyle/>
              <a:p>
                <a:pPr defTabSz="914355"/>
                <a:r>
                  <a:rPr lang="zh-CN" altLang="en-US" sz="1600" b="1" spc="300">
                    <a:solidFill>
                      <a:schemeClr val="bg1"/>
                    </a:solidFill>
                    <a:latin typeface="微软雅黑"/>
                    <a:ea typeface="微软雅黑"/>
                  </a:rPr>
                  <a:t>点击添加标题</a:t>
                </a:r>
              </a:p>
            </p:txBody>
          </p:sp>
          <p:sp>
            <p:nvSpPr>
              <p:cNvPr id="14" name="矩形 13"/>
              <p:cNvSpPr/>
              <p:nvPr/>
            </p:nvSpPr>
            <p:spPr>
              <a:xfrm>
                <a:off x="990451" y="346828"/>
                <a:ext cx="1893019" cy="292388"/>
              </a:xfrm>
              <a:prstGeom prst="rect">
                <a:avLst/>
              </a:prstGeom>
            </p:spPr>
            <p:txBody>
              <a:bodyPr wrap="none">
                <a:spAutoFit/>
              </a:bodyPr>
              <a:lstStyle/>
              <a:p>
                <a:r>
                  <a:rPr lang="en-US" altLang="zh-CN" sz="1300" b="1">
                    <a:solidFill>
                      <a:schemeClr val="bg1"/>
                    </a:solidFill>
                  </a:rPr>
                  <a:t>CLICK TO ADD TITLE</a:t>
                </a:r>
                <a:endParaRPr lang="zh-CN" altLang="en-US" sz="1300" b="1">
                  <a:solidFill>
                    <a:schemeClr val="bg1"/>
                  </a:solidFill>
                </a:endParaRPr>
              </a:p>
            </p:txBody>
          </p:sp>
        </p:grpSp>
      </p:grpSp>
    </p:spTree>
    <p:extLst>
      <p:ext uri="{BB962C8B-B14F-4D97-AF65-F5344CB8AC3E}">
        <p14:creationId xmlns:p14="http://schemas.microsoft.com/office/powerpoint/2010/main" val="2172200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35962C-96A0-48F9-2C09-994F979371E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43344FE8-0673-BEAD-96F2-6DC59E1C4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174DF0D-6FAC-EDB8-C5F7-20F6A1196C8A}"/>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5" name="Chỗ dành sẵn cho Chân trang 4">
            <a:extLst>
              <a:ext uri="{FF2B5EF4-FFF2-40B4-BE49-F238E27FC236}">
                <a16:creationId xmlns:a16="http://schemas.microsoft.com/office/drawing/2014/main" id="{4AA2F5CE-D799-8DF7-2336-CD9858367F0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F8FDB6-9E04-5728-3371-919F7C905E6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00683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84EEC5-C8C2-7ED5-8DEC-56F709DF5C5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5446622-29AC-D350-F7B8-0C04C856F0B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BC3F2F8-9D79-2A75-ACA7-28876F9F7AD6}"/>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5" name="Chỗ dành sẵn cho Chân trang 4">
            <a:extLst>
              <a:ext uri="{FF2B5EF4-FFF2-40B4-BE49-F238E27FC236}">
                <a16:creationId xmlns:a16="http://schemas.microsoft.com/office/drawing/2014/main" id="{314F02F8-F7C8-EEBF-F0C9-B85B830FCB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A0A97F-B976-48D5-3702-4AFBA092BD3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418328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5928147-9F96-DA57-D354-A3FCB585AFA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2DCFE6C-6835-6A0D-5015-A0F81221E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D6C2114-33B0-14C2-038C-E7D997025C21}"/>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5" name="Chỗ dành sẵn cho Chân trang 4">
            <a:extLst>
              <a:ext uri="{FF2B5EF4-FFF2-40B4-BE49-F238E27FC236}">
                <a16:creationId xmlns:a16="http://schemas.microsoft.com/office/drawing/2014/main" id="{01A0A541-F4B7-6878-823E-9B79CF27A9E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8FC15AA-AF8B-D02B-4B88-E9E49907EF2D}"/>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78928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D38E28-2783-96B0-52E6-BB4D4061282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88CAD65-A5E9-6665-EF05-F6C061A6C8E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BB5DB03-3C9F-97B6-7106-EB34CCC4B6D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CB00AF4-FDEF-B689-9467-F6482A4B5C43}"/>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6" name="Chỗ dành sẵn cho Chân trang 5">
            <a:extLst>
              <a:ext uri="{FF2B5EF4-FFF2-40B4-BE49-F238E27FC236}">
                <a16:creationId xmlns:a16="http://schemas.microsoft.com/office/drawing/2014/main" id="{99980285-2DA5-3106-3E50-E2147DA9820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EE935FD-2E09-0D84-44A4-006081338463}"/>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84859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590C27-7DE9-0CF3-99B3-FB456D21583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03F0142-C7F6-86BF-80C8-EEDA46600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0E66EE-EEB1-27F8-6019-3CC0C3AD300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6413D-4EAD-1F40-071C-C43460DC7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5652D3F-A53D-68D1-42F7-24D0F22911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FFAA8B73-5607-FA01-2D21-43FADAA05FE3}"/>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8" name="Chỗ dành sẵn cho Chân trang 7">
            <a:extLst>
              <a:ext uri="{FF2B5EF4-FFF2-40B4-BE49-F238E27FC236}">
                <a16:creationId xmlns:a16="http://schemas.microsoft.com/office/drawing/2014/main" id="{BDD6EFAF-CDE5-38C8-D9FE-10E912DD891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E053782-F94F-0A1A-7520-0764F9257A26}"/>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411451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3D07C5-D9BA-7681-375B-873545FD6D8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2532A97-9F91-EAFF-B8E6-EFA2EEA0F266}"/>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4" name="Chỗ dành sẵn cho Chân trang 3">
            <a:extLst>
              <a:ext uri="{FF2B5EF4-FFF2-40B4-BE49-F238E27FC236}">
                <a16:creationId xmlns:a16="http://schemas.microsoft.com/office/drawing/2014/main" id="{9CFA0734-52CB-F27D-0D14-01BF40B91DB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904D9CB-97FC-1EFA-0502-34C9165A0E4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747446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1D5A-F384-4A76-92C6-54CB072E1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816C1-51E9-41E2-AFBF-0ABAFCFA6C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374D4-6600-42D3-8C1D-B2C83BADEC09}"/>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5" name="Footer Placeholder 4">
            <a:extLst>
              <a:ext uri="{FF2B5EF4-FFF2-40B4-BE49-F238E27FC236}">
                <a16:creationId xmlns:a16="http://schemas.microsoft.com/office/drawing/2014/main" id="{FDB068F0-BF0C-4463-9999-860E32065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8548A-F303-4DE7-8429-EE979D72D1CD}"/>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61533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DB4E5B0-02F0-FEAC-FC36-4E17495A87C4}"/>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3" name="Chỗ dành sẵn cho Chân trang 2">
            <a:extLst>
              <a:ext uri="{FF2B5EF4-FFF2-40B4-BE49-F238E27FC236}">
                <a16:creationId xmlns:a16="http://schemas.microsoft.com/office/drawing/2014/main" id="{2B12A079-7633-729C-1F81-22928313126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4F49B37-F0F5-5114-B863-46D03769A89F}"/>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97510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A98E4B-11AF-A900-F617-5EB72FF28C2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B7726BA-A184-645F-CBC6-C4C8B7753E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7E2C323-872B-9FC0-A371-4C07C8A9A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277B37-09DF-3598-D75F-F9F93FA92D58}"/>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6" name="Chỗ dành sẵn cho Chân trang 5">
            <a:extLst>
              <a:ext uri="{FF2B5EF4-FFF2-40B4-BE49-F238E27FC236}">
                <a16:creationId xmlns:a16="http://schemas.microsoft.com/office/drawing/2014/main" id="{6D2A3712-809F-3D34-3498-1461D060B2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84BC0C-E25A-6AB6-430B-D89232713B3E}"/>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28717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18551F0-84D3-80AE-0FCE-B6724905EB4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BD26544-B037-1191-842A-0DC11CF34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4E03688-059F-9A97-7158-917290142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7E5B74-7AD9-4F24-B8BF-A2AD0A6548B4}"/>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6" name="Chỗ dành sẵn cho Chân trang 5">
            <a:extLst>
              <a:ext uri="{FF2B5EF4-FFF2-40B4-BE49-F238E27FC236}">
                <a16:creationId xmlns:a16="http://schemas.microsoft.com/office/drawing/2014/main" id="{8A20DBFC-1057-FCE2-24F3-6E7898A818D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CF429C-4D51-B9C3-809D-B77C2C482CA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16808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F16EAC-E8CF-257C-8DDF-D751DDBCBDE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87A8243-0E60-0CC9-EC2E-2C52365252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85F2C65-AD95-F7D8-94F2-980FC9327ECD}"/>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5" name="Chỗ dành sẵn cho Chân trang 4">
            <a:extLst>
              <a:ext uri="{FF2B5EF4-FFF2-40B4-BE49-F238E27FC236}">
                <a16:creationId xmlns:a16="http://schemas.microsoft.com/office/drawing/2014/main" id="{47B5F90D-269B-A227-AD08-668D5305C37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A0E1838-CF93-B90E-2237-77A37E0D489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975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90A7B4F-D677-BF54-2A3A-9D98E38237B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65C80DE-CF8B-7942-4C5B-DC33097B195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6AEA0-202D-468D-6057-B5FDF8F125A6}"/>
              </a:ext>
            </a:extLst>
          </p:cNvPr>
          <p:cNvSpPr>
            <a:spLocks noGrp="1"/>
          </p:cNvSpPr>
          <p:nvPr>
            <p:ph type="dt" sz="half" idx="10"/>
          </p:nvPr>
        </p:nvSpPr>
        <p:spPr/>
        <p:txBody>
          <a:bodyPr/>
          <a:lstStyle/>
          <a:p>
            <a:fld id="{BFAA1385-C9DB-4CF5-815C-AE940AFD3D51}" type="datetimeFigureOut">
              <a:rPr lang="en-US" smtClean="0"/>
              <a:t>4/15/2025</a:t>
            </a:fld>
            <a:endParaRPr lang="en-US"/>
          </a:p>
        </p:txBody>
      </p:sp>
      <p:sp>
        <p:nvSpPr>
          <p:cNvPr id="5" name="Chỗ dành sẵn cho Chân trang 4">
            <a:extLst>
              <a:ext uri="{FF2B5EF4-FFF2-40B4-BE49-F238E27FC236}">
                <a16:creationId xmlns:a16="http://schemas.microsoft.com/office/drawing/2014/main" id="{3C9BC67A-42B4-D41A-555C-1106A7B2616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3AAFB70-EBE0-D9FD-D7CC-6E97DA7905C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27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95383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52009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78974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6994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10324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9249-343D-47C3-9B77-D07702CD54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16D58E-BFCC-4882-9ABF-E30BD9E19D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BF0212-713C-4490-B70E-EEFD1BECA834}"/>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5" name="Footer Placeholder 4">
            <a:extLst>
              <a:ext uri="{FF2B5EF4-FFF2-40B4-BE49-F238E27FC236}">
                <a16:creationId xmlns:a16="http://schemas.microsoft.com/office/drawing/2014/main" id="{5D490065-4359-4636-A22D-A6CD831C3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635C3-8DE2-456D-A69D-0A03DF6FCAEF}"/>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980557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99088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40965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60049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631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492925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6295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AB6A-873B-4F77-A6D3-A9E8A1CB8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6ED78C-B65A-4539-9251-366D7FDDA3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CABFF-C21A-41C9-8025-E550DDDEA3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2EAA84-2F66-451E-95B0-9776C019B108}"/>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6" name="Footer Placeholder 5">
            <a:extLst>
              <a:ext uri="{FF2B5EF4-FFF2-40B4-BE49-F238E27FC236}">
                <a16:creationId xmlns:a16="http://schemas.microsoft.com/office/drawing/2014/main" id="{92799638-6E78-446B-BE70-9926835BD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C2269-372E-4510-92C5-480C18C4A4E0}"/>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7850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2DF0-845B-4489-8190-DAD8DF5508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ED219-CBD0-47A7-93DB-EB848B0FA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639822-90FD-4C54-B69E-AD8FA44D1B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4BFF1-5A3C-43AE-BE13-234735719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00C6D-D5F1-493E-9A0F-F4F675D79F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ACFB94-77CB-43FA-914A-6CA6CD667B17}"/>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8" name="Footer Placeholder 7">
            <a:extLst>
              <a:ext uri="{FF2B5EF4-FFF2-40B4-BE49-F238E27FC236}">
                <a16:creationId xmlns:a16="http://schemas.microsoft.com/office/drawing/2014/main" id="{D68E79F6-49AB-41CF-B1D5-E25D85C833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E59EB-511D-4425-BB69-CA3CF8C8838B}"/>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53023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788C-1A12-4993-BE52-A94E25232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7D76A-A8CB-4185-BA9C-3FE4204F69F1}"/>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4" name="Footer Placeholder 3">
            <a:extLst>
              <a:ext uri="{FF2B5EF4-FFF2-40B4-BE49-F238E27FC236}">
                <a16:creationId xmlns:a16="http://schemas.microsoft.com/office/drawing/2014/main" id="{078C0971-48BA-483B-B0A6-D726AB345D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6409E-E937-4C59-BF0C-8EDA9506CC6F}"/>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90026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5F5E6-5B9F-45A7-866E-B143EDD092BE}"/>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3" name="Footer Placeholder 2">
            <a:extLst>
              <a:ext uri="{FF2B5EF4-FFF2-40B4-BE49-F238E27FC236}">
                <a16:creationId xmlns:a16="http://schemas.microsoft.com/office/drawing/2014/main" id="{2BF08D1B-0D67-44C0-83A4-D85BFDD0F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9C29BE-FA3F-4C5C-A5E7-6EB966BF271A}"/>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16787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3C02-9680-4335-9F59-196956CBA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5A0DD0-1CE7-40D6-A535-45FBDAC48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1133F6-3D84-4960-A119-B90FCFF5A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D2659-B178-43A4-A3DE-E6EBE8DD4084}"/>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6" name="Footer Placeholder 5">
            <a:extLst>
              <a:ext uri="{FF2B5EF4-FFF2-40B4-BE49-F238E27FC236}">
                <a16:creationId xmlns:a16="http://schemas.microsoft.com/office/drawing/2014/main" id="{D3D08281-E5A3-49C2-87D0-799CF6CAD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1A45F-836E-4508-8F07-1591D1D2F899}"/>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2167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B83F-EF59-4929-A0CB-8D11BDA1C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AFD3D-3C6D-43CF-8796-273E8E568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FEAD6-8C83-4CAB-A6A7-FA9E618CB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AEE2D-8410-4C63-A845-9510DBAEC52F}"/>
              </a:ext>
            </a:extLst>
          </p:cNvPr>
          <p:cNvSpPr>
            <a:spLocks noGrp="1"/>
          </p:cNvSpPr>
          <p:nvPr>
            <p:ph type="dt" sz="half" idx="10"/>
          </p:nvPr>
        </p:nvSpPr>
        <p:spPr/>
        <p:txBody>
          <a:bodyPr/>
          <a:lstStyle/>
          <a:p>
            <a:fld id="{D0FAEA4D-29D0-483B-91A1-D795BBE2216D}" type="datetimeFigureOut">
              <a:rPr lang="en-US" smtClean="0"/>
              <a:t>4/15/2025</a:t>
            </a:fld>
            <a:endParaRPr lang="en-US"/>
          </a:p>
        </p:txBody>
      </p:sp>
      <p:sp>
        <p:nvSpPr>
          <p:cNvPr id="6" name="Footer Placeholder 5">
            <a:extLst>
              <a:ext uri="{FF2B5EF4-FFF2-40B4-BE49-F238E27FC236}">
                <a16:creationId xmlns:a16="http://schemas.microsoft.com/office/drawing/2014/main" id="{A4F5CCE8-ED34-4EEF-8834-1DD4BB1B7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22560-32F5-48D6-8408-0B478F290166}"/>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24053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768A1-64A7-4B9E-B41A-481CB9032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5D0E6-4F0F-41C7-B01C-44EF1377A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40D1B-1DEA-499C-ABC1-63920C6EA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AEA4D-29D0-483B-91A1-D795BBE2216D}" type="datetimeFigureOut">
              <a:rPr lang="en-US" smtClean="0"/>
              <a:t>4/15/2025</a:t>
            </a:fld>
            <a:endParaRPr lang="en-US"/>
          </a:p>
        </p:txBody>
      </p:sp>
      <p:sp>
        <p:nvSpPr>
          <p:cNvPr id="5" name="Footer Placeholder 4">
            <a:extLst>
              <a:ext uri="{FF2B5EF4-FFF2-40B4-BE49-F238E27FC236}">
                <a16:creationId xmlns:a16="http://schemas.microsoft.com/office/drawing/2014/main" id="{EBB3FCED-1220-46E1-BB6E-CB11ACCE1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88359-BEB0-429B-B460-4ED68C5AB9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42AAC-07B0-4215-8D92-7FD4F6F42678}" type="slidenum">
              <a:rPr lang="en-US" smtClean="0"/>
              <a:t>‹#›</a:t>
            </a:fld>
            <a:endParaRPr lang="en-US"/>
          </a:p>
        </p:txBody>
      </p:sp>
    </p:spTree>
    <p:extLst>
      <p:ext uri="{BB962C8B-B14F-4D97-AF65-F5344CB8AC3E}">
        <p14:creationId xmlns:p14="http://schemas.microsoft.com/office/powerpoint/2010/main" val="414023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5E931-4B77-4ED0-AB94-4F58BA8EC30D}" type="datetimeFigureOut">
              <a:rPr lang="zh-CN" altLang="en-US" smtClean="0"/>
              <a:t>2025/4/15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21CD-CA0F-4924-8275-86B69B5B7282}" type="slidenum">
              <a:rPr lang="zh-CN" altLang="en-US" smtClean="0"/>
              <a:t>‹#›</a:t>
            </a:fld>
            <a:endParaRPr lang="zh-CN" altLang="en-US"/>
          </a:p>
        </p:txBody>
      </p:sp>
    </p:spTree>
    <p:extLst>
      <p:ext uri="{BB962C8B-B14F-4D97-AF65-F5344CB8AC3E}">
        <p14:creationId xmlns:p14="http://schemas.microsoft.com/office/powerpoint/2010/main" val="2471729621"/>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60B2771-5568-7BF7-2379-9351CFA6D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7792FA-FE94-A893-9268-28BDD0ADF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390E0BA-5274-E534-0BA0-F37967124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A1385-C9DB-4CF5-815C-AE940AFD3D51}" type="datetimeFigureOut">
              <a:rPr lang="en-US" smtClean="0"/>
              <a:t>4/15/2025</a:t>
            </a:fld>
            <a:endParaRPr lang="en-US"/>
          </a:p>
        </p:txBody>
      </p:sp>
      <p:sp>
        <p:nvSpPr>
          <p:cNvPr id="5" name="Chỗ dành sẵn cho Chân trang 4">
            <a:extLst>
              <a:ext uri="{FF2B5EF4-FFF2-40B4-BE49-F238E27FC236}">
                <a16:creationId xmlns:a16="http://schemas.microsoft.com/office/drawing/2014/main" id="{5CAC8D73-2ABA-200B-177D-A7FCBF49A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8F8A33E-6FC7-92CC-E315-4A5CA77E9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DEECB-99C2-45DA-AE88-5910C1C75752}" type="slidenum">
              <a:rPr lang="en-US" smtClean="0"/>
              <a:t>‹#›</a:t>
            </a:fld>
            <a:endParaRPr lang="en-US"/>
          </a:p>
        </p:txBody>
      </p:sp>
    </p:spTree>
    <p:extLst>
      <p:ext uri="{BB962C8B-B14F-4D97-AF65-F5344CB8AC3E}">
        <p14:creationId xmlns:p14="http://schemas.microsoft.com/office/powerpoint/2010/main" val="9411473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4/15/2025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1742639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42.xml"/><Relationship Id="rId3" Type="http://schemas.openxmlformats.org/officeDocument/2006/relationships/slide" Target="slide33.xml"/><Relationship Id="rId7" Type="http://schemas.openxmlformats.org/officeDocument/2006/relationships/slide" Target="slide38.xml"/><Relationship Id="rId12" Type="http://schemas.openxmlformats.org/officeDocument/2006/relationships/image" Target="../media/image35.gif"/><Relationship Id="rId2" Type="http://schemas.openxmlformats.org/officeDocument/2006/relationships/slide" Target="slide32.xml"/><Relationship Id="rId1" Type="http://schemas.openxmlformats.org/officeDocument/2006/relationships/slideLayout" Target="../slideLayouts/slideLayout25.xml"/><Relationship Id="rId6" Type="http://schemas.openxmlformats.org/officeDocument/2006/relationships/slide" Target="slide35.xml"/><Relationship Id="rId11" Type="http://schemas.openxmlformats.org/officeDocument/2006/relationships/slide" Target="slide41.xml"/><Relationship Id="rId5" Type="http://schemas.openxmlformats.org/officeDocument/2006/relationships/slide" Target="slide37.xml"/><Relationship Id="rId10" Type="http://schemas.openxmlformats.org/officeDocument/2006/relationships/slide" Target="slide40.xml"/><Relationship Id="rId4" Type="http://schemas.openxmlformats.org/officeDocument/2006/relationships/slide" Target="slide36.xml"/><Relationship Id="rId9" Type="http://schemas.openxmlformats.org/officeDocument/2006/relationships/slide" Target="slide39.xml"/><Relationship Id="rId14" Type="http://schemas.openxmlformats.org/officeDocument/2006/relationships/slide" Target="slide43.xml"/></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hyperlink" Target="https://youtu.be/1WVO9ROEnws"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flag with a yellow background&#10;&#10;Description automatically generated with low confidence">
            <a:extLst>
              <a:ext uri="{FF2B5EF4-FFF2-40B4-BE49-F238E27FC236}">
                <a16:creationId xmlns:a16="http://schemas.microsoft.com/office/drawing/2014/main" id="{42275041-DA56-5544-336A-CE0A8CB2EAAC}"/>
              </a:ext>
            </a:extLst>
          </p:cNvPr>
          <p:cNvPicPr>
            <a:picLocks noChangeAspect="1"/>
          </p:cNvPicPr>
          <p:nvPr/>
        </p:nvPicPr>
        <p:blipFill rotWithShape="1">
          <a:blip r:embed="rId2">
            <a:alphaModFix amt="50000"/>
          </a:blip>
          <a:srcRect l="717" r="10394"/>
          <a:stretch/>
        </p:blipFill>
        <p:spPr>
          <a:xfrm>
            <a:off x="20" y="1"/>
            <a:ext cx="12191980" cy="6857999"/>
          </a:xfrm>
          <a:prstGeom prst="rect">
            <a:avLst/>
          </a:prstGeom>
        </p:spPr>
      </p:pic>
      <p:sp>
        <p:nvSpPr>
          <p:cNvPr id="10" name="TextBox 9">
            <a:extLst>
              <a:ext uri="{FF2B5EF4-FFF2-40B4-BE49-F238E27FC236}">
                <a16:creationId xmlns:a16="http://schemas.microsoft.com/office/drawing/2014/main" id="{5EF5D2E0-BB0C-4743-A807-95E7EFCF176F}"/>
              </a:ext>
            </a:extLst>
          </p:cNvPr>
          <p:cNvSpPr txBox="1"/>
          <p:nvPr/>
        </p:nvSpPr>
        <p:spPr>
          <a:xfrm>
            <a:off x="2293343" y="2226067"/>
            <a:ext cx="7592615" cy="1754326"/>
          </a:xfrm>
          <a:prstGeom prst="rect">
            <a:avLst/>
          </a:prstGeom>
          <a:noFill/>
        </p:spPr>
        <p:txBody>
          <a:bodyPr wrap="square">
            <a:spAutoFit/>
          </a:bodyPr>
          <a:lstStyle/>
          <a:p>
            <a:pPr algn="ctr"/>
            <a:r>
              <a:rPr lang="vi-VN"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Tổng kiểm soát </a:t>
            </a:r>
            <a:endParaRPr lang="en-US"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a:p>
            <a:pPr algn="ctr"/>
            <a:r>
              <a:rPr lang="vi-VN"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phương tiện giao thông</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33F4B1B6-91F3-42C5-BF16-6CD1C3EF26F9}"/>
              </a:ext>
            </a:extLst>
          </p:cNvPr>
          <p:cNvSpPr txBox="1"/>
          <p:nvPr/>
        </p:nvSpPr>
        <p:spPr>
          <a:xfrm>
            <a:off x="6095999" y="4137556"/>
            <a:ext cx="4471987" cy="584775"/>
          </a:xfrm>
          <a:prstGeom prst="rect">
            <a:avLst/>
          </a:prstGeom>
          <a:noFill/>
        </p:spPr>
        <p:txBody>
          <a:bodyPr wrap="square">
            <a:spAutoFit/>
          </a:bodyPr>
          <a:lstStyle/>
          <a:p>
            <a:pPr algn="ctr"/>
            <a:r>
              <a:rPr lang="vi-VN" sz="3200" b="1" dirty="0">
                <a:effectLst/>
                <a:latin typeface="Times New Roman" panose="02020603050405020304" pitchFamily="18" charset="0"/>
                <a:ea typeface="Times New Roman" panose="02020603050405020304" pitchFamily="18" charset="0"/>
              </a:rPr>
              <a:t>(Theo infographics.vn)</a:t>
            </a:r>
            <a:endParaRPr lang="en-US" sz="3200" b="1" dirty="0"/>
          </a:p>
        </p:txBody>
      </p:sp>
      <p:sp>
        <p:nvSpPr>
          <p:cNvPr id="15" name="TextBox 14">
            <a:extLst>
              <a:ext uri="{FF2B5EF4-FFF2-40B4-BE49-F238E27FC236}">
                <a16:creationId xmlns:a16="http://schemas.microsoft.com/office/drawing/2014/main" id="{CC5CEBB2-4409-449E-8B03-CA7A5F80CFC4}"/>
              </a:ext>
            </a:extLst>
          </p:cNvPr>
          <p:cNvSpPr txBox="1"/>
          <p:nvPr/>
        </p:nvSpPr>
        <p:spPr>
          <a:xfrm>
            <a:off x="1496615" y="1191616"/>
            <a:ext cx="4718447" cy="584775"/>
          </a:xfrm>
          <a:prstGeom prst="rect">
            <a:avLst/>
          </a:prstGeom>
          <a:noFill/>
        </p:spPr>
        <p:txBody>
          <a:bodyPr wrap="square">
            <a:spAutoFit/>
          </a:bodyPr>
          <a:lstStyle/>
          <a:p>
            <a:pPr algn="ct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ĐỌC HIỂU VĂN BẢN 2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2218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F4BE96-E7D9-4473-9C94-749B70A60AF5}"/>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67AA2AF2-C81D-4090-ABEB-93D0C4205920}"/>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4" name="Flowchart: Document 3">
              <a:extLst>
                <a:ext uri="{FF2B5EF4-FFF2-40B4-BE49-F238E27FC236}">
                  <a16:creationId xmlns:a16="http://schemas.microsoft.com/office/drawing/2014/main" id="{18DE87FA-9B42-471E-AFE5-A03443E5CFEA}"/>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ea typeface="微软雅黑"/>
                  <a:cs typeface="Times New Roman" panose="02020603050405020304" pitchFamily="18" charset="0"/>
                </a:rPr>
                <a:t>II</a:t>
              </a:r>
            </a:p>
          </p:txBody>
        </p:sp>
      </p:grpSp>
      <p:sp>
        <p:nvSpPr>
          <p:cNvPr id="5" name="TextBox 4">
            <a:extLst>
              <a:ext uri="{FF2B5EF4-FFF2-40B4-BE49-F238E27FC236}">
                <a16:creationId xmlns:a16="http://schemas.microsoft.com/office/drawing/2014/main" id="{16F46FD4-E4BF-4D3F-8B5E-E99CD8C3F3FC}"/>
              </a:ext>
            </a:extLst>
          </p:cNvPr>
          <p:cNvSpPr txBox="1"/>
          <p:nvPr/>
        </p:nvSpPr>
        <p:spPr>
          <a:xfrm>
            <a:off x="1189435" y="232102"/>
            <a:ext cx="4039790"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ĐỌC- HIỂU VĂN BẢN</a:t>
            </a:r>
            <a:endParaRPr lang="en-US" sz="2800" dirty="0"/>
          </a:p>
        </p:txBody>
      </p:sp>
      <p:sp>
        <p:nvSpPr>
          <p:cNvPr id="7" name="Rectangle 6">
            <a:extLst>
              <a:ext uri="{FF2B5EF4-FFF2-40B4-BE49-F238E27FC236}">
                <a16:creationId xmlns:a16="http://schemas.microsoft.com/office/drawing/2014/main" id="{6C6BC02C-1899-482C-B710-3C498010320E}"/>
              </a:ext>
            </a:extLst>
          </p:cNvPr>
          <p:cNvSpPr/>
          <p:nvPr/>
        </p:nvSpPr>
        <p:spPr>
          <a:xfrm>
            <a:off x="3781590" y="1667369"/>
            <a:ext cx="4636942" cy="47148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A0F97293-90B8-4418-B59A-4E19C69CD46A}"/>
              </a:ext>
            </a:extLst>
          </p:cNvPr>
          <p:cNvGrpSpPr/>
          <p:nvPr/>
        </p:nvGrpSpPr>
        <p:grpSpPr>
          <a:xfrm>
            <a:off x="3843630" y="1636457"/>
            <a:ext cx="4642026" cy="4743969"/>
            <a:chOff x="3843630" y="1636457"/>
            <a:chExt cx="4642026" cy="4743969"/>
          </a:xfrm>
        </p:grpSpPr>
        <p:pic>
          <p:nvPicPr>
            <p:cNvPr id="6" name="Picture 5">
              <a:extLst>
                <a:ext uri="{FF2B5EF4-FFF2-40B4-BE49-F238E27FC236}">
                  <a16:creationId xmlns:a16="http://schemas.microsoft.com/office/drawing/2014/main" id="{D7542592-27C4-4102-9762-38CE6497183A}"/>
                </a:ext>
              </a:extLst>
            </p:cNvPr>
            <p:cNvPicPr>
              <a:picLocks noChangeAspect="1"/>
            </p:cNvPicPr>
            <p:nvPr/>
          </p:nvPicPr>
          <p:blipFill>
            <a:blip r:embed="rId2"/>
            <a:stretch>
              <a:fillRect/>
            </a:stretch>
          </p:blipFill>
          <p:spPr>
            <a:xfrm>
              <a:off x="3848714" y="1665551"/>
              <a:ext cx="4636942" cy="4714875"/>
            </a:xfrm>
            <a:prstGeom prst="rect">
              <a:avLst/>
            </a:prstGeom>
          </p:spPr>
        </p:pic>
        <p:sp>
          <p:nvSpPr>
            <p:cNvPr id="8" name="Rectangle 7">
              <a:extLst>
                <a:ext uri="{FF2B5EF4-FFF2-40B4-BE49-F238E27FC236}">
                  <a16:creationId xmlns:a16="http://schemas.microsoft.com/office/drawing/2014/main" id="{CD783E2F-CCE8-4E37-94AD-C88557EBFAEF}"/>
                </a:ext>
              </a:extLst>
            </p:cNvPr>
            <p:cNvSpPr/>
            <p:nvPr/>
          </p:nvSpPr>
          <p:spPr>
            <a:xfrm>
              <a:off x="3843630" y="1636457"/>
              <a:ext cx="4636942" cy="47148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1A1F2EF7-4C48-4041-A05D-5AC56418E64A}"/>
              </a:ext>
            </a:extLst>
          </p:cNvPr>
          <p:cNvCxnSpPr/>
          <p:nvPr/>
        </p:nvCxnSpPr>
        <p:spPr>
          <a:xfrm flipV="1">
            <a:off x="6514848" y="1224224"/>
            <a:ext cx="1214437" cy="60324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A4A797-8248-45B3-93A6-D4530D43D9E5}"/>
              </a:ext>
            </a:extLst>
          </p:cNvPr>
          <p:cNvSpPr txBox="1"/>
          <p:nvPr/>
        </p:nvSpPr>
        <p:spPr>
          <a:xfrm>
            <a:off x="8186662" y="824507"/>
            <a:ext cx="1753790"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Nhan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p>
        </p:txBody>
      </p:sp>
      <p:grpSp>
        <p:nvGrpSpPr>
          <p:cNvPr id="14" name="Group 35">
            <a:extLst>
              <a:ext uri="{FF2B5EF4-FFF2-40B4-BE49-F238E27FC236}">
                <a16:creationId xmlns:a16="http://schemas.microsoft.com/office/drawing/2014/main" id="{E25ADC86-4F78-40B1-8FAD-E86519827084}"/>
              </a:ext>
            </a:extLst>
          </p:cNvPr>
          <p:cNvGrpSpPr/>
          <p:nvPr/>
        </p:nvGrpSpPr>
        <p:grpSpPr>
          <a:xfrm>
            <a:off x="7335995" y="428297"/>
            <a:ext cx="786580" cy="792420"/>
            <a:chOff x="5920323" y="2302554"/>
            <a:chExt cx="2180669" cy="2227927"/>
          </a:xfrm>
          <a:effectLst>
            <a:outerShdw blurRad="177800" dir="18900000" sy="23000" kx="-1200000" algn="bl" rotWithShape="0">
              <a:prstClr val="black">
                <a:alpha val="29000"/>
              </a:prstClr>
            </a:outerShdw>
          </a:effectLst>
        </p:grpSpPr>
        <p:sp>
          <p:nvSpPr>
            <p:cNvPr id="15" name="Freeform 36">
              <a:extLst>
                <a:ext uri="{FF2B5EF4-FFF2-40B4-BE49-F238E27FC236}">
                  <a16:creationId xmlns:a16="http://schemas.microsoft.com/office/drawing/2014/main" id="{83FDC2BD-EE34-47A4-981B-34015CCAE094}"/>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22">
              <a:extLst>
                <a:ext uri="{FF2B5EF4-FFF2-40B4-BE49-F238E27FC236}">
                  <a16:creationId xmlns:a16="http://schemas.microsoft.com/office/drawing/2014/main" id="{F5215A5B-5B8B-4E17-B48B-2B7DB38738CF}"/>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7" name="Freeform 23">
              <a:extLst>
                <a:ext uri="{FF2B5EF4-FFF2-40B4-BE49-F238E27FC236}">
                  <a16:creationId xmlns:a16="http://schemas.microsoft.com/office/drawing/2014/main" id="{DF387099-65FA-4622-99DA-1ED88F2093FD}"/>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8" name="Freeform 24">
              <a:extLst>
                <a:ext uri="{FF2B5EF4-FFF2-40B4-BE49-F238E27FC236}">
                  <a16:creationId xmlns:a16="http://schemas.microsoft.com/office/drawing/2014/main" id="{DB61B8AB-FF8F-4634-9C66-7E2CCD2285B1}"/>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9" name="Freeform 25">
              <a:extLst>
                <a:ext uri="{FF2B5EF4-FFF2-40B4-BE49-F238E27FC236}">
                  <a16:creationId xmlns:a16="http://schemas.microsoft.com/office/drawing/2014/main" id="{B0F54EDE-25E7-4E47-86E3-1E6CBB6C5AA8}"/>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0" name="Freeform 26">
              <a:extLst>
                <a:ext uri="{FF2B5EF4-FFF2-40B4-BE49-F238E27FC236}">
                  <a16:creationId xmlns:a16="http://schemas.microsoft.com/office/drawing/2014/main" id="{9A7DA8EA-85CD-4490-B0DD-8EFBFBF45E64}"/>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1" name="Freeform 27">
              <a:extLst>
                <a:ext uri="{FF2B5EF4-FFF2-40B4-BE49-F238E27FC236}">
                  <a16:creationId xmlns:a16="http://schemas.microsoft.com/office/drawing/2014/main" id="{9F0E876D-EB99-4E41-BF34-12325A409CC1}"/>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2" name="Freeform 28">
              <a:extLst>
                <a:ext uri="{FF2B5EF4-FFF2-40B4-BE49-F238E27FC236}">
                  <a16:creationId xmlns:a16="http://schemas.microsoft.com/office/drawing/2014/main" id="{9957BACF-D210-4E7D-9B94-B1FCB53D8374}"/>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4" name="Straight Arrow Connector 23">
            <a:extLst>
              <a:ext uri="{FF2B5EF4-FFF2-40B4-BE49-F238E27FC236}">
                <a16:creationId xmlns:a16="http://schemas.microsoft.com/office/drawing/2014/main" id="{812613C3-B9F4-4725-BFCD-5B5DE7CE5992}"/>
              </a:ext>
            </a:extLst>
          </p:cNvPr>
          <p:cNvCxnSpPr>
            <a:cxnSpLocks/>
          </p:cNvCxnSpPr>
          <p:nvPr/>
        </p:nvCxnSpPr>
        <p:spPr>
          <a:xfrm>
            <a:off x="7331940" y="2087571"/>
            <a:ext cx="1486936" cy="2796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5" name="Group 35">
            <a:extLst>
              <a:ext uri="{FF2B5EF4-FFF2-40B4-BE49-F238E27FC236}">
                <a16:creationId xmlns:a16="http://schemas.microsoft.com/office/drawing/2014/main" id="{5D08CBE7-E734-4D6A-B740-2201330FE8BB}"/>
              </a:ext>
            </a:extLst>
          </p:cNvPr>
          <p:cNvGrpSpPr/>
          <p:nvPr/>
        </p:nvGrpSpPr>
        <p:grpSpPr>
          <a:xfrm>
            <a:off x="8471100" y="2631886"/>
            <a:ext cx="786580" cy="792420"/>
            <a:chOff x="5920323" y="2302554"/>
            <a:chExt cx="2180669" cy="2227927"/>
          </a:xfrm>
          <a:effectLst>
            <a:outerShdw blurRad="177800" dir="18900000" sy="23000" kx="-1200000" algn="bl" rotWithShape="0">
              <a:prstClr val="black">
                <a:alpha val="29000"/>
              </a:prstClr>
            </a:outerShdw>
          </a:effectLst>
        </p:grpSpPr>
        <p:sp>
          <p:nvSpPr>
            <p:cNvPr id="26" name="Freeform 36">
              <a:extLst>
                <a:ext uri="{FF2B5EF4-FFF2-40B4-BE49-F238E27FC236}">
                  <a16:creationId xmlns:a16="http://schemas.microsoft.com/office/drawing/2014/main" id="{9DD0228E-FDBF-44D2-AEAA-2BAC6163389E}"/>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7" name="Freeform 22">
              <a:extLst>
                <a:ext uri="{FF2B5EF4-FFF2-40B4-BE49-F238E27FC236}">
                  <a16:creationId xmlns:a16="http://schemas.microsoft.com/office/drawing/2014/main" id="{8DBB84EF-75BC-481F-BD6D-2A9DCC61C137}"/>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8" name="Freeform 23">
              <a:extLst>
                <a:ext uri="{FF2B5EF4-FFF2-40B4-BE49-F238E27FC236}">
                  <a16:creationId xmlns:a16="http://schemas.microsoft.com/office/drawing/2014/main" id="{CE73BD9B-3D78-457A-A3B7-3BDF7F547A58}"/>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9" name="Freeform 24">
              <a:extLst>
                <a:ext uri="{FF2B5EF4-FFF2-40B4-BE49-F238E27FC236}">
                  <a16:creationId xmlns:a16="http://schemas.microsoft.com/office/drawing/2014/main" id="{E9CD23F5-E8E5-40CF-B8DF-1657B8C0ACDC}"/>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0" name="Freeform 25">
              <a:extLst>
                <a:ext uri="{FF2B5EF4-FFF2-40B4-BE49-F238E27FC236}">
                  <a16:creationId xmlns:a16="http://schemas.microsoft.com/office/drawing/2014/main" id="{39E2DA0A-C0F3-4022-8C85-90ED5458E545}"/>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1" name="Freeform 26">
              <a:extLst>
                <a:ext uri="{FF2B5EF4-FFF2-40B4-BE49-F238E27FC236}">
                  <a16:creationId xmlns:a16="http://schemas.microsoft.com/office/drawing/2014/main" id="{2AF0536C-9755-4B9D-AA71-52B43E853122}"/>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2" name="Freeform 27">
              <a:extLst>
                <a:ext uri="{FF2B5EF4-FFF2-40B4-BE49-F238E27FC236}">
                  <a16:creationId xmlns:a16="http://schemas.microsoft.com/office/drawing/2014/main" id="{0C5BF86D-EC44-454C-A223-C186DFD8CE69}"/>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3" name="Freeform 28">
              <a:extLst>
                <a:ext uri="{FF2B5EF4-FFF2-40B4-BE49-F238E27FC236}">
                  <a16:creationId xmlns:a16="http://schemas.microsoft.com/office/drawing/2014/main" id="{F298FDDC-FF52-4B42-BD81-D54C11ABAD5C}"/>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35" name="TextBox 34">
            <a:extLst>
              <a:ext uri="{FF2B5EF4-FFF2-40B4-BE49-F238E27FC236}">
                <a16:creationId xmlns:a16="http://schemas.microsoft.com/office/drawing/2014/main" id="{AA1DE5B0-D29F-45FD-81BA-D0E8C34663ED}"/>
              </a:ext>
            </a:extLst>
          </p:cNvPr>
          <p:cNvSpPr txBox="1"/>
          <p:nvPr/>
        </p:nvSpPr>
        <p:spPr>
          <a:xfrm>
            <a:off x="9101650" y="2222804"/>
            <a:ext cx="15938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Số</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p>
        </p:txBody>
      </p:sp>
      <p:cxnSp>
        <p:nvCxnSpPr>
          <p:cNvPr id="40" name="Straight Arrow Connector 39">
            <a:extLst>
              <a:ext uri="{FF2B5EF4-FFF2-40B4-BE49-F238E27FC236}">
                <a16:creationId xmlns:a16="http://schemas.microsoft.com/office/drawing/2014/main" id="{46FCCC1E-0DE2-4EA4-8BC2-11CD290E8B4D}"/>
              </a:ext>
            </a:extLst>
          </p:cNvPr>
          <p:cNvCxnSpPr>
            <a:cxnSpLocks/>
          </p:cNvCxnSpPr>
          <p:nvPr/>
        </p:nvCxnSpPr>
        <p:spPr>
          <a:xfrm>
            <a:off x="6979985" y="2318294"/>
            <a:ext cx="1834833" cy="9735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1" name="Group 35">
            <a:extLst>
              <a:ext uri="{FF2B5EF4-FFF2-40B4-BE49-F238E27FC236}">
                <a16:creationId xmlns:a16="http://schemas.microsoft.com/office/drawing/2014/main" id="{27D8A24A-32FA-4202-8167-ACB387D0420F}"/>
              </a:ext>
            </a:extLst>
          </p:cNvPr>
          <p:cNvGrpSpPr/>
          <p:nvPr/>
        </p:nvGrpSpPr>
        <p:grpSpPr>
          <a:xfrm>
            <a:off x="8524906" y="1551500"/>
            <a:ext cx="786580" cy="792420"/>
            <a:chOff x="5920323" y="2302554"/>
            <a:chExt cx="2180669" cy="2227927"/>
          </a:xfrm>
          <a:effectLst>
            <a:outerShdw blurRad="177800" dir="18900000" sy="23000" kx="-1200000" algn="bl" rotWithShape="0">
              <a:prstClr val="black">
                <a:alpha val="29000"/>
              </a:prstClr>
            </a:outerShdw>
          </a:effectLst>
        </p:grpSpPr>
        <p:sp>
          <p:nvSpPr>
            <p:cNvPr id="42" name="Freeform 36">
              <a:extLst>
                <a:ext uri="{FF2B5EF4-FFF2-40B4-BE49-F238E27FC236}">
                  <a16:creationId xmlns:a16="http://schemas.microsoft.com/office/drawing/2014/main" id="{9D1C16DC-4013-4E45-A0B1-C38718A749AC}"/>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3" name="Freeform 22">
              <a:extLst>
                <a:ext uri="{FF2B5EF4-FFF2-40B4-BE49-F238E27FC236}">
                  <a16:creationId xmlns:a16="http://schemas.microsoft.com/office/drawing/2014/main" id="{A95F9530-E286-44E1-871F-EB25FFA81361}"/>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4" name="Freeform 23">
              <a:extLst>
                <a:ext uri="{FF2B5EF4-FFF2-40B4-BE49-F238E27FC236}">
                  <a16:creationId xmlns:a16="http://schemas.microsoft.com/office/drawing/2014/main" id="{72992239-F3BF-41D7-9DFC-A77730AA6FA9}"/>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5" name="Freeform 24">
              <a:extLst>
                <a:ext uri="{FF2B5EF4-FFF2-40B4-BE49-F238E27FC236}">
                  <a16:creationId xmlns:a16="http://schemas.microsoft.com/office/drawing/2014/main" id="{4BD7E772-C2A7-4D84-970D-DF1E32697382}"/>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6" name="Freeform 25">
              <a:extLst>
                <a:ext uri="{FF2B5EF4-FFF2-40B4-BE49-F238E27FC236}">
                  <a16:creationId xmlns:a16="http://schemas.microsoft.com/office/drawing/2014/main" id="{DA801EF4-4E4F-4F31-8066-1197C1FC45FA}"/>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7" name="Freeform 26">
              <a:extLst>
                <a:ext uri="{FF2B5EF4-FFF2-40B4-BE49-F238E27FC236}">
                  <a16:creationId xmlns:a16="http://schemas.microsoft.com/office/drawing/2014/main" id="{73C7CE83-E0DE-4EA9-8E22-AF6B5251DF23}"/>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8" name="Freeform 27">
              <a:extLst>
                <a:ext uri="{FF2B5EF4-FFF2-40B4-BE49-F238E27FC236}">
                  <a16:creationId xmlns:a16="http://schemas.microsoft.com/office/drawing/2014/main" id="{484B1870-399E-442D-BC88-13D8E2117E09}"/>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9" name="Freeform 28">
              <a:extLst>
                <a:ext uri="{FF2B5EF4-FFF2-40B4-BE49-F238E27FC236}">
                  <a16:creationId xmlns:a16="http://schemas.microsoft.com/office/drawing/2014/main" id="{C6157F5F-0CD6-458E-8D07-7728E8825BE7}"/>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51" name="TextBox 50">
            <a:extLst>
              <a:ext uri="{FF2B5EF4-FFF2-40B4-BE49-F238E27FC236}">
                <a16:creationId xmlns:a16="http://schemas.microsoft.com/office/drawing/2014/main" id="{872D357D-DD2D-4E46-96FC-39F8F85CD74F}"/>
              </a:ext>
            </a:extLst>
          </p:cNvPr>
          <p:cNvSpPr txBox="1"/>
          <p:nvPr/>
        </p:nvSpPr>
        <p:spPr>
          <a:xfrm>
            <a:off x="8628578" y="3413899"/>
            <a:ext cx="2235201"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Thời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gian</a:t>
            </a:r>
            <a:endParaRPr lang="en-US" sz="2800" b="1" dirty="0"/>
          </a:p>
        </p:txBody>
      </p:sp>
      <p:sp>
        <p:nvSpPr>
          <p:cNvPr id="52" name="Arrow: Right 51">
            <a:extLst>
              <a:ext uri="{FF2B5EF4-FFF2-40B4-BE49-F238E27FC236}">
                <a16:creationId xmlns:a16="http://schemas.microsoft.com/office/drawing/2014/main" id="{94723BE7-1C97-4E42-A00F-8A9E316F7EBC}"/>
              </a:ext>
            </a:extLst>
          </p:cNvPr>
          <p:cNvSpPr/>
          <p:nvPr/>
        </p:nvSpPr>
        <p:spPr>
          <a:xfrm>
            <a:off x="10069731" y="2929039"/>
            <a:ext cx="472106" cy="431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52AD8CC-9D21-40E6-B2ED-E49E701347BE}"/>
              </a:ext>
            </a:extLst>
          </p:cNvPr>
          <p:cNvSpPr txBox="1"/>
          <p:nvPr/>
        </p:nvSpPr>
        <p:spPr>
          <a:xfrm>
            <a:off x="10591409" y="2845572"/>
            <a:ext cx="1600591" cy="523220"/>
          </a:xfrm>
          <a:prstGeom prst="rect">
            <a:avLst/>
          </a:prstGeom>
          <a:noFill/>
        </p:spPr>
        <p:txBody>
          <a:bodyPr wrap="square">
            <a:spAutoFit/>
          </a:bodyPr>
          <a:lstStyle/>
          <a:p>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 po</a:t>
            </a:r>
            <a:endParaRPr lang="en-US" sz="2800" b="1" dirty="0"/>
          </a:p>
        </p:txBody>
      </p:sp>
      <p:grpSp>
        <p:nvGrpSpPr>
          <p:cNvPr id="65" name="Group 64">
            <a:extLst>
              <a:ext uri="{FF2B5EF4-FFF2-40B4-BE49-F238E27FC236}">
                <a16:creationId xmlns:a16="http://schemas.microsoft.com/office/drawing/2014/main" id="{403E6E56-456F-4E4D-8E14-0D5D54810B2D}"/>
              </a:ext>
            </a:extLst>
          </p:cNvPr>
          <p:cNvGrpSpPr/>
          <p:nvPr/>
        </p:nvGrpSpPr>
        <p:grpSpPr>
          <a:xfrm>
            <a:off x="406587" y="1814078"/>
            <a:ext cx="3148239" cy="4594924"/>
            <a:chOff x="406587" y="1814078"/>
            <a:chExt cx="3148239" cy="4594924"/>
          </a:xfrm>
        </p:grpSpPr>
        <p:grpSp>
          <p:nvGrpSpPr>
            <p:cNvPr id="56" name="Group 55">
              <a:extLst>
                <a:ext uri="{FF2B5EF4-FFF2-40B4-BE49-F238E27FC236}">
                  <a16:creationId xmlns:a16="http://schemas.microsoft.com/office/drawing/2014/main" id="{49E55809-A3D8-4459-8C7A-A38AC5EE431B}"/>
                </a:ext>
              </a:extLst>
            </p:cNvPr>
            <p:cNvGrpSpPr/>
            <p:nvPr/>
          </p:nvGrpSpPr>
          <p:grpSpPr>
            <a:xfrm>
              <a:off x="406587" y="1814078"/>
              <a:ext cx="3148239" cy="4594924"/>
              <a:chOff x="1081314" y="2586403"/>
              <a:chExt cx="3148239" cy="3649297"/>
            </a:xfrm>
          </p:grpSpPr>
          <p:pic>
            <p:nvPicPr>
              <p:cNvPr id="57" name="Picture 56">
                <a:extLst>
                  <a:ext uri="{FF2B5EF4-FFF2-40B4-BE49-F238E27FC236}">
                    <a16:creationId xmlns:a16="http://schemas.microsoft.com/office/drawing/2014/main" id="{06D42F50-3DDC-4D85-918B-D43106BE9BCF}"/>
                  </a:ext>
                </a:extLst>
              </p:cNvPr>
              <p:cNvPicPr>
                <a:picLocks noChangeAspect="1"/>
              </p:cNvPicPr>
              <p:nvPr/>
            </p:nvPicPr>
            <p:blipFill>
              <a:blip r:embed="rId3"/>
              <a:stretch>
                <a:fillRect/>
              </a:stretch>
            </p:blipFill>
            <p:spPr>
              <a:xfrm>
                <a:off x="1182246" y="2810142"/>
                <a:ext cx="3047307" cy="3425558"/>
              </a:xfrm>
              <a:prstGeom prst="rect">
                <a:avLst/>
              </a:prstGeom>
            </p:spPr>
          </p:pic>
          <p:sp>
            <p:nvSpPr>
              <p:cNvPr id="58" name="Arrow: Pentagon 57">
                <a:extLst>
                  <a:ext uri="{FF2B5EF4-FFF2-40B4-BE49-F238E27FC236}">
                    <a16:creationId xmlns:a16="http://schemas.microsoft.com/office/drawing/2014/main" id="{983EA5B3-BFBB-42D0-9382-358E41E6849C}"/>
                  </a:ext>
                </a:extLst>
              </p:cNvPr>
              <p:cNvSpPr/>
              <p:nvPr/>
            </p:nvSpPr>
            <p:spPr>
              <a:xfrm>
                <a:off x="1081314" y="2586403"/>
                <a:ext cx="1872343" cy="523220"/>
              </a:xfrm>
              <a:prstGeom prst="homePlate">
                <a:avLst/>
              </a:prstGeom>
              <a:solidFill>
                <a:srgbClr val="76AD78">
                  <a:lumMod val="75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FFFF"/>
                    </a:solidFill>
                    <a:latin typeface="The Hand"/>
                  </a:rPr>
                  <a:t>Ý </a:t>
                </a:r>
                <a:r>
                  <a:rPr lang="en-US" sz="2800" b="1" kern="0" dirty="0" err="1">
                    <a:solidFill>
                      <a:srgbClr val="FFFFFF"/>
                    </a:solidFill>
                    <a:latin typeface="The Hand"/>
                  </a:rPr>
                  <a:t>nghĩa</a:t>
                </a:r>
                <a:endParaRPr kumimoji="0" lang="en-US" sz="2800" b="1" i="0" u="none" strike="noStrike" kern="0" cap="none" spc="0" normalizeH="0" baseline="0" noProof="0" dirty="0">
                  <a:ln>
                    <a:noFill/>
                  </a:ln>
                  <a:solidFill>
                    <a:srgbClr val="FFFFFF"/>
                  </a:solidFill>
                  <a:effectLst/>
                  <a:uLnTx/>
                  <a:uFillTx/>
                  <a:latin typeface="The Hand"/>
                  <a:ea typeface="+mn-ea"/>
                  <a:cs typeface="+mn-cs"/>
                </a:endParaRPr>
              </a:p>
            </p:txBody>
          </p:sp>
        </p:grpSp>
        <p:sp>
          <p:nvSpPr>
            <p:cNvPr id="64" name="TextBox 63">
              <a:extLst>
                <a:ext uri="{FF2B5EF4-FFF2-40B4-BE49-F238E27FC236}">
                  <a16:creationId xmlns:a16="http://schemas.microsoft.com/office/drawing/2014/main" id="{CD5D145F-DA5B-4A7C-A678-D02AA982B33A}"/>
                </a:ext>
              </a:extLst>
            </p:cNvPr>
            <p:cNvSpPr txBox="1"/>
            <p:nvPr/>
          </p:nvSpPr>
          <p:spPr>
            <a:xfrm>
              <a:off x="663934" y="2671225"/>
              <a:ext cx="2734476" cy="3539430"/>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Nhan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grpSp>
      <p:sp>
        <p:nvSpPr>
          <p:cNvPr id="68" name="Rectangle: Rounded Corners 67">
            <a:extLst>
              <a:ext uri="{FF2B5EF4-FFF2-40B4-BE49-F238E27FC236}">
                <a16:creationId xmlns:a16="http://schemas.microsoft.com/office/drawing/2014/main" id="{509A5249-04C3-4CBD-9965-F9CFAB6CCD6A}"/>
              </a:ext>
            </a:extLst>
          </p:cNvPr>
          <p:cNvSpPr/>
          <p:nvPr/>
        </p:nvSpPr>
        <p:spPr>
          <a:xfrm>
            <a:off x="455161" y="902220"/>
            <a:ext cx="3202439" cy="693896"/>
          </a:xfrm>
          <a:prstGeom prst="round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B74E316-349C-4842-957D-3CA1580007CD}"/>
              </a:ext>
            </a:extLst>
          </p:cNvPr>
          <p:cNvSpPr txBox="1"/>
          <p:nvPr/>
        </p:nvSpPr>
        <p:spPr>
          <a:xfrm>
            <a:off x="722705" y="977793"/>
            <a:ext cx="6117770"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1. </a:t>
            </a:r>
            <a:r>
              <a:rPr lang="en-US" sz="3200" b="1" dirty="0" err="1">
                <a:solidFill>
                  <a:srgbClr val="FF0000"/>
                </a:solidFill>
                <a:effectLst/>
                <a:latin typeface="Times New Roman" panose="02020603050405020304" pitchFamily="18" charset="0"/>
                <a:ea typeface="Times New Roman" panose="02020603050405020304" pitchFamily="18" charset="0"/>
              </a:rPr>
              <a:t>Nhan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đề</a:t>
            </a:r>
            <a:endParaRPr lang="en-US" sz="3200" dirty="0">
              <a:solidFill>
                <a:srgbClr val="FF0000"/>
              </a:solidFill>
            </a:endParaRPr>
          </a:p>
        </p:txBody>
      </p:sp>
    </p:spTree>
    <p:extLst>
      <p:ext uri="{BB962C8B-B14F-4D97-AF65-F5344CB8AC3E}">
        <p14:creationId xmlns:p14="http://schemas.microsoft.com/office/powerpoint/2010/main" val="40042936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1000"/>
                                        <p:tgtEl>
                                          <p:spTgt spid="65"/>
                                        </p:tgtEl>
                                      </p:cBhvr>
                                    </p:animEffect>
                                    <p:anim calcmode="lin" valueType="num">
                                      <p:cBhvr>
                                        <p:cTn id="67" dur="1000" fill="hold"/>
                                        <p:tgtEl>
                                          <p:spTgt spid="65"/>
                                        </p:tgtEl>
                                        <p:attrNameLst>
                                          <p:attrName>ppt_x</p:attrName>
                                        </p:attrNameLst>
                                      </p:cBhvr>
                                      <p:tavLst>
                                        <p:tav tm="0">
                                          <p:val>
                                            <p:strVal val="#ppt_x"/>
                                          </p:val>
                                        </p:tav>
                                        <p:tav tm="100000">
                                          <p:val>
                                            <p:strVal val="#ppt_x"/>
                                          </p:val>
                                        </p:tav>
                                      </p:tavLst>
                                    </p:anim>
                                    <p:anim calcmode="lin" valueType="num">
                                      <p:cBhvr>
                                        <p:cTn id="6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51" grpId="0"/>
      <p:bldP spid="52"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5137B0-5A51-4CBA-BAE7-90B8E81BFA51}"/>
              </a:ext>
            </a:extLst>
          </p:cNvPr>
          <p:cNvSpPr/>
          <p:nvPr/>
        </p:nvSpPr>
        <p:spPr>
          <a:xfrm>
            <a:off x="609600" y="231696"/>
            <a:ext cx="9948863" cy="693896"/>
          </a:xfrm>
          <a:prstGeom prst="round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366E9B7-4C93-4E78-9BC9-4ABCC94CEC5D}"/>
              </a:ext>
            </a:extLst>
          </p:cNvPr>
          <p:cNvGraphicFramePr>
            <a:graphicFrameLocks noGrp="1"/>
          </p:cNvGraphicFramePr>
          <p:nvPr>
            <p:extLst>
              <p:ext uri="{D42A27DB-BD31-4B8C-83A1-F6EECF244321}">
                <p14:modId xmlns:p14="http://schemas.microsoft.com/office/powerpoint/2010/main" val="4215353147"/>
              </p:ext>
            </p:extLst>
          </p:nvPr>
        </p:nvGraphicFramePr>
        <p:xfrm>
          <a:off x="838200" y="334804"/>
          <a:ext cx="10515600" cy="487680"/>
        </p:xfrm>
        <a:graphic>
          <a:graphicData uri="http://schemas.openxmlformats.org/drawingml/2006/table">
            <a:tbl>
              <a:tblPr/>
              <a:tblGrid>
                <a:gridCol w="10515600">
                  <a:extLst>
                    <a:ext uri="{9D8B030D-6E8A-4147-A177-3AD203B41FA5}">
                      <a16:colId xmlns:a16="http://schemas.microsoft.com/office/drawing/2014/main" val="904850922"/>
                    </a:ext>
                  </a:extLst>
                </a:gridCol>
              </a:tblGrid>
              <a:tr h="0">
                <a:tc>
                  <a:txBody>
                    <a:bodyPr/>
                    <a:lstStyle/>
                    <a:p>
                      <a:pPr algn="just">
                        <a:tabLst>
                          <a:tab pos="90170" algn="l"/>
                          <a:tab pos="180340" algn="l"/>
                        </a:tabLst>
                      </a:pPr>
                      <a:r>
                        <a:rPr lang="pt-BR"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Cách triển khai ý tưởng và thông tin trong văn bản: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228129203"/>
                  </a:ext>
                </a:extLst>
              </a:tr>
            </a:tbl>
          </a:graphicData>
        </a:graphic>
      </p:graphicFrame>
      <p:pic>
        <p:nvPicPr>
          <p:cNvPr id="6" name="Picture 9" descr="b00f0a891b96caa050f493ee863d966a.png">
            <a:extLst>
              <a:ext uri="{FF2B5EF4-FFF2-40B4-BE49-F238E27FC236}">
                <a16:creationId xmlns:a16="http://schemas.microsoft.com/office/drawing/2014/main" id="{6A447AFF-7FCD-4D00-852E-EC02B6269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0" y="2013916"/>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1E654C4D-34D1-4575-86D7-D48FBE3DBDBE}"/>
              </a:ext>
            </a:extLst>
          </p:cNvPr>
          <p:cNvGrpSpPr/>
          <p:nvPr/>
        </p:nvGrpSpPr>
        <p:grpSpPr>
          <a:xfrm>
            <a:off x="1210468" y="1403168"/>
            <a:ext cx="6096000" cy="957943"/>
            <a:chOff x="3526153" y="2113709"/>
            <a:chExt cx="6096000" cy="957943"/>
          </a:xfrm>
        </p:grpSpPr>
        <p:sp>
          <p:nvSpPr>
            <p:cNvPr id="10" name="Teardrop 9">
              <a:extLst>
                <a:ext uri="{FF2B5EF4-FFF2-40B4-BE49-F238E27FC236}">
                  <a16:creationId xmlns:a16="http://schemas.microsoft.com/office/drawing/2014/main" id="{B0E4BF33-8BA9-44EA-9CFC-44129A6FEB18}"/>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03FEB91-2981-4A75-A984-02A946D21F95}"/>
                </a:ext>
              </a:extLst>
            </p:cNvPr>
            <p:cNvSpPr txBox="1"/>
            <p:nvPr/>
          </p:nvSpPr>
          <p:spPr>
            <a:xfrm>
              <a:off x="3526153" y="2317943"/>
              <a:ext cx="6096000"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03</a:t>
              </a:r>
              <a:endParaRPr kumimoji="0" lang="en-US" sz="2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endParaRPr>
            </a:p>
          </p:txBody>
        </p:sp>
      </p:grpSp>
      <p:graphicFrame>
        <p:nvGraphicFramePr>
          <p:cNvPr id="12" name="Table 11">
            <a:extLst>
              <a:ext uri="{FF2B5EF4-FFF2-40B4-BE49-F238E27FC236}">
                <a16:creationId xmlns:a16="http://schemas.microsoft.com/office/drawing/2014/main" id="{45ED28DF-4F8E-46FD-AC52-C2A56D7B44CB}"/>
              </a:ext>
            </a:extLst>
          </p:cNvPr>
          <p:cNvGraphicFramePr>
            <a:graphicFrameLocks noGrp="1"/>
          </p:cNvGraphicFramePr>
          <p:nvPr>
            <p:extLst>
              <p:ext uri="{D42A27DB-BD31-4B8C-83A1-F6EECF244321}">
                <p14:modId xmlns:p14="http://schemas.microsoft.com/office/powerpoint/2010/main" val="1074131774"/>
              </p:ext>
            </p:extLst>
          </p:nvPr>
        </p:nvGraphicFramePr>
        <p:xfrm>
          <a:off x="3259138" y="2735580"/>
          <a:ext cx="8094661" cy="3657600"/>
        </p:xfrm>
        <a:graphic>
          <a:graphicData uri="http://schemas.openxmlformats.org/drawingml/2006/table">
            <a:tbl>
              <a:tblPr firstRow="1" firstCol="1" bandRow="1">
                <a:tableStyleId>{8799B23B-EC83-4686-B30A-512413B5E67A}</a:tableStyleId>
              </a:tblPr>
              <a:tblGrid>
                <a:gridCol w="2697649">
                  <a:extLst>
                    <a:ext uri="{9D8B030D-6E8A-4147-A177-3AD203B41FA5}">
                      <a16:colId xmlns:a16="http://schemas.microsoft.com/office/drawing/2014/main" val="3284674834"/>
                    </a:ext>
                  </a:extLst>
                </a:gridCol>
                <a:gridCol w="2698506">
                  <a:extLst>
                    <a:ext uri="{9D8B030D-6E8A-4147-A177-3AD203B41FA5}">
                      <a16:colId xmlns:a16="http://schemas.microsoft.com/office/drawing/2014/main" val="1738493150"/>
                    </a:ext>
                  </a:extLst>
                </a:gridCol>
                <a:gridCol w="2698506">
                  <a:extLst>
                    <a:ext uri="{9D8B030D-6E8A-4147-A177-3AD203B41FA5}">
                      <a16:colId xmlns:a16="http://schemas.microsoft.com/office/drawing/2014/main" val="4181228643"/>
                    </a:ext>
                  </a:extLst>
                </a:gridCol>
              </a:tblGrid>
              <a:tr h="0">
                <a:tc gridSpan="3">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Tìm hiểu về cách triển khai ý tưởng và thông tin văn 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7320754"/>
                  </a:ext>
                </a:extLst>
              </a:tr>
              <a:tr h="0">
                <a:tc>
                  <a:txBody>
                    <a:bodyPr/>
                    <a:lstStyle/>
                    <a:p>
                      <a:pPr algn="ct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vi-VN" sz="2400" b="0" dirty="0">
                          <a:solidFill>
                            <a:srgbClr val="000000"/>
                          </a:solidFill>
                          <a:effectLst/>
                          <a:latin typeface="Times New Roman" panose="02020603050405020304" pitchFamily="18" charset="0"/>
                          <a:cs typeface="Times New Roman" panose="02020603050405020304" pitchFamily="18" charset="0"/>
                        </a:rPr>
                        <a:t>chọn </a:t>
                      </a:r>
                      <a:r>
                        <a:rPr lang="pt-BR" sz="2400" b="0" dirty="0">
                          <a:solidFill>
                            <a:srgbClr val="000000"/>
                          </a:solidFill>
                          <a:effectLst/>
                          <a:latin typeface="Times New Roman" panose="02020603050405020304" pitchFamily="18" charset="0"/>
                          <a:cs typeface="Times New Roman" panose="02020603050405020304" pitchFamily="18" charset="0"/>
                        </a:rPr>
                        <a:t>triển khai ý tưởng và thông tin theo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400" dirty="0" err="1">
                          <a:solidFill>
                            <a:srgbClr val="000000"/>
                          </a:solidFill>
                          <a:effectLst/>
                          <a:latin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cụ</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triển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khai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ấy</a:t>
                      </a:r>
                      <a:r>
                        <a:rPr lang="en-US" sz="2400"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pt-BR" sz="2400" dirty="0">
                          <a:effectLst/>
                          <a:latin typeface="Times New Roman" panose="02020603050405020304" pitchFamily="18" charset="0"/>
                          <a:cs typeface="Times New Roman" panose="02020603050405020304" pitchFamily="18" charset="0"/>
                        </a:rPr>
                        <a:t>Nhận xét về hiệu quả của cách triển khai ấy?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6233026"/>
                  </a:ext>
                </a:extLst>
              </a:tr>
              <a:tr h="0">
                <a:tc>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47853"/>
                  </a:ext>
                </a:extLst>
              </a:tr>
            </a:tbl>
          </a:graphicData>
        </a:graphic>
      </p:graphicFrame>
    </p:spTree>
    <p:extLst>
      <p:ext uri="{BB962C8B-B14F-4D97-AF65-F5344CB8AC3E}">
        <p14:creationId xmlns:p14="http://schemas.microsoft.com/office/powerpoint/2010/main" val="1041788152"/>
      </p:ext>
    </p:extLst>
  </p:cSld>
  <p:clrMapOvr>
    <a:masterClrMapping/>
  </p:clrMapOvr>
  <mc:AlternateContent xmlns:mc="http://schemas.openxmlformats.org/markup-compatibility/2006" xmlns:p14="http://schemas.microsoft.com/office/powerpoint/2010/main">
    <mc:Choice Requires="p14">
      <p:transition spd="slow" p14:dur="2000" advTm="1000">
        <p:comb/>
      </p:transition>
    </mc:Choice>
    <mc:Fallback xmlns="">
      <p:transition spd="slow" advTm="1000">
        <p:comb/>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5B1E9-B7FA-498C-A969-A0CE25F335A8}"/>
              </a:ext>
            </a:extLst>
          </p:cNvPr>
          <p:cNvPicPr>
            <a:picLocks noChangeAspect="1"/>
          </p:cNvPicPr>
          <p:nvPr/>
        </p:nvPicPr>
        <p:blipFill>
          <a:blip r:embed="rId2"/>
          <a:stretch>
            <a:fillRect/>
          </a:stretch>
        </p:blipFill>
        <p:spPr>
          <a:xfrm>
            <a:off x="3714798" y="1443829"/>
            <a:ext cx="4737003" cy="4791871"/>
          </a:xfrm>
          <a:prstGeom prst="rect">
            <a:avLst/>
          </a:prstGeom>
        </p:spPr>
      </p:pic>
      <p:sp>
        <p:nvSpPr>
          <p:cNvPr id="13" name="Text Box 25">
            <a:extLst>
              <a:ext uri="{FF2B5EF4-FFF2-40B4-BE49-F238E27FC236}">
                <a16:creationId xmlns:a16="http://schemas.microsoft.com/office/drawing/2014/main" id="{B3646633-12F4-4667-947B-94662560F582}"/>
              </a:ext>
            </a:extLst>
          </p:cNvPr>
          <p:cNvSpPr txBox="1">
            <a:spLocks noChangeArrowheads="1"/>
          </p:cNvSpPr>
          <p:nvPr/>
        </p:nvSpPr>
        <p:spPr bwMode="auto">
          <a:xfrm>
            <a:off x="660400" y="234082"/>
            <a:ext cx="10845800" cy="954107"/>
          </a:xfrm>
          <a:prstGeom prst="rect">
            <a:avLst/>
          </a:prstGeom>
          <a:solidFill>
            <a:srgbClr val="FFC000"/>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bản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chọn </a:t>
            </a:r>
            <a:r>
              <a:rPr lang="pt-BR" sz="2800" dirty="0">
                <a:solidFill>
                  <a:schemeClr val="accent6">
                    <a:lumMod val="50000"/>
                  </a:schemeClr>
                </a:solidFill>
                <a:latin typeface="Times New Roman" panose="02020603050405020304" pitchFamily="18" charset="0"/>
                <a:ea typeface="Times New Roman" panose="02020603050405020304" pitchFamily="18" charset="0"/>
              </a:rPr>
              <a:t>triển khai ý tưởng và thông tin theo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phân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loại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đối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tượng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liệt</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kê</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liệu</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endParaRPr lang="en-US" altLang="en-US" sz="2800" b="1" dirty="0">
              <a:solidFill>
                <a:schemeClr val="accent6">
                  <a:lumMod val="50000"/>
                </a:schemeClr>
              </a:solidFill>
              <a:latin typeface="Times New Roman" panose="02020603050405020304" pitchFamily="18" charset="0"/>
              <a:ea typeface="微软雅黑"/>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837B7C66-06BD-4020-87A2-0FD167FAE415}"/>
              </a:ext>
            </a:extLst>
          </p:cNvPr>
          <p:cNvCxnSpPr/>
          <p:nvPr/>
        </p:nvCxnSpPr>
        <p:spPr>
          <a:xfrm flipH="1">
            <a:off x="3314700" y="2414588"/>
            <a:ext cx="2514600" cy="857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B594F4-B98A-464E-AAA7-FF5CFD472F7C}"/>
              </a:ext>
            </a:extLst>
          </p:cNvPr>
          <p:cNvSpPr txBox="1"/>
          <p:nvPr/>
        </p:nvSpPr>
        <p:spPr>
          <a:xfrm>
            <a:off x="1203723" y="2305615"/>
            <a:ext cx="2110977" cy="2246769"/>
          </a:xfrm>
          <a:prstGeom prst="rect">
            <a:avLst/>
          </a:prstGeom>
          <a:noFill/>
        </p:spPr>
        <p:txBody>
          <a:bodyPr wrap="square">
            <a:spAutoFit/>
          </a:bodyPr>
          <a:lstStyle/>
          <a:p>
            <a:pPr algn="ct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p>
        </p:txBody>
      </p:sp>
      <p:cxnSp>
        <p:nvCxnSpPr>
          <p:cNvPr id="15" name="Straight Arrow Connector 14">
            <a:extLst>
              <a:ext uri="{FF2B5EF4-FFF2-40B4-BE49-F238E27FC236}">
                <a16:creationId xmlns:a16="http://schemas.microsoft.com/office/drawing/2014/main" id="{B19F96A6-6768-4871-A03D-7D5B86B10E12}"/>
              </a:ext>
            </a:extLst>
          </p:cNvPr>
          <p:cNvCxnSpPr>
            <a:cxnSpLocks/>
          </p:cNvCxnSpPr>
          <p:nvPr/>
        </p:nvCxnSpPr>
        <p:spPr>
          <a:xfrm flipV="1">
            <a:off x="6872288" y="3839764"/>
            <a:ext cx="2128837" cy="9894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1B59D3B0-E532-4720-AB84-2D1EAB8B1031}"/>
              </a:ext>
            </a:extLst>
          </p:cNvPr>
          <p:cNvGraphicFramePr>
            <a:graphicFrameLocks noGrp="1"/>
          </p:cNvGraphicFramePr>
          <p:nvPr>
            <p:extLst>
              <p:ext uri="{D42A27DB-BD31-4B8C-83A1-F6EECF244321}">
                <p14:modId xmlns:p14="http://schemas.microsoft.com/office/powerpoint/2010/main" val="3272924832"/>
              </p:ext>
            </p:extLst>
          </p:nvPr>
        </p:nvGraphicFramePr>
        <p:xfrm>
          <a:off x="8701744" y="2486128"/>
          <a:ext cx="2817156" cy="1280160"/>
        </p:xfrm>
        <a:graphic>
          <a:graphicData uri="http://schemas.openxmlformats.org/drawingml/2006/table">
            <a:tbl>
              <a:tblPr/>
              <a:tblGrid>
                <a:gridCol w="2817156">
                  <a:extLst>
                    <a:ext uri="{9D8B030D-6E8A-4147-A177-3AD203B41FA5}">
                      <a16:colId xmlns:a16="http://schemas.microsoft.com/office/drawing/2014/main" val="2389798"/>
                    </a:ext>
                  </a:extLst>
                </a:gridCol>
              </a:tblGrid>
              <a:tr h="0">
                <a:tc>
                  <a:txBody>
                    <a:bodyPr/>
                    <a:lstStyle/>
                    <a:p>
                      <a:pPr marL="30480" marR="30480" algn="just">
                        <a:spcAft>
                          <a:spcPts val="1200"/>
                        </a:spcAf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142319525"/>
                  </a:ext>
                </a:extLst>
              </a:tr>
            </a:tbl>
          </a:graphicData>
        </a:graphic>
      </p:graphicFrame>
    </p:spTree>
    <p:extLst>
      <p:ext uri="{BB962C8B-B14F-4D97-AF65-F5344CB8AC3E}">
        <p14:creationId xmlns:p14="http://schemas.microsoft.com/office/powerpoint/2010/main" val="14963962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50444-0961-4728-9BEE-CAA9648BCF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9673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Rectangle 3">
            <a:extLst>
              <a:ext uri="{FF2B5EF4-FFF2-40B4-BE49-F238E27FC236}">
                <a16:creationId xmlns:a16="http://schemas.microsoft.com/office/drawing/2014/main" id="{4EA1F8C5-26F1-4061-90C2-0F70331CB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 name="Rectangle 5">
            <a:extLst>
              <a:ext uri="{FF2B5EF4-FFF2-40B4-BE49-F238E27FC236}">
                <a16:creationId xmlns:a16="http://schemas.microsoft.com/office/drawing/2014/main" id="{83161572-C512-4112-8BC6-9D1ECE38FC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BD563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Rectangle 6">
            <a:extLst>
              <a:ext uri="{FF2B5EF4-FFF2-40B4-BE49-F238E27FC236}">
                <a16:creationId xmlns:a16="http://schemas.microsoft.com/office/drawing/2014/main" id="{E65A1DCD-46BD-4161-8DCE-AEE0C397D4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1" name="TextBox 10">
            <a:extLst>
              <a:ext uri="{FF2B5EF4-FFF2-40B4-BE49-F238E27FC236}">
                <a16:creationId xmlns:a16="http://schemas.microsoft.com/office/drawing/2014/main" id="{61C04F19-A934-41EB-9B7D-22EAAD811C2E}"/>
              </a:ext>
            </a:extLst>
          </p:cNvPr>
          <p:cNvSpPr txBox="1"/>
          <p:nvPr/>
        </p:nvSpPr>
        <p:spPr>
          <a:xfrm>
            <a:off x="760874" y="790547"/>
            <a:ext cx="6093618" cy="1077218"/>
          </a:xfrm>
          <a:prstGeom prst="rect">
            <a:avLst/>
          </a:prstGeom>
          <a:noFill/>
        </p:spPr>
        <p:txBody>
          <a:bodyPr wrap="square">
            <a:spAutoFit/>
          </a:bodyPr>
          <a:lstStyle/>
          <a:p>
            <a:pPr algn="just"/>
            <a:r>
              <a:rPr lang="en-US" sz="3200" b="1" dirty="0" err="1">
                <a:solidFill>
                  <a:schemeClr val="bg1"/>
                </a:solidFill>
                <a:effectLst/>
                <a:latin typeface="Times New Roman" panose="02020603050405020304" pitchFamily="18" charset="0"/>
                <a:ea typeface="Times New Roman" panose="02020603050405020304" pitchFamily="18" charset="0"/>
              </a:rPr>
              <a:t>Hiệu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quả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cách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triển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khai</a:t>
            </a:r>
            <a:r>
              <a:rPr lang="en-US" sz="3200" b="1" dirty="0">
                <a:solidFill>
                  <a:schemeClr val="bg1"/>
                </a:solidFill>
                <a:effectLst/>
                <a:latin typeface="Times New Roman" panose="02020603050405020304" pitchFamily="18" charset="0"/>
                <a:ea typeface="Times New Roman" panose="02020603050405020304" pitchFamily="18" charset="0"/>
              </a:rPr>
              <a:t> ý </a:t>
            </a:r>
            <a:r>
              <a:rPr lang="en-US" sz="3200" b="1" dirty="0" err="1">
                <a:solidFill>
                  <a:schemeClr val="bg1"/>
                </a:solidFill>
                <a:effectLst/>
                <a:latin typeface="Times New Roman" panose="02020603050405020304" pitchFamily="18" charset="0"/>
                <a:ea typeface="Times New Roman" panose="02020603050405020304" pitchFamily="18" charset="0"/>
              </a:rPr>
              <a:t>tưởng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thông</a:t>
            </a:r>
            <a:r>
              <a:rPr lang="en-US" sz="3200" b="1" dirty="0">
                <a:solidFill>
                  <a:schemeClr val="bg1"/>
                </a:solidFill>
                <a:effectLst/>
                <a:latin typeface="Times New Roman" panose="02020603050405020304" pitchFamily="18" charset="0"/>
                <a:ea typeface="Times New Roman" panose="02020603050405020304" pitchFamily="18" charset="0"/>
              </a:rPr>
              <a:t> tin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bản</a:t>
            </a:r>
            <a:endParaRPr lang="en-US" sz="3200" b="1" dirty="0">
              <a:solidFill>
                <a:schemeClr val="bg1"/>
              </a:solidFill>
            </a:endParaRPr>
          </a:p>
        </p:txBody>
      </p:sp>
      <p:graphicFrame>
        <p:nvGraphicFramePr>
          <p:cNvPr id="9" name="Table 8">
            <a:extLst>
              <a:ext uri="{FF2B5EF4-FFF2-40B4-BE49-F238E27FC236}">
                <a16:creationId xmlns:a16="http://schemas.microsoft.com/office/drawing/2014/main" id="{14BDB9DF-4105-4D6F-A150-C6997FE28297}"/>
              </a:ext>
            </a:extLst>
          </p:cNvPr>
          <p:cNvGraphicFramePr>
            <a:graphicFrameLocks noGrp="1"/>
          </p:cNvGraphicFramePr>
          <p:nvPr>
            <p:extLst>
              <p:ext uri="{D42A27DB-BD31-4B8C-83A1-F6EECF244321}">
                <p14:modId xmlns:p14="http://schemas.microsoft.com/office/powerpoint/2010/main" val="3844842339"/>
              </p:ext>
            </p:extLst>
          </p:nvPr>
        </p:nvGraphicFramePr>
        <p:xfrm>
          <a:off x="609600" y="2855436"/>
          <a:ext cx="4026233" cy="3139440"/>
        </p:xfrm>
        <a:graphic>
          <a:graphicData uri="http://schemas.openxmlformats.org/drawingml/2006/table">
            <a:tbl>
              <a:tblPr/>
              <a:tblGrid>
                <a:gridCol w="4026233">
                  <a:extLst>
                    <a:ext uri="{9D8B030D-6E8A-4147-A177-3AD203B41FA5}">
                      <a16:colId xmlns:a16="http://schemas.microsoft.com/office/drawing/2014/main" val="43172098"/>
                    </a:ext>
                  </a:extLst>
                </a:gridCol>
              </a:tblGrid>
              <a:tr h="0">
                <a:tc>
                  <a:txBody>
                    <a:bodyPr/>
                    <a:lstStyle/>
                    <a:p>
                      <a:pPr marL="316230" marR="30480" indent="-285750" algn="just">
                        <a:spcAft>
                          <a:spcPts val="1200"/>
                        </a:spcAft>
                        <a:buFont typeface="Wingdings" panose="05000000000000000000" pitchFamily="2" charset="2"/>
                        <a:buChar char="v"/>
                      </a:pP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4">
                            <a:lumMod val="50000"/>
                          </a:schemeClr>
                        </a:solidFill>
                        <a:effectLst/>
                        <a:latin typeface="Times New Roman" panose="02020603050405020304" pitchFamily="18" charset="0"/>
                        <a:ea typeface="Times New Roman" panose="02020603050405020304" pitchFamily="18" charset="0"/>
                      </a:endParaRPr>
                    </a:p>
                    <a:p>
                      <a:pPr marL="316230" marR="30480" indent="-285750" algn="just">
                        <a:spcAft>
                          <a:spcPts val="1200"/>
                        </a:spcAft>
                        <a:buFont typeface="Wingdings" panose="05000000000000000000" pitchFamily="2" charset="2"/>
                        <a:buChar char="v"/>
                      </a:pP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4">
                            <a:lumMod val="50000"/>
                          </a:schemeClr>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647197494"/>
                  </a:ext>
                </a:extLst>
              </a:tr>
            </a:tbl>
          </a:graphicData>
        </a:graphic>
      </p:graphicFrame>
      <p:pic>
        <p:nvPicPr>
          <p:cNvPr id="10" name="Picture 9">
            <a:extLst>
              <a:ext uri="{FF2B5EF4-FFF2-40B4-BE49-F238E27FC236}">
                <a16:creationId xmlns:a16="http://schemas.microsoft.com/office/drawing/2014/main" id="{DA41BBDA-82BC-4638-B4A3-33F6384B9F1F}"/>
              </a:ext>
            </a:extLst>
          </p:cNvPr>
          <p:cNvPicPr>
            <a:picLocks noChangeAspect="1"/>
          </p:cNvPicPr>
          <p:nvPr/>
        </p:nvPicPr>
        <p:blipFill>
          <a:blip r:embed="rId2"/>
          <a:stretch>
            <a:fillRect/>
          </a:stretch>
        </p:blipFill>
        <p:spPr>
          <a:xfrm>
            <a:off x="7700051" y="453981"/>
            <a:ext cx="3731075" cy="5915763"/>
          </a:xfrm>
          <a:prstGeom prst="rect">
            <a:avLst/>
          </a:prstGeom>
        </p:spPr>
      </p:pic>
    </p:spTree>
    <p:extLst>
      <p:ext uri="{BB962C8B-B14F-4D97-AF65-F5344CB8AC3E}">
        <p14:creationId xmlns:p14="http://schemas.microsoft.com/office/powerpoint/2010/main" val="110772703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b00f0a891b96caa050f493ee863d966a.png">
            <a:extLst>
              <a:ext uri="{FF2B5EF4-FFF2-40B4-BE49-F238E27FC236}">
                <a16:creationId xmlns:a16="http://schemas.microsoft.com/office/drawing/2014/main" id="{42D44227-3B18-4D1C-8737-D9653FF18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0" y="2220926"/>
            <a:ext cx="2709863" cy="36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a:extLst>
              <a:ext uri="{FF2B5EF4-FFF2-40B4-BE49-F238E27FC236}">
                <a16:creationId xmlns:a16="http://schemas.microsoft.com/office/drawing/2014/main" id="{3E348493-9496-40C7-BD0F-8D9D6AE2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803" y="775925"/>
            <a:ext cx="4554538" cy="222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品 10">
            <a:extLst>
              <a:ext uri="{FF2B5EF4-FFF2-40B4-BE49-F238E27FC236}">
                <a16:creationId xmlns:a16="http://schemas.microsoft.com/office/drawing/2014/main" id="{62CF3DB5-405C-41A5-A6C6-E87994EEB337}"/>
              </a:ext>
            </a:extLst>
          </p:cNvPr>
          <p:cNvSpPr txBox="1">
            <a:spLocks noChangeArrowheads="1"/>
          </p:cNvSpPr>
          <p:nvPr/>
        </p:nvSpPr>
        <p:spPr bwMode="auto">
          <a:xfrm rot="-284555">
            <a:off x="2144980" y="1509783"/>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endParaRPr>
          </a:p>
        </p:txBody>
      </p:sp>
      <p:pic>
        <p:nvPicPr>
          <p:cNvPr id="8" name="Picture 7">
            <a:extLst>
              <a:ext uri="{FF2B5EF4-FFF2-40B4-BE49-F238E27FC236}">
                <a16:creationId xmlns:a16="http://schemas.microsoft.com/office/drawing/2014/main" id="{0B5D5D15-8E54-42C1-9C5B-6E8A3D870414}"/>
              </a:ext>
            </a:extLst>
          </p:cNvPr>
          <p:cNvPicPr>
            <a:picLocks noChangeAspect="1"/>
          </p:cNvPicPr>
          <p:nvPr/>
        </p:nvPicPr>
        <p:blipFill>
          <a:blip r:embed="rId4"/>
          <a:stretch>
            <a:fillRect/>
          </a:stretch>
        </p:blipFill>
        <p:spPr>
          <a:xfrm>
            <a:off x="458450" y="5829676"/>
            <a:ext cx="989447" cy="863588"/>
          </a:xfrm>
          <a:prstGeom prst="rect">
            <a:avLst/>
          </a:prstGeom>
        </p:spPr>
      </p:pic>
      <p:sp>
        <p:nvSpPr>
          <p:cNvPr id="11" name="TextBox 10">
            <a:extLst>
              <a:ext uri="{FF2B5EF4-FFF2-40B4-BE49-F238E27FC236}">
                <a16:creationId xmlns:a16="http://schemas.microsoft.com/office/drawing/2014/main" id="{C1242794-BE3C-4F5F-8BBE-B1D302261575}"/>
              </a:ext>
            </a:extLst>
          </p:cNvPr>
          <p:cNvSpPr txBox="1"/>
          <p:nvPr/>
        </p:nvSpPr>
        <p:spPr>
          <a:xfrm>
            <a:off x="3626692" y="3331554"/>
            <a:ext cx="4262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a:extLst>
              <a:ext uri="{FF2B5EF4-FFF2-40B4-BE49-F238E27FC236}">
                <a16:creationId xmlns:a16="http://schemas.microsoft.com/office/drawing/2014/main" id="{29CE2EA2-9504-4303-AF7B-4A305BA354C2}"/>
              </a:ext>
            </a:extLst>
          </p:cNvPr>
          <p:cNvPicPr>
            <a:picLocks noChangeAspect="1"/>
          </p:cNvPicPr>
          <p:nvPr/>
        </p:nvPicPr>
        <p:blipFill>
          <a:blip r:embed="rId5"/>
          <a:stretch>
            <a:fillRect/>
          </a:stretch>
        </p:blipFill>
        <p:spPr>
          <a:xfrm>
            <a:off x="2709863" y="4444862"/>
            <a:ext cx="6096000" cy="1571625"/>
          </a:xfrm>
          <a:prstGeom prst="rect">
            <a:avLst/>
          </a:prstGeom>
        </p:spPr>
      </p:pic>
      <p:pic>
        <p:nvPicPr>
          <p:cNvPr id="15" name="Picture 14">
            <a:extLst>
              <a:ext uri="{FF2B5EF4-FFF2-40B4-BE49-F238E27FC236}">
                <a16:creationId xmlns:a16="http://schemas.microsoft.com/office/drawing/2014/main" id="{7F5B3F60-FC1E-4AEE-9CD2-A5EF2B1B5440}"/>
              </a:ext>
            </a:extLst>
          </p:cNvPr>
          <p:cNvPicPr>
            <a:picLocks noChangeAspect="1"/>
          </p:cNvPicPr>
          <p:nvPr/>
        </p:nvPicPr>
        <p:blipFill>
          <a:blip r:embed="rId6"/>
          <a:stretch>
            <a:fillRect/>
          </a:stretch>
        </p:blipFill>
        <p:spPr>
          <a:xfrm>
            <a:off x="8684370" y="1548507"/>
            <a:ext cx="1842027" cy="1036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Rounded Corners 9">
            <a:extLst>
              <a:ext uri="{FF2B5EF4-FFF2-40B4-BE49-F238E27FC236}">
                <a16:creationId xmlns:a16="http://schemas.microsoft.com/office/drawing/2014/main" id="{CB9CC9CF-3840-48F5-A2A7-6EC25F3A6709}"/>
              </a:ext>
            </a:extLst>
          </p:cNvPr>
          <p:cNvSpPr/>
          <p:nvPr/>
        </p:nvSpPr>
        <p:spPr>
          <a:xfrm>
            <a:off x="609600" y="231696"/>
            <a:ext cx="6777039"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2" name="Table 1">
            <a:extLst>
              <a:ext uri="{FF2B5EF4-FFF2-40B4-BE49-F238E27FC236}">
                <a16:creationId xmlns:a16="http://schemas.microsoft.com/office/drawing/2014/main" id="{0945F00F-3E86-43E1-A168-DDB046078F94}"/>
              </a:ext>
            </a:extLst>
          </p:cNvPr>
          <p:cNvGraphicFramePr>
            <a:graphicFrameLocks noGrp="1"/>
          </p:cNvGraphicFramePr>
          <p:nvPr>
            <p:extLst>
              <p:ext uri="{D42A27DB-BD31-4B8C-83A1-F6EECF244321}">
                <p14:modId xmlns:p14="http://schemas.microsoft.com/office/powerpoint/2010/main" val="2231447440"/>
              </p:ext>
            </p:extLst>
          </p:nvPr>
        </p:nvGraphicFramePr>
        <p:xfrm>
          <a:off x="673101" y="306500"/>
          <a:ext cx="6713538" cy="487680"/>
        </p:xfrm>
        <a:graphic>
          <a:graphicData uri="http://schemas.openxmlformats.org/drawingml/2006/table">
            <a:tbl>
              <a:tblPr/>
              <a:tblGrid>
                <a:gridCol w="6713538">
                  <a:extLst>
                    <a:ext uri="{9D8B030D-6E8A-4147-A177-3AD203B41FA5}">
                      <a16:colId xmlns:a16="http://schemas.microsoft.com/office/drawing/2014/main" val="488199311"/>
                    </a:ext>
                  </a:extLst>
                </a:gridCol>
              </a:tblGrid>
              <a:tr h="0">
                <a:tc>
                  <a:txBody>
                    <a:bodyPr/>
                    <a:lstStyle/>
                    <a:p>
                      <a:pPr algn="l">
                        <a:spcAft>
                          <a:spcPts val="1200"/>
                        </a:spcAft>
                      </a:pP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4275904"/>
                  </a:ext>
                </a:extLst>
              </a:tr>
            </a:tbl>
          </a:graphicData>
        </a:graphic>
      </p:graphicFrame>
    </p:spTree>
    <p:extLst>
      <p:ext uri="{BB962C8B-B14F-4D97-AF65-F5344CB8AC3E}">
        <p14:creationId xmlns:p14="http://schemas.microsoft.com/office/powerpoint/2010/main" val="10397045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C4756B-A366-4C7E-AC83-28D3181B0C75}"/>
              </a:ext>
            </a:extLst>
          </p:cNvPr>
          <p:cNvGraphicFramePr>
            <a:graphicFrameLocks noGrp="1"/>
          </p:cNvGraphicFramePr>
          <p:nvPr>
            <p:extLst>
              <p:ext uri="{D42A27DB-BD31-4B8C-83A1-F6EECF244321}">
                <p14:modId xmlns:p14="http://schemas.microsoft.com/office/powerpoint/2010/main" val="2313046025"/>
              </p:ext>
            </p:extLst>
          </p:nvPr>
        </p:nvGraphicFramePr>
        <p:xfrm>
          <a:off x="609600" y="1232934"/>
          <a:ext cx="10896600" cy="5120640"/>
        </p:xfrm>
        <a:graphic>
          <a:graphicData uri="http://schemas.openxmlformats.org/drawingml/2006/table">
            <a:tbl>
              <a:tblPr firstRow="1" firstCol="1" bandRow="1"/>
              <a:tblGrid>
                <a:gridCol w="5708018">
                  <a:extLst>
                    <a:ext uri="{9D8B030D-6E8A-4147-A177-3AD203B41FA5}">
                      <a16:colId xmlns:a16="http://schemas.microsoft.com/office/drawing/2014/main" val="3209910382"/>
                    </a:ext>
                  </a:extLst>
                </a:gridCol>
                <a:gridCol w="5188582">
                  <a:extLst>
                    <a:ext uri="{9D8B030D-6E8A-4147-A177-3AD203B41FA5}">
                      <a16:colId xmlns:a16="http://schemas.microsoft.com/office/drawing/2014/main" val="924335756"/>
                    </a:ext>
                  </a:extLst>
                </a:gridCol>
              </a:tblGrid>
              <a:tr h="0">
                <a:tc gridSpan="2">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Tìm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hiểu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thông</a:t>
                      </a:r>
                      <a:r>
                        <a:rPr lang="en-US" sz="2400" b="1" dirty="0">
                          <a:solidFill>
                            <a:srgbClr val="FF0000"/>
                          </a:solidFill>
                          <a:effectLst/>
                          <a:latin typeface="Times New Roman" panose="02020603050405020304" pitchFamily="18" charset="0"/>
                          <a:cs typeface="Times New Roman" panose="02020603050405020304" pitchFamily="18" charset="0"/>
                        </a:rPr>
                        <a:t> tin </a:t>
                      </a:r>
                      <a:r>
                        <a:rPr lang="en-US" sz="2400" b="1" dirty="0" err="1">
                          <a:solidFill>
                            <a:srgbClr val="FF0000"/>
                          </a:solidFill>
                          <a:effectLst/>
                          <a:latin typeface="Times New Roman" panose="02020603050405020304" pitchFamily="18" charset="0"/>
                          <a:cs typeface="Times New Roman" panose="02020603050405020304" pitchFamily="18" charset="0"/>
                        </a:rPr>
                        <a:t>từ</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bản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đồ</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hoạ</a:t>
                      </a:r>
                      <a:endParaRPr lang="en-US" sz="2400" dirty="0">
                        <a:effectLst/>
                        <a:latin typeface="Times New Roman" panose="02020603050405020304" pitchFamily="18" charset="0"/>
                        <a:cs typeface="Times New Roman" panose="02020603050405020304" pitchFamily="18" charset="0"/>
                      </a:endParaRPr>
                    </a:p>
                    <a:p>
                      <a:pPr algn="ctr"/>
                      <a:r>
                        <a:rPr lang="en-US" sz="2400" b="1" dirty="0">
                          <a:solidFill>
                            <a:srgbClr val="FF0000"/>
                          </a:solidFill>
                          <a:effectLst/>
                          <a:latin typeface="Times New Roman" panose="02020603050405020304" pitchFamily="18" charset="0"/>
                          <a:cs typeface="Times New Roman" panose="02020603050405020304" pitchFamily="18" charset="0"/>
                        </a:rPr>
                        <a:t>PHẦN 1: CÁC TRƯỜNG HỢP VI PHẠM BỊ XỬ PHẠT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25400" cmpd="sng">
                      <a:solidFill>
                        <a:srgbClr val="0867CB"/>
                      </a:solid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394135040"/>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pPr algn="ctr"/>
                      <a:r>
                        <a:rPr lang="pt-BR" sz="2400" b="1" dirty="0">
                          <a:effectLst/>
                          <a:latin typeface="Times New Roman" panose="02020603050405020304" pitchFamily="18" charset="0"/>
                          <a:cs typeface="Times New Roman" panose="02020603050405020304" pitchFamily="18" charset="0"/>
                        </a:rPr>
                        <a:t>Câu hỏi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254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pPr algn="ctr"/>
                      <a:r>
                        <a:rPr lang="pt-BR" sz="2400" b="1" dirty="0">
                          <a:effectLst/>
                          <a:latin typeface="Times New Roman" panose="02020603050405020304" pitchFamily="18" charset="0"/>
                          <a:cs typeface="Times New Roman" panose="02020603050405020304" pitchFamily="18" charset="0"/>
                        </a:rPr>
                        <a:t>Thông tin từ đồ họa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254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4088757343"/>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con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in </a:t>
                      </a:r>
                      <a:r>
                        <a:rPr lang="en-US" sz="2400" b="0" dirty="0" err="1">
                          <a:solidFill>
                            <a:srgbClr val="000000"/>
                          </a:solidFill>
                          <a:effectLst/>
                          <a:latin typeface="Times New Roman" panose="02020603050405020304" pitchFamily="18" charset="0"/>
                          <a:cs typeface="Times New Roman" panose="02020603050405020304" pitchFamily="18" charset="0"/>
                        </a:rPr>
                        <a:t>đậm</a:t>
                      </a:r>
                      <a:r>
                        <a:rPr lang="en-US" sz="2400" b="0" dirty="0">
                          <a:solidFill>
                            <a:srgbClr val="000000"/>
                          </a:solidFill>
                          <a:effectLst/>
                          <a:latin typeface="Times New Roman" panose="02020603050405020304" pitchFamily="18" charset="0"/>
                          <a:cs typeface="Times New Roman" panose="02020603050405020304" pitchFamily="18" charset="0"/>
                        </a:rPr>
                        <a:t> 401 027, 61 563 </a:t>
                      </a:r>
                      <a:r>
                        <a:rPr lang="en-US" sz="2400" b="0" dirty="0" err="1">
                          <a:solidFill>
                            <a:srgbClr val="000000"/>
                          </a:solidFill>
                          <a:effectLst/>
                          <a:latin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cs typeface="Times New Roman" panose="02020603050405020304" pitchFamily="18" charset="0"/>
                        </a:rPr>
                        <a:t> 27 293 </a:t>
                      </a:r>
                      <a:r>
                        <a:rPr lang="en-US" sz="2400" b="0" dirty="0" err="1">
                          <a:solidFill>
                            <a:srgbClr val="000000"/>
                          </a:solidFill>
                          <a:effectLst/>
                          <a:latin typeface="Times New Roman" panose="02020603050405020304" pitchFamily="18" charset="0"/>
                          <a:cs typeface="Times New Roman" panose="02020603050405020304" pitchFamily="18" charset="0"/>
                        </a:rPr>
                        <a:t>cho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tin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extLst>
                  <a:ext uri="{0D108BD9-81ED-4DB2-BD59-A6C34878D82A}">
                    <a16:rowId xmlns:a16="http://schemas.microsoft.com/office/drawing/2014/main" val="1024501274"/>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cột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thấp</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màu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sắc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khác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biểu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595613637"/>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Thống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kê</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nhất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tham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nói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ở </a:t>
                      </a:r>
                      <a:r>
                        <a:rPr lang="en-US" sz="2400" b="0" dirty="0" err="1">
                          <a:solidFill>
                            <a:srgbClr val="000000"/>
                          </a:solidFill>
                          <a:effectLst/>
                          <a:latin typeface="Times New Roman" panose="02020603050405020304" pitchFamily="18" charset="0"/>
                          <a:cs typeface="Times New Roman" panose="02020603050405020304" pitchFamily="18" charset="0"/>
                        </a:rPr>
                        <a:t>Việt</a:t>
                      </a:r>
                      <a:r>
                        <a:rPr lang="en-US" sz="2400" b="0" dirty="0">
                          <a:solidFill>
                            <a:srgbClr val="000000"/>
                          </a:solidFill>
                          <a:effectLst/>
                          <a:latin typeface="Times New Roman" panose="02020603050405020304" pitchFamily="18" charset="0"/>
                          <a:cs typeface="Times New Roman" panose="02020603050405020304" pitchFamily="18" charset="0"/>
                        </a:rPr>
                        <a:t> Nam?</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extLst>
                  <a:ext uri="{0D108BD9-81ED-4DB2-BD59-A6C34878D82A}">
                    <a16:rowId xmlns:a16="http://schemas.microsoft.com/office/drawing/2014/main" val="1674277722"/>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Bộ</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Công</a:t>
                      </a:r>
                      <a:r>
                        <a:rPr lang="en-US" sz="2400" b="0" dirty="0">
                          <a:solidFill>
                            <a:srgbClr val="000000"/>
                          </a:solidFill>
                          <a:effectLst/>
                          <a:latin typeface="Times New Roman" panose="02020603050405020304" pitchFamily="18" charset="0"/>
                          <a:cs typeface="Times New Roman" panose="02020603050405020304" pitchFamily="18" charset="0"/>
                        </a:rPr>
                        <a:t> an </a:t>
                      </a:r>
                      <a:r>
                        <a:rPr lang="en-US" sz="2400" b="0" dirty="0" err="1">
                          <a:solidFill>
                            <a:srgbClr val="000000"/>
                          </a:solidFill>
                          <a:effectLst/>
                          <a:latin typeface="Times New Roman" panose="02020603050405020304" pitchFamily="18" charset="0"/>
                          <a:cs typeface="Times New Roman" panose="02020603050405020304" pitchFamily="18" charset="0"/>
                        </a:rPr>
                        <a:t>có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hình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thức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để</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1051978308"/>
                  </a:ext>
                </a:extLst>
              </a:tr>
            </a:tbl>
          </a:graphicData>
        </a:graphic>
      </p:graphicFrame>
      <p:grpSp>
        <p:nvGrpSpPr>
          <p:cNvPr id="3" name="Group 2">
            <a:extLst>
              <a:ext uri="{FF2B5EF4-FFF2-40B4-BE49-F238E27FC236}">
                <a16:creationId xmlns:a16="http://schemas.microsoft.com/office/drawing/2014/main" id="{E288DE27-E14A-418E-9C1C-2FE48FEE6518}"/>
              </a:ext>
            </a:extLst>
          </p:cNvPr>
          <p:cNvGrpSpPr/>
          <p:nvPr/>
        </p:nvGrpSpPr>
        <p:grpSpPr>
          <a:xfrm>
            <a:off x="609600" y="70757"/>
            <a:ext cx="6096000" cy="957943"/>
            <a:chOff x="3526153" y="2113709"/>
            <a:chExt cx="6096000" cy="957943"/>
          </a:xfrm>
        </p:grpSpPr>
        <p:sp>
          <p:nvSpPr>
            <p:cNvPr id="4" name="Teardrop 3">
              <a:extLst>
                <a:ext uri="{FF2B5EF4-FFF2-40B4-BE49-F238E27FC236}">
                  <a16:creationId xmlns:a16="http://schemas.microsoft.com/office/drawing/2014/main" id="{E44CA07A-E9B2-457D-A5ED-B148236FB66A}"/>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5" name="TextBox 4">
              <a:extLst>
                <a:ext uri="{FF2B5EF4-FFF2-40B4-BE49-F238E27FC236}">
                  <a16:creationId xmlns:a16="http://schemas.microsoft.com/office/drawing/2014/main" id="{3103081D-9E1B-4647-89C8-BF5D7CD22C97}"/>
                </a:ext>
              </a:extLst>
            </p:cNvPr>
            <p:cNvSpPr txBox="1"/>
            <p:nvPr/>
          </p:nvSpPr>
          <p:spPr>
            <a:xfrm>
              <a:off x="3526153" y="2317943"/>
              <a:ext cx="6096000" cy="523220"/>
            </a:xfrm>
            <a:prstGeom prst="rect">
              <a:avLst/>
            </a:prstGeom>
            <a:noFill/>
          </p:spPr>
          <p:txBody>
            <a:bodyPr wrap="square">
              <a:spAutoFit/>
            </a:bodyPr>
            <a:lstStyle/>
            <a:p>
              <a:pPr algn="ctr">
                <a:defRPr/>
              </a:pPr>
              <a:r>
                <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04</a:t>
              </a:r>
              <a:endPar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endParaRPr>
            </a:p>
          </p:txBody>
        </p:sp>
      </p:grpSp>
      <p:pic>
        <p:nvPicPr>
          <p:cNvPr id="7" name="Picture 6" descr="Palms Up Handy">
            <a:extLst>
              <a:ext uri="{FF2B5EF4-FFF2-40B4-BE49-F238E27FC236}">
                <a16:creationId xmlns:a16="http://schemas.microsoft.com/office/drawing/2014/main" id="{80EE3DDD-55FC-4E38-A989-70CA343BC6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2125" y="1343025"/>
            <a:ext cx="533400" cy="533400"/>
          </a:xfrm>
          <a:prstGeom prst="rect">
            <a:avLst/>
          </a:prstGeom>
        </p:spPr>
      </p:pic>
      <p:sp>
        <p:nvSpPr>
          <p:cNvPr id="8" name="Arrow: Left 7">
            <a:extLst>
              <a:ext uri="{FF2B5EF4-FFF2-40B4-BE49-F238E27FC236}">
                <a16:creationId xmlns:a16="http://schemas.microsoft.com/office/drawing/2014/main" id="{5E8368F7-6CF9-4F43-BE87-0A91CFD58AF1}"/>
              </a:ext>
            </a:extLst>
          </p:cNvPr>
          <p:cNvSpPr/>
          <p:nvPr/>
        </p:nvSpPr>
        <p:spPr>
          <a:xfrm>
            <a:off x="6958012" y="70757"/>
            <a:ext cx="2843213" cy="957943"/>
          </a:xfrm>
          <a:prstGeom prst="leftArrow">
            <a:avLst>
              <a:gd name="adj1" fmla="val 64753"/>
              <a:gd name="adj2"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NHÓM CHẴN</a:t>
            </a:r>
          </a:p>
        </p:txBody>
      </p:sp>
    </p:spTree>
    <p:extLst>
      <p:ext uri="{BB962C8B-B14F-4D97-AF65-F5344CB8AC3E}">
        <p14:creationId xmlns:p14="http://schemas.microsoft.com/office/powerpoint/2010/main" val="168527110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6B776DE-8A39-46A3-8092-2B15ED7B9B68}"/>
              </a:ext>
            </a:extLst>
          </p:cNvPr>
          <p:cNvGraphicFramePr>
            <a:graphicFrameLocks noGrp="1"/>
          </p:cNvGraphicFramePr>
          <p:nvPr>
            <p:extLst>
              <p:ext uri="{D42A27DB-BD31-4B8C-83A1-F6EECF244321}">
                <p14:modId xmlns:p14="http://schemas.microsoft.com/office/powerpoint/2010/main" val="3080019072"/>
              </p:ext>
            </p:extLst>
          </p:nvPr>
        </p:nvGraphicFramePr>
        <p:xfrm>
          <a:off x="660400" y="1028700"/>
          <a:ext cx="10845800" cy="4693920"/>
        </p:xfrm>
        <a:graphic>
          <a:graphicData uri="http://schemas.openxmlformats.org/drawingml/2006/table">
            <a:tbl>
              <a:tblPr firstRow="1" firstCol="1" bandRow="1">
                <a:tableStyleId>{ED083AE6-46FA-4A59-8FB0-9F97EB10719F}</a:tableStyleId>
              </a:tblPr>
              <a:tblGrid>
                <a:gridCol w="5681407">
                  <a:extLst>
                    <a:ext uri="{9D8B030D-6E8A-4147-A177-3AD203B41FA5}">
                      <a16:colId xmlns:a16="http://schemas.microsoft.com/office/drawing/2014/main" val="814079401"/>
                    </a:ext>
                  </a:extLst>
                </a:gridCol>
                <a:gridCol w="5164393">
                  <a:extLst>
                    <a:ext uri="{9D8B030D-6E8A-4147-A177-3AD203B41FA5}">
                      <a16:colId xmlns:a16="http://schemas.microsoft.com/office/drawing/2014/main" val="3623674505"/>
                    </a:ext>
                  </a:extLst>
                </a:gridCol>
              </a:tblGrid>
              <a:tr h="0">
                <a:tc gridSpan="2">
                  <a:txBody>
                    <a:bodyPr/>
                    <a:lstStyle/>
                    <a:p>
                      <a:pPr algn="ctr"/>
                      <a:r>
                        <a:rPr lang="en-US" sz="2800" b="1" dirty="0" err="1">
                          <a:solidFill>
                            <a:srgbClr val="FF0000"/>
                          </a:solidFill>
                          <a:effectLst/>
                          <a:latin typeface="Times New Roman" panose="02020603050405020304" pitchFamily="18" charset="0"/>
                          <a:cs typeface="Times New Roman" panose="02020603050405020304" pitchFamily="18" charset="0"/>
                        </a:rPr>
                        <a:t>Tìm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hiểu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thông</a:t>
                      </a:r>
                      <a:r>
                        <a:rPr lang="en-US" sz="2800" b="1" dirty="0">
                          <a:solidFill>
                            <a:srgbClr val="FF0000"/>
                          </a:solidFill>
                          <a:effectLst/>
                          <a:latin typeface="Times New Roman" panose="02020603050405020304" pitchFamily="18" charset="0"/>
                          <a:cs typeface="Times New Roman" panose="02020603050405020304" pitchFamily="18" charset="0"/>
                        </a:rPr>
                        <a:t> tin </a:t>
                      </a:r>
                      <a:r>
                        <a:rPr lang="en-US" sz="2800" b="1" dirty="0" err="1">
                          <a:solidFill>
                            <a:srgbClr val="FF0000"/>
                          </a:solidFill>
                          <a:effectLst/>
                          <a:latin typeface="Times New Roman" panose="02020603050405020304" pitchFamily="18" charset="0"/>
                          <a:cs typeface="Times New Roman" panose="02020603050405020304" pitchFamily="18" charset="0"/>
                        </a:rPr>
                        <a:t>từ</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bản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đồ</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hoạ</a:t>
                      </a:r>
                      <a:endParaRPr lang="en-US" sz="2800" dirty="0">
                        <a:effectLst/>
                        <a:latin typeface="Times New Roman" panose="02020603050405020304" pitchFamily="18" charset="0"/>
                        <a:cs typeface="Times New Roman" panose="02020603050405020304" pitchFamily="18" charset="0"/>
                      </a:endParaRPr>
                    </a:p>
                    <a:p>
                      <a:pPr algn="ctr"/>
                      <a:r>
                        <a:rPr lang="en-US" sz="2800" b="1" dirty="0">
                          <a:solidFill>
                            <a:srgbClr val="FF0000"/>
                          </a:solidFill>
                          <a:effectLst/>
                          <a:latin typeface="Times New Roman" panose="02020603050405020304" pitchFamily="18" charset="0"/>
                          <a:cs typeface="Times New Roman" panose="02020603050405020304" pitchFamily="18" charset="0"/>
                        </a:rPr>
                        <a:t>PHẦN 2: CÁC LỖI VI PHẠM PHỔ BIẾN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12979733"/>
                  </a:ext>
                </a:extLst>
              </a:tr>
              <a:tr h="0">
                <a:tc>
                  <a:txBody>
                    <a:bodyPr/>
                    <a:lstStyle/>
                    <a:p>
                      <a:r>
                        <a:rPr lang="pt-BR" sz="2800" b="1">
                          <a:effectLst/>
                          <a:latin typeface="Times New Roman" panose="02020603050405020304" pitchFamily="18" charset="0"/>
                          <a:cs typeface="Times New Roman" panose="02020603050405020304" pitchFamily="18" charset="0"/>
                        </a:rPr>
                        <a:t>Câu hỏi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pt-BR" sz="2800" b="1">
                          <a:effectLst/>
                          <a:latin typeface="Times New Roman" panose="02020603050405020304" pitchFamily="18" charset="0"/>
                          <a:cs typeface="Times New Roman" panose="02020603050405020304" pitchFamily="18" charset="0"/>
                        </a:rPr>
                        <a:t>Thông tin từ đồ họa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68422462"/>
                  </a:ext>
                </a:extLst>
              </a:tr>
              <a:tr h="0">
                <a:tc>
                  <a:txBody>
                    <a:bodyPr/>
                    <a:lstStyle/>
                    <a:p>
                      <a:r>
                        <a:rPr lang="en-US" sz="2800" b="0" dirty="0" err="1">
                          <a:solidFill>
                            <a:srgbClr val="000000"/>
                          </a:solidFill>
                          <a:effectLst/>
                          <a:latin typeface="Times New Roman" panose="02020603050405020304" pitchFamily="18" charset="0"/>
                          <a:cs typeface="Times New Roman" panose="02020603050405020304" pitchFamily="18" charset="0"/>
                        </a:rPr>
                        <a:t>Có</a:t>
                      </a:r>
                      <a:r>
                        <a:rPr lang="en-US" sz="2800" b="0" dirty="0">
                          <a:solidFill>
                            <a:srgbClr val="000000"/>
                          </a:solidFill>
                          <a:effectLst/>
                          <a:latin typeface="Times New Roman" panose="02020603050405020304" pitchFamily="18" charset="0"/>
                          <a:cs typeface="Times New Roman" panose="02020603050405020304" pitchFamily="18" charset="0"/>
                        </a:rPr>
                        <a:t> bao </a:t>
                      </a:r>
                      <a:r>
                        <a:rPr lang="en-US" sz="2800" b="0" dirty="0" err="1">
                          <a:solidFill>
                            <a:srgbClr val="000000"/>
                          </a:solidFill>
                          <a:effectLst/>
                          <a:latin typeface="Times New Roman" panose="02020603050405020304" pitchFamily="18" charset="0"/>
                          <a:cs typeface="Times New Roman" panose="02020603050405020304" pitchFamily="18" charset="0"/>
                        </a:rPr>
                        <a:t>nhiêu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lỗi</a:t>
                      </a:r>
                      <a:r>
                        <a:rPr lang="en-US" sz="2800" b="0" dirty="0">
                          <a:solidFill>
                            <a:srgbClr val="000000"/>
                          </a:solidFill>
                          <a:effectLst/>
                          <a:latin typeface="Times New Roman" panose="02020603050405020304" pitchFamily="18" charset="0"/>
                          <a:cs typeface="Times New Roman" panose="02020603050405020304" pitchFamily="18" charset="0"/>
                        </a:rPr>
                        <a:t> 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phổ</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biến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Đó</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là</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những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lỗi</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nào</a:t>
                      </a: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2347540"/>
                  </a:ext>
                </a:extLst>
              </a:tr>
              <a:tr h="0">
                <a:tc>
                  <a:txBody>
                    <a:bodyPr/>
                    <a:lstStyle/>
                    <a:p>
                      <a:r>
                        <a:rPr lang="en-US" sz="2800" b="0" dirty="0">
                          <a:solidFill>
                            <a:srgbClr val="000000"/>
                          </a:solidFill>
                          <a:effectLst/>
                          <a:latin typeface="Times New Roman" panose="02020603050405020304" pitchFamily="18" charset="0"/>
                          <a:cs typeface="Times New Roman" panose="02020603050405020304" pitchFamily="18" charset="0"/>
                        </a:rPr>
                        <a:t>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nào</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là</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phổ</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biến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nhất</a:t>
                      </a:r>
                      <a:r>
                        <a:rPr lang="en-US" sz="2800" b="0" dirty="0">
                          <a:solidFill>
                            <a:srgbClr val="000000"/>
                          </a:solidFill>
                          <a:effectLst/>
                          <a:latin typeface="Times New Roman" panose="02020603050405020304" pitchFamily="18" charset="0"/>
                          <a:cs typeface="Times New Roman" panose="02020603050405020304" pitchFamily="18" charset="0"/>
                        </a:rPr>
                        <a:t>? 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đó</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nói</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lên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điều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gì</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về</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giao</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thông</a:t>
                      </a:r>
                      <a:r>
                        <a:rPr lang="en-US" sz="2800" b="0" dirty="0">
                          <a:solidFill>
                            <a:srgbClr val="000000"/>
                          </a:solidFill>
                          <a:effectLst/>
                          <a:latin typeface="Times New Roman" panose="02020603050405020304" pitchFamily="18" charset="0"/>
                          <a:cs typeface="Times New Roman" panose="02020603050405020304" pitchFamily="18" charset="0"/>
                        </a:rPr>
                        <a:t> ở </a:t>
                      </a:r>
                      <a:r>
                        <a:rPr lang="en-US" sz="2800" b="0" dirty="0" err="1">
                          <a:solidFill>
                            <a:srgbClr val="000000"/>
                          </a:solidFill>
                          <a:effectLst/>
                          <a:latin typeface="Times New Roman" panose="02020603050405020304" pitchFamily="18" charset="0"/>
                          <a:cs typeface="Times New Roman" panose="02020603050405020304" pitchFamily="18" charset="0"/>
                        </a:rPr>
                        <a:t>Việt</a:t>
                      </a:r>
                      <a:r>
                        <a:rPr lang="en-US" sz="2800" b="0" dirty="0">
                          <a:solidFill>
                            <a:srgbClr val="000000"/>
                          </a:solidFill>
                          <a:effectLst/>
                          <a:latin typeface="Times New Roman" panose="02020603050405020304" pitchFamily="18" charset="0"/>
                          <a:cs typeface="Times New Roman" panose="02020603050405020304" pitchFamily="18" charset="0"/>
                        </a:rPr>
                        <a:t> Nam?</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1030305"/>
                  </a:ext>
                </a:extLst>
              </a:tr>
              <a:tr h="0">
                <a:tc>
                  <a:txBody>
                    <a:bodyPr/>
                    <a:lstStyle/>
                    <a:p>
                      <a:r>
                        <a:rPr lang="pt-BR" sz="2800" b="0" dirty="0">
                          <a:effectLst/>
                          <a:latin typeface="Times New Roman" panose="02020603050405020304" pitchFamily="18" charset="0"/>
                          <a:cs typeface="Times New Roman" panose="02020603050405020304" pitchFamily="18" charset="0"/>
                        </a:rPr>
                        <a:t>Từ bảng thống kê trên, em hãy xác định nguyên nhân chủ yếu dẫn đến các lỗi vi phạm giao thông?</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9530202"/>
                  </a:ext>
                </a:extLst>
              </a:tr>
            </a:tbl>
          </a:graphicData>
        </a:graphic>
      </p:graphicFrame>
      <p:grpSp>
        <p:nvGrpSpPr>
          <p:cNvPr id="6" name="Group 5">
            <a:extLst>
              <a:ext uri="{FF2B5EF4-FFF2-40B4-BE49-F238E27FC236}">
                <a16:creationId xmlns:a16="http://schemas.microsoft.com/office/drawing/2014/main" id="{6BE73AAC-8894-48A9-9F5C-DEAEDB404FC4}"/>
              </a:ext>
            </a:extLst>
          </p:cNvPr>
          <p:cNvGrpSpPr/>
          <p:nvPr/>
        </p:nvGrpSpPr>
        <p:grpSpPr>
          <a:xfrm>
            <a:off x="609600" y="70757"/>
            <a:ext cx="6096000" cy="957943"/>
            <a:chOff x="3526153" y="2113709"/>
            <a:chExt cx="6096000" cy="957943"/>
          </a:xfrm>
        </p:grpSpPr>
        <p:sp>
          <p:nvSpPr>
            <p:cNvPr id="7" name="Teardrop 6">
              <a:extLst>
                <a:ext uri="{FF2B5EF4-FFF2-40B4-BE49-F238E27FC236}">
                  <a16:creationId xmlns:a16="http://schemas.microsoft.com/office/drawing/2014/main" id="{EB9AD4C9-84A4-47F5-9C67-03F74762BB44}"/>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8" name="TextBox 7">
              <a:extLst>
                <a:ext uri="{FF2B5EF4-FFF2-40B4-BE49-F238E27FC236}">
                  <a16:creationId xmlns:a16="http://schemas.microsoft.com/office/drawing/2014/main" id="{F45FF5A2-69BE-41F8-8901-DAA433B37B24}"/>
                </a:ext>
              </a:extLst>
            </p:cNvPr>
            <p:cNvSpPr txBox="1"/>
            <p:nvPr/>
          </p:nvSpPr>
          <p:spPr>
            <a:xfrm>
              <a:off x="3526153" y="2317943"/>
              <a:ext cx="6096000" cy="523220"/>
            </a:xfrm>
            <a:prstGeom prst="rect">
              <a:avLst/>
            </a:prstGeom>
            <a:noFill/>
          </p:spPr>
          <p:txBody>
            <a:bodyPr wrap="square">
              <a:spAutoFit/>
            </a:bodyPr>
            <a:lstStyle/>
            <a:p>
              <a:pPr algn="ctr">
                <a:defRPr/>
              </a:pPr>
              <a:r>
                <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05</a:t>
              </a:r>
              <a:endPar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endParaRPr>
            </a:p>
          </p:txBody>
        </p:sp>
      </p:grpSp>
      <p:sp>
        <p:nvSpPr>
          <p:cNvPr id="9" name="Arrow: Left 8">
            <a:extLst>
              <a:ext uri="{FF2B5EF4-FFF2-40B4-BE49-F238E27FC236}">
                <a16:creationId xmlns:a16="http://schemas.microsoft.com/office/drawing/2014/main" id="{60950C65-9D07-4BE4-9559-8CAF71E2CFA8}"/>
              </a:ext>
            </a:extLst>
          </p:cNvPr>
          <p:cNvSpPr/>
          <p:nvPr/>
        </p:nvSpPr>
        <p:spPr>
          <a:xfrm>
            <a:off x="6958012" y="70757"/>
            <a:ext cx="2843213" cy="957943"/>
          </a:xfrm>
          <a:prstGeom prst="leftArrow">
            <a:avLst>
              <a:gd name="adj1" fmla="val 64753"/>
              <a:gd name="adj2"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NHÓM LẺ</a:t>
            </a:r>
          </a:p>
        </p:txBody>
      </p:sp>
    </p:spTree>
    <p:extLst>
      <p:ext uri="{BB962C8B-B14F-4D97-AF65-F5344CB8AC3E}">
        <p14:creationId xmlns:p14="http://schemas.microsoft.com/office/powerpoint/2010/main" val="134068061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5B1E9-B7FA-498C-A969-A0CE25F335A8}"/>
              </a:ext>
            </a:extLst>
          </p:cNvPr>
          <p:cNvPicPr>
            <a:picLocks noChangeAspect="1"/>
          </p:cNvPicPr>
          <p:nvPr/>
        </p:nvPicPr>
        <p:blipFill>
          <a:blip r:embed="rId2"/>
          <a:stretch>
            <a:fillRect/>
          </a:stretch>
        </p:blipFill>
        <p:spPr>
          <a:xfrm>
            <a:off x="3714798" y="1310087"/>
            <a:ext cx="4737003" cy="4747819"/>
          </a:xfrm>
          <a:prstGeom prst="rect">
            <a:avLst/>
          </a:prstGeom>
        </p:spPr>
      </p:pic>
      <p:cxnSp>
        <p:nvCxnSpPr>
          <p:cNvPr id="6" name="Straight Arrow Connector 5">
            <a:extLst>
              <a:ext uri="{FF2B5EF4-FFF2-40B4-BE49-F238E27FC236}">
                <a16:creationId xmlns:a16="http://schemas.microsoft.com/office/drawing/2014/main" id="{837B7C66-06BD-4020-87A2-0FD167FAE415}"/>
              </a:ext>
            </a:extLst>
          </p:cNvPr>
          <p:cNvCxnSpPr>
            <a:cxnSpLocks/>
          </p:cNvCxnSpPr>
          <p:nvPr/>
        </p:nvCxnSpPr>
        <p:spPr>
          <a:xfrm flipH="1" flipV="1">
            <a:off x="3297260" y="2763089"/>
            <a:ext cx="1125514" cy="408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00043217-F551-43E3-8095-2B4DAE89A60F}"/>
              </a:ext>
            </a:extLst>
          </p:cNvPr>
          <p:cNvSpPr/>
          <p:nvPr/>
        </p:nvSpPr>
        <p:spPr>
          <a:xfrm>
            <a:off x="609600" y="231696"/>
            <a:ext cx="6777039"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2" name="Table 1">
            <a:extLst>
              <a:ext uri="{FF2B5EF4-FFF2-40B4-BE49-F238E27FC236}">
                <a16:creationId xmlns:a16="http://schemas.microsoft.com/office/drawing/2014/main" id="{829354D1-3787-41C3-96DD-5CE5FA0125EF}"/>
              </a:ext>
            </a:extLst>
          </p:cNvPr>
          <p:cNvGraphicFramePr>
            <a:graphicFrameLocks noGrp="1"/>
          </p:cNvGraphicFramePr>
          <p:nvPr>
            <p:extLst>
              <p:ext uri="{D42A27DB-BD31-4B8C-83A1-F6EECF244321}">
                <p14:modId xmlns:p14="http://schemas.microsoft.com/office/powerpoint/2010/main" val="1874183488"/>
              </p:ext>
            </p:extLst>
          </p:nvPr>
        </p:nvGraphicFramePr>
        <p:xfrm>
          <a:off x="717549" y="318370"/>
          <a:ext cx="6561140" cy="426720"/>
        </p:xfrm>
        <a:graphic>
          <a:graphicData uri="http://schemas.openxmlformats.org/drawingml/2006/table">
            <a:tbl>
              <a:tblPr/>
              <a:tblGrid>
                <a:gridCol w="6561140">
                  <a:extLst>
                    <a:ext uri="{9D8B030D-6E8A-4147-A177-3AD203B41FA5}">
                      <a16:colId xmlns:a16="http://schemas.microsoft.com/office/drawing/2014/main" val="2260986205"/>
                    </a:ext>
                  </a:extLst>
                </a:gridCol>
              </a:tblGrid>
              <a:tr h="0">
                <a:tc>
                  <a:txBody>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phạt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075734362"/>
                  </a:ext>
                </a:extLst>
              </a:tr>
            </a:tbl>
          </a:graphicData>
        </a:graphic>
      </p:graphicFrame>
      <p:sp>
        <p:nvSpPr>
          <p:cNvPr id="11" name="TextBox 10">
            <a:extLst>
              <a:ext uri="{FF2B5EF4-FFF2-40B4-BE49-F238E27FC236}">
                <a16:creationId xmlns:a16="http://schemas.microsoft.com/office/drawing/2014/main" id="{C89AB56D-6DF1-430C-AD11-BF9626CB13FF}"/>
              </a:ext>
            </a:extLst>
          </p:cNvPr>
          <p:cNvSpPr txBox="1"/>
          <p:nvPr/>
        </p:nvSpPr>
        <p:spPr>
          <a:xfrm>
            <a:off x="1043408" y="1408901"/>
            <a:ext cx="2253853" cy="1815882"/>
          </a:xfrm>
          <a:prstGeom prst="rect">
            <a:avLst/>
          </a:prstGeom>
          <a:noFill/>
          <a:ln w="28575">
            <a:solidFill>
              <a:srgbClr val="FFC000"/>
            </a:solidFill>
          </a:ln>
        </p:spPr>
        <p:txBody>
          <a:bodyPr wrap="square">
            <a:spAutoFit/>
          </a:bodyPr>
          <a:lstStyle/>
          <a:p>
            <a:pPr algn="ct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16" name="TextBox 15">
            <a:extLst>
              <a:ext uri="{FF2B5EF4-FFF2-40B4-BE49-F238E27FC236}">
                <a16:creationId xmlns:a16="http://schemas.microsoft.com/office/drawing/2014/main" id="{C2C18D4A-C35D-452F-BD08-9CAD03B21714}"/>
              </a:ext>
            </a:extLst>
          </p:cNvPr>
          <p:cNvSpPr txBox="1"/>
          <p:nvPr/>
        </p:nvSpPr>
        <p:spPr>
          <a:xfrm>
            <a:off x="1043407" y="3981698"/>
            <a:ext cx="2253853" cy="1815882"/>
          </a:xfrm>
          <a:prstGeom prst="rect">
            <a:avLst/>
          </a:prstGeom>
          <a:noFill/>
          <a:ln w="28575">
            <a:solidFill>
              <a:srgbClr val="FFC000"/>
            </a:solidFill>
          </a:ln>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rPr>
              <a:t>S</a:t>
            </a:r>
            <a:r>
              <a:rPr lang="en-US" sz="2800" dirty="0" err="1">
                <a:solidFill>
                  <a:srgbClr val="000000"/>
                </a:solidFill>
                <a:effectLst/>
                <a:latin typeface="Times New Roman" panose="02020603050405020304" pitchFamily="18" charset="0"/>
                <a:ea typeface="Times New Roman" panose="02020603050405020304" pitchFamily="18" charset="0"/>
              </a:rPr>
              <a:t>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cxnSp>
        <p:nvCxnSpPr>
          <p:cNvPr id="12" name="Straight Arrow Connector 11">
            <a:extLst>
              <a:ext uri="{FF2B5EF4-FFF2-40B4-BE49-F238E27FC236}">
                <a16:creationId xmlns:a16="http://schemas.microsoft.com/office/drawing/2014/main" id="{18AAE5A8-A27B-4B32-8887-0856C0BB2511}"/>
              </a:ext>
            </a:extLst>
          </p:cNvPr>
          <p:cNvCxnSpPr>
            <a:cxnSpLocks/>
          </p:cNvCxnSpPr>
          <p:nvPr/>
        </p:nvCxnSpPr>
        <p:spPr>
          <a:xfrm flipH="1" flipV="1">
            <a:off x="3324234" y="5000630"/>
            <a:ext cx="985838" cy="4143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BE59810-E0FD-4398-927C-7900CDB49347}"/>
              </a:ext>
            </a:extLst>
          </p:cNvPr>
          <p:cNvSpPr txBox="1"/>
          <p:nvPr/>
        </p:nvSpPr>
        <p:spPr>
          <a:xfrm>
            <a:off x="8694716" y="2401883"/>
            <a:ext cx="2618909" cy="954107"/>
          </a:xfrm>
          <a:prstGeom prst="rect">
            <a:avLst/>
          </a:prstGeom>
          <a:noFill/>
          <a:ln w="28575">
            <a:solidFill>
              <a:srgbClr val="FFC000"/>
            </a:solidFill>
          </a:ln>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p>
        </p:txBody>
      </p:sp>
      <p:sp>
        <p:nvSpPr>
          <p:cNvPr id="28" name="Oval 27">
            <a:extLst>
              <a:ext uri="{FF2B5EF4-FFF2-40B4-BE49-F238E27FC236}">
                <a16:creationId xmlns:a16="http://schemas.microsoft.com/office/drawing/2014/main" id="{D9F0A797-14B6-49E1-980B-EF06B99FB87E}"/>
              </a:ext>
            </a:extLst>
          </p:cNvPr>
          <p:cNvSpPr/>
          <p:nvPr/>
        </p:nvSpPr>
        <p:spPr>
          <a:xfrm>
            <a:off x="6900863" y="2549764"/>
            <a:ext cx="1685925" cy="6750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01939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48">
            <a:extLst>
              <a:ext uri="{FF2B5EF4-FFF2-40B4-BE49-F238E27FC236}">
                <a16:creationId xmlns:a16="http://schemas.microsoft.com/office/drawing/2014/main" id="{19106E74-D5C9-4970-A7E3-1D3343A1C20C}"/>
              </a:ext>
            </a:extLst>
          </p:cNvPr>
          <p:cNvGrpSpPr/>
          <p:nvPr/>
        </p:nvGrpSpPr>
        <p:grpSpPr>
          <a:xfrm flipH="1" flipV="1">
            <a:off x="1906092" y="3575728"/>
            <a:ext cx="2569471" cy="1160040"/>
            <a:chOff x="7680176" y="2352153"/>
            <a:chExt cx="2789681" cy="1160040"/>
          </a:xfrm>
        </p:grpSpPr>
        <p:cxnSp>
          <p:nvCxnSpPr>
            <p:cNvPr id="4" name="직선 연결선 49">
              <a:extLst>
                <a:ext uri="{FF2B5EF4-FFF2-40B4-BE49-F238E27FC236}">
                  <a16:creationId xmlns:a16="http://schemas.microsoft.com/office/drawing/2014/main" id="{DC3FC76C-1F32-48E5-841F-A1C42E034140}"/>
                </a:ext>
              </a:extLst>
            </p:cNvPr>
            <p:cNvCxnSpPr/>
            <p:nvPr/>
          </p:nvCxnSpPr>
          <p:spPr>
            <a:xfrm flipV="1">
              <a:off x="8355805" y="2357388"/>
              <a:ext cx="2114052"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5" name="직선 연결선 50">
              <a:extLst>
                <a:ext uri="{FF2B5EF4-FFF2-40B4-BE49-F238E27FC236}">
                  <a16:creationId xmlns:a16="http://schemas.microsoft.com/office/drawing/2014/main" id="{8109DA51-5074-46E8-AB97-2BE5E848174D}"/>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grpSp>
        <p:nvGrpSpPr>
          <p:cNvPr id="6" name="그룹 21">
            <a:extLst>
              <a:ext uri="{FF2B5EF4-FFF2-40B4-BE49-F238E27FC236}">
                <a16:creationId xmlns:a16="http://schemas.microsoft.com/office/drawing/2014/main" id="{1E9F9194-38BA-4171-BA14-954D7F05B268}"/>
              </a:ext>
            </a:extLst>
          </p:cNvPr>
          <p:cNvGrpSpPr/>
          <p:nvPr/>
        </p:nvGrpSpPr>
        <p:grpSpPr>
          <a:xfrm>
            <a:off x="7658981" y="2194238"/>
            <a:ext cx="2708025" cy="1160040"/>
            <a:chOff x="7680176" y="2352153"/>
            <a:chExt cx="2974753" cy="1160040"/>
          </a:xfrm>
        </p:grpSpPr>
        <p:cxnSp>
          <p:nvCxnSpPr>
            <p:cNvPr id="7" name="직선 연결선 20">
              <a:extLst>
                <a:ext uri="{FF2B5EF4-FFF2-40B4-BE49-F238E27FC236}">
                  <a16:creationId xmlns:a16="http://schemas.microsoft.com/office/drawing/2014/main" id="{FAB3386C-B4B8-449D-B46D-3F9064D335EA}"/>
                </a:ext>
              </a:extLst>
            </p:cNvPr>
            <p:cNvCxnSpPr/>
            <p:nvPr/>
          </p:nvCxnSpPr>
          <p:spPr>
            <a:xfrm>
              <a:off x="8355806" y="2357388"/>
              <a:ext cx="2299123"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8" name="직선 연결선 9">
              <a:extLst>
                <a:ext uri="{FF2B5EF4-FFF2-40B4-BE49-F238E27FC236}">
                  <a16:creationId xmlns:a16="http://schemas.microsoft.com/office/drawing/2014/main" id="{05732175-51DB-4BCE-89D8-608F48E8A291}"/>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sp>
        <p:nvSpPr>
          <p:cNvPr id="17" name="TextBox 16">
            <a:extLst>
              <a:ext uri="{FF2B5EF4-FFF2-40B4-BE49-F238E27FC236}">
                <a16:creationId xmlns:a16="http://schemas.microsoft.com/office/drawing/2014/main" id="{CDCEA75F-5599-4E82-9A5B-7D71314740E9}"/>
              </a:ext>
            </a:extLst>
          </p:cNvPr>
          <p:cNvSpPr txBox="1"/>
          <p:nvPr/>
        </p:nvSpPr>
        <p:spPr>
          <a:xfrm>
            <a:off x="1050883" y="3222995"/>
            <a:ext cx="3078480" cy="1384995"/>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endParaRPr lang="en-US" sz="2800" dirty="0"/>
          </a:p>
        </p:txBody>
      </p:sp>
      <p:sp>
        <p:nvSpPr>
          <p:cNvPr id="19" name="TextBox 18">
            <a:extLst>
              <a:ext uri="{FF2B5EF4-FFF2-40B4-BE49-F238E27FC236}">
                <a16:creationId xmlns:a16="http://schemas.microsoft.com/office/drawing/2014/main" id="{CDA2F290-F0D6-451B-B589-EEF73FD6F460}"/>
              </a:ext>
            </a:extLst>
          </p:cNvPr>
          <p:cNvSpPr txBox="1"/>
          <p:nvPr/>
        </p:nvSpPr>
        <p:spPr>
          <a:xfrm>
            <a:off x="8264679" y="2315054"/>
            <a:ext cx="3013094" cy="1815882"/>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pic>
        <p:nvPicPr>
          <p:cNvPr id="21" name="Picture 20">
            <a:extLst>
              <a:ext uri="{FF2B5EF4-FFF2-40B4-BE49-F238E27FC236}">
                <a16:creationId xmlns:a16="http://schemas.microsoft.com/office/drawing/2014/main" id="{037A4F35-E032-4CC2-A856-983A377A85FE}"/>
              </a:ext>
            </a:extLst>
          </p:cNvPr>
          <p:cNvPicPr>
            <a:picLocks noChangeAspect="1"/>
          </p:cNvPicPr>
          <p:nvPr/>
        </p:nvPicPr>
        <p:blipFill>
          <a:blip r:embed="rId2"/>
          <a:stretch>
            <a:fillRect/>
          </a:stretch>
        </p:blipFill>
        <p:spPr>
          <a:xfrm>
            <a:off x="4129363" y="1672387"/>
            <a:ext cx="3907875" cy="3639627"/>
          </a:xfrm>
          <a:prstGeom prst="rect">
            <a:avLst/>
          </a:prstGeom>
        </p:spPr>
      </p:pic>
      <p:sp>
        <p:nvSpPr>
          <p:cNvPr id="22" name="Callout: Down Arrow 21">
            <a:extLst>
              <a:ext uri="{FF2B5EF4-FFF2-40B4-BE49-F238E27FC236}">
                <a16:creationId xmlns:a16="http://schemas.microsoft.com/office/drawing/2014/main" id="{3C34DFCA-8024-4A91-8287-E554825D1307}"/>
              </a:ext>
            </a:extLst>
          </p:cNvPr>
          <p:cNvSpPr/>
          <p:nvPr/>
        </p:nvSpPr>
        <p:spPr>
          <a:xfrm>
            <a:off x="4775553" y="842963"/>
            <a:ext cx="2615493" cy="829424"/>
          </a:xfrm>
          <a:prstGeom prst="downArrowCallout">
            <a:avLst>
              <a:gd name="adj1" fmla="val 73232"/>
              <a:gd name="adj2" fmla="val 64619"/>
              <a:gd name="adj3" fmla="val 25000"/>
              <a:gd name="adj4" fmla="val 64977"/>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MÔ TÔ</a:t>
            </a:r>
          </a:p>
        </p:txBody>
      </p:sp>
    </p:spTree>
    <p:extLst>
      <p:ext uri="{BB962C8B-B14F-4D97-AF65-F5344CB8AC3E}">
        <p14:creationId xmlns:p14="http://schemas.microsoft.com/office/powerpoint/2010/main" val="35851929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B134D-32B4-41B3-AA24-C13F378FCD43}"/>
              </a:ext>
            </a:extLst>
          </p:cNvPr>
          <p:cNvSpPr txBox="1"/>
          <p:nvPr/>
        </p:nvSpPr>
        <p:spPr>
          <a:xfrm>
            <a:off x="2443166" y="60731"/>
            <a:ext cx="7398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Nhận</a:t>
            </a:r>
            <a:r>
              <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 </a:t>
            </a: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xét</a:t>
            </a:r>
            <a:endPar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endParaRPr>
          </a:p>
        </p:txBody>
      </p:sp>
      <p:grpSp>
        <p:nvGrpSpPr>
          <p:cNvPr id="3" name="Group 25">
            <a:extLst>
              <a:ext uri="{FF2B5EF4-FFF2-40B4-BE49-F238E27FC236}">
                <a16:creationId xmlns:a16="http://schemas.microsoft.com/office/drawing/2014/main" id="{0F93B4A6-65CF-43E2-8AD4-218553D2BDD6}"/>
              </a:ext>
            </a:extLst>
          </p:cNvPr>
          <p:cNvGrpSpPr/>
          <p:nvPr/>
        </p:nvGrpSpPr>
        <p:grpSpPr>
          <a:xfrm>
            <a:off x="4856376" y="1473201"/>
            <a:ext cx="2587911" cy="4182874"/>
            <a:chOff x="3670300" y="1193801"/>
            <a:chExt cx="1789113" cy="3230562"/>
          </a:xfrm>
        </p:grpSpPr>
        <p:sp>
          <p:nvSpPr>
            <p:cNvPr id="4" name="Freeform 5">
              <a:extLst>
                <a:ext uri="{FF2B5EF4-FFF2-40B4-BE49-F238E27FC236}">
                  <a16:creationId xmlns:a16="http://schemas.microsoft.com/office/drawing/2014/main" id="{19FCB798-873A-4AE6-96B8-00CE52986D15}"/>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6">
              <a:extLst>
                <a:ext uri="{FF2B5EF4-FFF2-40B4-BE49-F238E27FC236}">
                  <a16:creationId xmlns:a16="http://schemas.microsoft.com/office/drawing/2014/main" id="{070ECF02-3A1D-4433-B90B-33DFF77F6B6F}"/>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7">
              <a:extLst>
                <a:ext uri="{FF2B5EF4-FFF2-40B4-BE49-F238E27FC236}">
                  <a16:creationId xmlns:a16="http://schemas.microsoft.com/office/drawing/2014/main" id="{B9BFE602-D420-4AF4-8243-EDDE4147F281}"/>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8">
              <a:extLst>
                <a:ext uri="{FF2B5EF4-FFF2-40B4-BE49-F238E27FC236}">
                  <a16:creationId xmlns:a16="http://schemas.microsoft.com/office/drawing/2014/main" id="{D4E44A92-4464-428D-911B-76C2D06D2304}"/>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9">
              <a:extLst>
                <a:ext uri="{FF2B5EF4-FFF2-40B4-BE49-F238E27FC236}">
                  <a16:creationId xmlns:a16="http://schemas.microsoft.com/office/drawing/2014/main" id="{13B7F4BB-3E60-41AA-9BC9-C57A2DD58E2B}"/>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10">
              <a:extLst>
                <a:ext uri="{FF2B5EF4-FFF2-40B4-BE49-F238E27FC236}">
                  <a16:creationId xmlns:a16="http://schemas.microsoft.com/office/drawing/2014/main" id="{292D5A1F-DE31-4ADF-9DF4-35266CE084B2}"/>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11">
              <a:extLst>
                <a:ext uri="{FF2B5EF4-FFF2-40B4-BE49-F238E27FC236}">
                  <a16:creationId xmlns:a16="http://schemas.microsoft.com/office/drawing/2014/main" id="{F5EC38BD-18F6-4696-96B1-AAF34B82AD24}"/>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1" name="Freeform 12">
              <a:extLst>
                <a:ext uri="{FF2B5EF4-FFF2-40B4-BE49-F238E27FC236}">
                  <a16:creationId xmlns:a16="http://schemas.microsoft.com/office/drawing/2014/main" id="{EAD48634-9BC7-4283-A82E-199203ED03F4}"/>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2" name="Rectangle 13">
              <a:extLst>
                <a:ext uri="{FF2B5EF4-FFF2-40B4-BE49-F238E27FC236}">
                  <a16:creationId xmlns:a16="http://schemas.microsoft.com/office/drawing/2014/main" id="{2F66E6EB-CA57-42B3-84F2-FA263DA1DEDB}"/>
                </a:ext>
              </a:extLst>
            </p:cNvPr>
            <p:cNvSpPr>
              <a:spLocks noChangeArrowheads="1"/>
            </p:cNvSpPr>
            <p:nvPr/>
          </p:nvSpPr>
          <p:spPr bwMode="auto">
            <a:xfrm>
              <a:off x="4465638" y="1257300"/>
              <a:ext cx="219075" cy="196850"/>
            </a:xfrm>
            <a:prstGeom prst="rect">
              <a:avLst/>
            </a:pr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3" name="Freeform 14">
              <a:extLst>
                <a:ext uri="{FF2B5EF4-FFF2-40B4-BE49-F238E27FC236}">
                  <a16:creationId xmlns:a16="http://schemas.microsoft.com/office/drawing/2014/main" id="{264BA6FF-2441-497E-915A-CD6DEF10CC7C}"/>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15">
              <a:extLst>
                <a:ext uri="{FF2B5EF4-FFF2-40B4-BE49-F238E27FC236}">
                  <a16:creationId xmlns:a16="http://schemas.microsoft.com/office/drawing/2014/main" id="{E76862FF-F4AE-4913-829F-F9482657008B}"/>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16">
              <a:extLst>
                <a:ext uri="{FF2B5EF4-FFF2-40B4-BE49-F238E27FC236}">
                  <a16:creationId xmlns:a16="http://schemas.microsoft.com/office/drawing/2014/main" id="{6DAE77AB-36E5-4268-B18E-D11AF4E566CA}"/>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5" name="Straight Connector 35">
            <a:extLst>
              <a:ext uri="{FF2B5EF4-FFF2-40B4-BE49-F238E27FC236}">
                <a16:creationId xmlns:a16="http://schemas.microsoft.com/office/drawing/2014/main" id="{E501B4D5-30CA-46A0-A39C-4EC955FB8F90}"/>
              </a:ext>
            </a:extLst>
          </p:cNvPr>
          <p:cNvCxnSpPr/>
          <p:nvPr/>
        </p:nvCxnSpPr>
        <p:spPr>
          <a:xfrm rot="5400000" flipV="1">
            <a:off x="4592624" y="2448566"/>
            <a:ext cx="0" cy="587456"/>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36">
            <a:extLst>
              <a:ext uri="{FF2B5EF4-FFF2-40B4-BE49-F238E27FC236}">
                <a16:creationId xmlns:a16="http://schemas.microsoft.com/office/drawing/2014/main" id="{3B4E39CF-1D67-462B-B36C-80CF3D2D529D}"/>
              </a:ext>
            </a:extLst>
          </p:cNvPr>
          <p:cNvCxnSpPr/>
          <p:nvPr/>
        </p:nvCxnSpPr>
        <p:spPr>
          <a:xfrm rot="5400000" flipV="1">
            <a:off x="4681923" y="4499733"/>
            <a:ext cx="0" cy="587456"/>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37">
            <a:extLst>
              <a:ext uri="{FF2B5EF4-FFF2-40B4-BE49-F238E27FC236}">
                <a16:creationId xmlns:a16="http://schemas.microsoft.com/office/drawing/2014/main" id="{7482B6B0-9457-4DA4-86C2-4587459F8AED}"/>
              </a:ext>
            </a:extLst>
          </p:cNvPr>
          <p:cNvCxnSpPr/>
          <p:nvPr/>
        </p:nvCxnSpPr>
        <p:spPr>
          <a:xfrm rot="16200000" flipH="1" flipV="1">
            <a:off x="7772285" y="2708036"/>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37">
            <a:extLst>
              <a:ext uri="{FF2B5EF4-FFF2-40B4-BE49-F238E27FC236}">
                <a16:creationId xmlns:a16="http://schemas.microsoft.com/office/drawing/2014/main" id="{54491274-A73B-4D19-90E2-58AFE66E761F}"/>
              </a:ext>
            </a:extLst>
          </p:cNvPr>
          <p:cNvCxnSpPr/>
          <p:nvPr/>
        </p:nvCxnSpPr>
        <p:spPr>
          <a:xfrm rot="16200000" flipH="1" flipV="1">
            <a:off x="7638935" y="4646373"/>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82E9901-6CCD-4B32-9A7B-6EC0D8549784}"/>
              </a:ext>
            </a:extLst>
          </p:cNvPr>
          <p:cNvSpPr txBox="1"/>
          <p:nvPr/>
        </p:nvSpPr>
        <p:spPr>
          <a:xfrm>
            <a:off x="646215" y="1757526"/>
            <a:ext cx="3593902" cy="2246769"/>
          </a:xfrm>
          <a:prstGeom prst="rect">
            <a:avLst/>
          </a:prstGeom>
          <a:noFill/>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ràng</a:t>
            </a:r>
            <a:r>
              <a:rPr lang="en-US" sz="2800" dirty="0">
                <a:effectLst/>
                <a:latin typeface="Times New Roman" panose="02020603050405020304" pitchFamily="18" charset="0"/>
                <a:ea typeface="Times New Roman" panose="02020603050405020304" pitchFamily="18" charset="0"/>
              </a:rPr>
              <a:t>.</a:t>
            </a:r>
            <a:endParaRPr lang="en-US" sz="2800" dirty="0"/>
          </a:p>
        </p:txBody>
      </p:sp>
      <p:graphicFrame>
        <p:nvGraphicFramePr>
          <p:cNvPr id="18" name="Table 17">
            <a:extLst>
              <a:ext uri="{FF2B5EF4-FFF2-40B4-BE49-F238E27FC236}">
                <a16:creationId xmlns:a16="http://schemas.microsoft.com/office/drawing/2014/main" id="{EC613A75-5C98-4480-B29D-AF20A8FC162E}"/>
              </a:ext>
            </a:extLst>
          </p:cNvPr>
          <p:cNvGraphicFramePr>
            <a:graphicFrameLocks noGrp="1"/>
          </p:cNvGraphicFramePr>
          <p:nvPr>
            <p:extLst>
              <p:ext uri="{D42A27DB-BD31-4B8C-83A1-F6EECF244321}">
                <p14:modId xmlns:p14="http://schemas.microsoft.com/office/powerpoint/2010/main" val="2468467594"/>
              </p:ext>
            </p:extLst>
          </p:nvPr>
        </p:nvGraphicFramePr>
        <p:xfrm>
          <a:off x="8119984" y="2217417"/>
          <a:ext cx="3386216" cy="1706880"/>
        </p:xfrm>
        <a:graphic>
          <a:graphicData uri="http://schemas.openxmlformats.org/drawingml/2006/table">
            <a:tbl>
              <a:tblPr/>
              <a:tblGrid>
                <a:gridCol w="3386216">
                  <a:extLst>
                    <a:ext uri="{9D8B030D-6E8A-4147-A177-3AD203B41FA5}">
                      <a16:colId xmlns:a16="http://schemas.microsoft.com/office/drawing/2014/main" val="2750285629"/>
                    </a:ext>
                  </a:extLst>
                </a:gridCol>
              </a:tblGrid>
              <a:tr h="0">
                <a:tc>
                  <a:txBody>
                    <a:bodyPr/>
                    <a:lstStyle/>
                    <a:p>
                      <a:pPr marL="30480" marR="30480" algn="just">
                        <a:spcAft>
                          <a:spcPts val="12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429394807"/>
                  </a:ext>
                </a:extLst>
              </a:tr>
            </a:tbl>
          </a:graphicData>
        </a:graphic>
      </p:graphicFrame>
      <p:sp>
        <p:nvSpPr>
          <p:cNvPr id="29" name="TextBox 28">
            <a:extLst>
              <a:ext uri="{FF2B5EF4-FFF2-40B4-BE49-F238E27FC236}">
                <a16:creationId xmlns:a16="http://schemas.microsoft.com/office/drawing/2014/main" id="{EECCCA0E-C2EC-4809-8537-EAFEEDF5534B}"/>
              </a:ext>
            </a:extLst>
          </p:cNvPr>
          <p:cNvSpPr txBox="1"/>
          <p:nvPr/>
        </p:nvSpPr>
        <p:spPr>
          <a:xfrm>
            <a:off x="2125768" y="4359071"/>
            <a:ext cx="2102736" cy="954107"/>
          </a:xfrm>
          <a:prstGeom prst="rect">
            <a:avLst/>
          </a:prstGeom>
          <a:noFill/>
        </p:spPr>
        <p:txBody>
          <a:bodyPr wrap="square">
            <a:spAutoFit/>
          </a:bodyPr>
          <a:lstStyle/>
          <a:p>
            <a:pPr algn="ct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kê</a:t>
            </a:r>
            <a:r>
              <a:rPr lang="en-US" sz="2800" dirty="0">
                <a:effectLst/>
                <a:latin typeface="Times New Roman" panose="02020603050405020304" pitchFamily="18" charset="0"/>
                <a:ea typeface="Times New Roman" panose="02020603050405020304" pitchFamily="18" charset="0"/>
              </a:rPr>
              <a:t>.</a:t>
            </a:r>
            <a:endParaRPr lang="en-US" sz="2800" dirty="0"/>
          </a:p>
        </p:txBody>
      </p:sp>
      <p:sp>
        <p:nvSpPr>
          <p:cNvPr id="30" name="TextBox 29">
            <a:extLst>
              <a:ext uri="{FF2B5EF4-FFF2-40B4-BE49-F238E27FC236}">
                <a16:creationId xmlns:a16="http://schemas.microsoft.com/office/drawing/2014/main" id="{37507806-7FFA-44B1-82DB-26F51C0930E1}"/>
              </a:ext>
            </a:extLst>
          </p:cNvPr>
          <p:cNvSpPr txBox="1"/>
          <p:nvPr/>
        </p:nvSpPr>
        <p:spPr>
          <a:xfrm>
            <a:off x="8048933" y="4437647"/>
            <a:ext cx="2368153"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kê</a:t>
            </a:r>
            <a:r>
              <a:rPr lang="en-US" sz="2800"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80123949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ircle(in)">
                                      <p:cBhvr>
                                        <p:cTn id="35" dur="2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20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07322A9E-F1EC-405E-8971-BA906EFFCC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A5704422-1118-4FD1-95AD-29A064EB80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A88B2AAA-B805-498E-A9E6-98B8858554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9B8051E0-19D7-43E1-BFD9-E6DBFEB3A3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4EDB2B02-86A2-46F5-A4BE-B7D9B10411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0">
            <a:extLst>
              <a:ext uri="{FF2B5EF4-FFF2-40B4-BE49-F238E27FC236}">
                <a16:creationId xmlns:a16="http://schemas.microsoft.com/office/drawing/2014/main" id="{43954639-FB5D-41F4-9560-6F6DFE7784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E898931C-0323-41FA-A036-20F818B1FF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a:extLst>
              <a:ext uri="{FF2B5EF4-FFF2-40B4-BE49-F238E27FC236}">
                <a16:creationId xmlns:a16="http://schemas.microsoft.com/office/drawing/2014/main" id="{89AFE9DD-0792-4B98-B4EB-97ACA17E6A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6">
            <a:extLst>
              <a:ext uri="{FF2B5EF4-FFF2-40B4-BE49-F238E27FC236}">
                <a16:creationId xmlns:a16="http://schemas.microsoft.com/office/drawing/2014/main" id="{3981F5C4-9AE1-404E-AF44-A4E6DB374F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
            <a:extLst>
              <a:ext uri="{FF2B5EF4-FFF2-40B4-BE49-F238E27FC236}">
                <a16:creationId xmlns:a16="http://schemas.microsoft.com/office/drawing/2014/main" id="{763C1781-8726-4FAC-8C45-FF40376BE4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id="{301491B5-56C7-43DC-A3D9-861EECCA05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2">
            <a:extLst>
              <a:ext uri="{FF2B5EF4-FFF2-40B4-BE49-F238E27FC236}">
                <a16:creationId xmlns:a16="http://schemas.microsoft.com/office/drawing/2014/main" id="{237E2353-22DF-46E0-A200-FB30F8F39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3">
            <a:extLst>
              <a:ext uri="{FF2B5EF4-FFF2-40B4-BE49-F238E27FC236}">
                <a16:creationId xmlns:a16="http://schemas.microsoft.com/office/drawing/2014/main" id="{DD6138DB-057B-45F7-A5F4-E7BFDA20D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9A54AB1-B64F-4843-BFAB-81CB74E66B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DE3F27AA-0E29-4263-AA88-5C31C145FECE}"/>
              </a:ext>
            </a:extLst>
          </p:cNvPr>
          <p:cNvPicPr>
            <a:picLocks noChangeAspect="1"/>
          </p:cNvPicPr>
          <p:nvPr/>
        </p:nvPicPr>
        <p:blipFill rotWithShape="1">
          <a:blip r:embed="rId2"/>
          <a:srcRect t="236" r="1"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grpSp>
        <p:nvGrpSpPr>
          <p:cNvPr id="22" name="Group 3">
            <a:extLst>
              <a:ext uri="{FF2B5EF4-FFF2-40B4-BE49-F238E27FC236}">
                <a16:creationId xmlns:a16="http://schemas.microsoft.com/office/drawing/2014/main" id="{78503A49-7E3F-42D8-B7ED-EB57E1C67EF4}"/>
              </a:ext>
            </a:extLst>
          </p:cNvPr>
          <p:cNvGrpSpPr>
            <a:grpSpLocks/>
          </p:cNvGrpSpPr>
          <p:nvPr/>
        </p:nvGrpSpPr>
        <p:grpSpPr bwMode="auto">
          <a:xfrm>
            <a:off x="652347" y="1265382"/>
            <a:ext cx="10874606" cy="4304145"/>
            <a:chOff x="315" y="1323"/>
            <a:chExt cx="1486" cy="1388"/>
          </a:xfrm>
        </p:grpSpPr>
        <p:sp>
          <p:nvSpPr>
            <p:cNvPr id="24" name="AutoShape 4">
              <a:extLst>
                <a:ext uri="{FF2B5EF4-FFF2-40B4-BE49-F238E27FC236}">
                  <a16:creationId xmlns:a16="http://schemas.microsoft.com/office/drawing/2014/main" id="{A5972225-92AC-45A8-8B95-3916BB1FF72C}"/>
                </a:ext>
              </a:extLst>
            </p:cNvPr>
            <p:cNvSpPr>
              <a:spLocks noChangeAspect="1" noChangeArrowheads="1"/>
            </p:cNvSpPr>
            <p:nvPr/>
          </p:nvSpPr>
          <p:spPr bwMode="gray">
            <a:xfrm>
              <a:off x="329" y="1337"/>
              <a:ext cx="1457" cy="1360"/>
            </a:xfrm>
            <a:prstGeom prst="roundRect">
              <a:avLst>
                <a:gd name="adj" fmla="val 7606"/>
              </a:avLst>
            </a:prstGeom>
            <a:gradFill rotWithShape="1">
              <a:gsLst>
                <a:gs pos="0">
                  <a:srgbClr val="76C5EF">
                    <a:gamma/>
                    <a:tint val="10196"/>
                    <a:invGamma/>
                    <a:alpha val="39999"/>
                  </a:srgbClr>
                </a:gs>
                <a:gs pos="100000">
                  <a:srgbClr val="76C5EF">
                    <a:alpha val="39999"/>
                  </a:srgbClr>
                </a:gs>
              </a:gsLst>
              <a:lin ang="5400000" scaled="1"/>
            </a:gradFill>
            <a:ln w="9525">
              <a:solidFill>
                <a:srgbClr val="76C5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26" name="AutoShape 5">
              <a:extLst>
                <a:ext uri="{FF2B5EF4-FFF2-40B4-BE49-F238E27FC236}">
                  <a16:creationId xmlns:a16="http://schemas.microsoft.com/office/drawing/2014/main" id="{D2248421-6FC0-44B8-BDDC-B6DDE03E88DF}"/>
                </a:ext>
              </a:extLst>
            </p:cNvPr>
            <p:cNvSpPr>
              <a:spLocks noChangeArrowheads="1"/>
            </p:cNvSpPr>
            <p:nvPr/>
          </p:nvSpPr>
          <p:spPr bwMode="gray">
            <a:xfrm>
              <a:off x="315" y="1323"/>
              <a:ext cx="1486" cy="1388"/>
            </a:xfrm>
            <a:prstGeom prst="roundRect">
              <a:avLst>
                <a:gd name="adj" fmla="val 7606"/>
              </a:avLst>
            </a:prstGeom>
            <a:noFill/>
            <a:ln w="9525">
              <a:solidFill>
                <a:srgbClr val="76C5EF"/>
              </a:solidFill>
              <a:round/>
              <a:headEnd/>
              <a:tailEnd/>
            </a:ln>
            <a:effectLst/>
            <a:extLst>
              <a:ext uri="{909E8E84-426E-40DD-AFC4-6F175D3DCCD1}">
                <a14:hiddenFill xmlns:a14="http://schemas.microsoft.com/office/drawing/2010/main">
                  <a:solidFill>
                    <a:srgbClr val="EB67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微软雅黑"/>
                <a:ea typeface="微软雅黑"/>
                <a:cs typeface="+mn-cs"/>
              </a:endParaRPr>
            </a:p>
          </p:txBody>
        </p:sp>
      </p:grpSp>
      <p:sp>
        <p:nvSpPr>
          <p:cNvPr id="28" name="TextBox 27">
            <a:extLst>
              <a:ext uri="{FF2B5EF4-FFF2-40B4-BE49-F238E27FC236}">
                <a16:creationId xmlns:a16="http://schemas.microsoft.com/office/drawing/2014/main" id="{4035714D-49A7-4A46-A5F6-989C90738792}"/>
              </a:ext>
            </a:extLst>
          </p:cNvPr>
          <p:cNvSpPr txBox="1"/>
          <p:nvPr/>
        </p:nvSpPr>
        <p:spPr>
          <a:xfrm>
            <a:off x="905609" y="2172199"/>
            <a:ext cx="10368082"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000000"/>
                </a:solidFill>
                <a:effectLst>
                  <a:glow rad="1016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TỔNG KIỂM SOÁT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000000"/>
                </a:solidFill>
                <a:effectLst>
                  <a:glow rad="1016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PHƯƠNG TIỆN GIAO THÔNG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infographics.vn)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8F5A1A3-749F-4FB0-A66A-1E48F7B768F8}"/>
              </a:ext>
            </a:extLst>
          </p:cNvPr>
          <p:cNvSpPr txBox="1"/>
          <p:nvPr/>
        </p:nvSpPr>
        <p:spPr>
          <a:xfrm>
            <a:off x="6606708" y="547241"/>
            <a:ext cx="471844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 HIỂU VĂN BẢN 2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971648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29A81D-395A-4892-93AC-C312124BA894}"/>
              </a:ext>
            </a:extLst>
          </p:cNvPr>
          <p:cNvSpPr/>
          <p:nvPr/>
        </p:nvSpPr>
        <p:spPr>
          <a:xfrm>
            <a:off x="609601" y="231696"/>
            <a:ext cx="548640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5" name="Table 4">
            <a:extLst>
              <a:ext uri="{FF2B5EF4-FFF2-40B4-BE49-F238E27FC236}">
                <a16:creationId xmlns:a16="http://schemas.microsoft.com/office/drawing/2014/main" id="{4C2DE183-B03F-4D38-A440-8A3EB920FB7A}"/>
              </a:ext>
            </a:extLst>
          </p:cNvPr>
          <p:cNvGraphicFramePr>
            <a:graphicFrameLocks noGrp="1"/>
          </p:cNvGraphicFramePr>
          <p:nvPr>
            <p:extLst>
              <p:ext uri="{D42A27DB-BD31-4B8C-83A1-F6EECF244321}">
                <p14:modId xmlns:p14="http://schemas.microsoft.com/office/powerpoint/2010/main" val="3303655948"/>
              </p:ext>
            </p:extLst>
          </p:nvPr>
        </p:nvGraphicFramePr>
        <p:xfrm>
          <a:off x="660400" y="324565"/>
          <a:ext cx="5019675" cy="487680"/>
        </p:xfrm>
        <a:graphic>
          <a:graphicData uri="http://schemas.openxmlformats.org/drawingml/2006/table">
            <a:tbl>
              <a:tblPr/>
              <a:tblGrid>
                <a:gridCol w="5019675">
                  <a:extLst>
                    <a:ext uri="{9D8B030D-6E8A-4147-A177-3AD203B41FA5}">
                      <a16:colId xmlns:a16="http://schemas.microsoft.com/office/drawing/2014/main" val="2311046454"/>
                    </a:ext>
                  </a:extLst>
                </a:gridCol>
              </a:tblGrid>
              <a:tr h="0">
                <a:tc>
                  <a:txBody>
                    <a:bodyPr/>
                    <a:lstStyle/>
                    <a:p>
                      <a:pPr marL="30480" marR="30480" algn="just">
                        <a:spcAft>
                          <a:spcPts val="1200"/>
                        </a:spcAft>
                      </a:pPr>
                      <a:r>
                        <a:rPr lang="vi-VN"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Các lỗi vi phạm phổ biến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5677032"/>
                  </a:ext>
                </a:extLst>
              </a:tr>
            </a:tbl>
          </a:graphicData>
        </a:graphic>
      </p:graphicFrame>
      <p:grpSp>
        <p:nvGrpSpPr>
          <p:cNvPr id="20" name="Group 19">
            <a:extLst>
              <a:ext uri="{FF2B5EF4-FFF2-40B4-BE49-F238E27FC236}">
                <a16:creationId xmlns:a16="http://schemas.microsoft.com/office/drawing/2014/main" id="{5312090E-735A-4245-9617-89978FA39AEC}"/>
              </a:ext>
            </a:extLst>
          </p:cNvPr>
          <p:cNvGrpSpPr/>
          <p:nvPr/>
        </p:nvGrpSpPr>
        <p:grpSpPr>
          <a:xfrm>
            <a:off x="4731926" y="1097386"/>
            <a:ext cx="6761670" cy="5418666"/>
            <a:chOff x="3939668" y="1130300"/>
            <a:chExt cx="5168324" cy="5418666"/>
          </a:xfrm>
        </p:grpSpPr>
        <p:sp>
          <p:nvSpPr>
            <p:cNvPr id="21" name="Freeform: Shape 20">
              <a:extLst>
                <a:ext uri="{FF2B5EF4-FFF2-40B4-BE49-F238E27FC236}">
                  <a16:creationId xmlns:a16="http://schemas.microsoft.com/office/drawing/2014/main" id="{B6AB6F7A-E0B2-4B33-9AE3-F6089F9EE547}"/>
                </a:ext>
              </a:extLst>
            </p:cNvPr>
            <p:cNvSpPr/>
            <p:nvPr/>
          </p:nvSpPr>
          <p:spPr>
            <a:xfrm>
              <a:off x="5412641" y="2878361"/>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674" tIns="348983" rIns="398674" bIns="348983" numCol="1" spcCol="1270" anchor="ctr" anchorCtr="0">
              <a:noAutofit/>
            </a:bodyPr>
            <a:lstStyle/>
            <a:p>
              <a:pPr marL="0" lvl="0" indent="0" algn="ctr" defTabSz="106680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Các</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lỗi</a:t>
              </a:r>
              <a:r>
                <a:rPr lang="en-US" sz="2800" b="1" i="1" kern="1200" dirty="0">
                  <a:latin typeface="Times New Roman" panose="02020603050405020304" pitchFamily="18" charset="0"/>
                  <a:cs typeface="Times New Roman" panose="02020603050405020304" pitchFamily="18" charset="0"/>
                </a:rPr>
                <a:t> vi </a:t>
              </a:r>
              <a:r>
                <a:rPr lang="en-US" sz="2800" b="1" i="1" kern="1200" dirty="0" err="1">
                  <a:latin typeface="Times New Roman" panose="02020603050405020304" pitchFamily="18" charset="0"/>
                  <a:cs typeface="Times New Roman" panose="02020603050405020304" pitchFamily="18" charset="0"/>
                </a:rPr>
                <a:t>phạm</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phổ</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biến</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như</a:t>
              </a:r>
              <a:endParaRPr lang="en-US" sz="2800" kern="1200" dirty="0">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F5CA3D5C-124D-4415-B060-C196DF532F00}"/>
                </a:ext>
              </a:extLst>
            </p:cNvPr>
            <p:cNvSpPr/>
            <p:nvPr/>
          </p:nvSpPr>
          <p:spPr>
            <a:xfrm>
              <a:off x="6803954" y="1958814"/>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3D3F2A67-C094-44FC-A9D2-401B250E74E3}"/>
                </a:ext>
              </a:extLst>
            </p:cNvPr>
            <p:cNvSpPr/>
            <p:nvPr/>
          </p:nvSpPr>
          <p:spPr>
            <a:xfrm>
              <a:off x="5617306" y="113030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T</a:t>
              </a:r>
              <a:r>
                <a:rPr lang="en-US" sz="2800" kern="1200" dirty="0" err="1">
                  <a:latin typeface="Times New Roman" panose="02020603050405020304" pitchFamily="18" charset="0"/>
                  <a:cs typeface="Times New Roman" panose="02020603050405020304" pitchFamily="18" charset="0"/>
                </a:rPr>
                <a:t>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giấy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phép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xe</a:t>
              </a:r>
              <a:endParaRPr lang="en-US" sz="2800" kern="1200" dirty="0">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3C66FB31-3139-4E9C-8AF5-E936ADBB358D}"/>
                </a:ext>
              </a:extLst>
            </p:cNvPr>
            <p:cNvSpPr/>
            <p:nvPr/>
          </p:nvSpPr>
          <p:spPr>
            <a:xfrm>
              <a:off x="7782318" y="3309146"/>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E9A75981-E552-41A4-B7BF-383503E30DBC}"/>
                </a:ext>
              </a:extLst>
            </p:cNvPr>
            <p:cNvSpPr/>
            <p:nvPr/>
          </p:nvSpPr>
          <p:spPr>
            <a:xfrm>
              <a:off x="7287192" y="2099157"/>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C</a:t>
              </a:r>
              <a:r>
                <a:rPr lang="en-US" sz="2800" kern="1200" dirty="0" err="1">
                  <a:latin typeface="Times New Roman" panose="02020603050405020304" pitchFamily="18" charset="0"/>
                  <a:cs typeface="Times New Roman" panose="02020603050405020304" pitchFamily="18" charset="0"/>
                </a:rPr>
                <a:t>hạy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xe</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tốc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endParaRPr lang="en-US" sz="2800" kern="1200" dirty="0">
                <a:latin typeface="Times New Roman" panose="02020603050405020304" pitchFamily="18" charset="0"/>
                <a:cs typeface="Times New Roman" panose="02020603050405020304" pitchFamily="18" charset="0"/>
              </a:endParaRPr>
            </a:p>
          </p:txBody>
        </p:sp>
        <p:sp>
          <p:nvSpPr>
            <p:cNvPr id="26" name="Hexagon 25">
              <a:extLst>
                <a:ext uri="{FF2B5EF4-FFF2-40B4-BE49-F238E27FC236}">
                  <a16:creationId xmlns:a16="http://schemas.microsoft.com/office/drawing/2014/main" id="{CE0C25D1-EC95-43B2-8587-5B56EFF296ED}"/>
                </a:ext>
              </a:extLst>
            </p:cNvPr>
            <p:cNvSpPr/>
            <p:nvPr/>
          </p:nvSpPr>
          <p:spPr>
            <a:xfrm>
              <a:off x="7102683" y="4833417"/>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id="{57803747-EC01-4EB7-8950-48CF0F0462DC}"/>
                </a:ext>
              </a:extLst>
            </p:cNvPr>
            <p:cNvSpPr/>
            <p:nvPr/>
          </p:nvSpPr>
          <p:spPr>
            <a:xfrm>
              <a:off x="7287192" y="4003819"/>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V</a:t>
              </a:r>
              <a:r>
                <a:rPr lang="en-US" sz="2400" kern="1200" dirty="0">
                  <a:latin typeface="Times New Roman" panose="02020603050405020304" pitchFamily="18" charset="0"/>
                  <a:cs typeface="Times New Roman" panose="02020603050405020304" pitchFamily="18" charset="0"/>
                </a:rPr>
                <a:t>i </a:t>
              </a:r>
              <a:r>
                <a:rPr lang="en-US" sz="2400" kern="1200" dirty="0" err="1">
                  <a:latin typeface="Times New Roman" panose="02020603050405020304" pitchFamily="18" charset="0"/>
                  <a:cs typeface="Times New Roman" panose="02020603050405020304" pitchFamily="18" charset="0"/>
                </a:rPr>
                <a:t>phạm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cồn</a:t>
              </a:r>
              <a:endParaRPr lang="en-US" sz="2400" kern="1200" dirty="0">
                <a:latin typeface="Times New Roman" panose="02020603050405020304" pitchFamily="18" charset="0"/>
                <a:cs typeface="Times New Roman" panose="02020603050405020304" pitchFamily="18" charset="0"/>
              </a:endParaRPr>
            </a:p>
          </p:txBody>
        </p:sp>
        <p:sp>
          <p:nvSpPr>
            <p:cNvPr id="28" name="Hexagon 27">
              <a:extLst>
                <a:ext uri="{FF2B5EF4-FFF2-40B4-BE49-F238E27FC236}">
                  <a16:creationId xmlns:a16="http://schemas.microsoft.com/office/drawing/2014/main" id="{1AB133F1-423E-42EA-8EAC-56E68D1DABE4}"/>
                </a:ext>
              </a:extLst>
            </p:cNvPr>
            <p:cNvSpPr/>
            <p:nvPr/>
          </p:nvSpPr>
          <p:spPr>
            <a:xfrm>
              <a:off x="5416775" y="4991642"/>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DBF1528D-B864-41D7-BA76-D553B8A534F4}"/>
                </a:ext>
              </a:extLst>
            </p:cNvPr>
            <p:cNvSpPr/>
            <p:nvPr/>
          </p:nvSpPr>
          <p:spPr>
            <a:xfrm>
              <a:off x="5617306" y="497376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a:t>
              </a:r>
              <a:r>
                <a:rPr lang="en-US" sz="2400" kern="1200" dirty="0" err="1">
                  <a:latin typeface="Times New Roman" panose="02020603050405020304" pitchFamily="18" charset="0"/>
                  <a:cs typeface="Times New Roman" panose="02020603050405020304" pitchFamily="18" charset="0"/>
                </a:rPr>
                <a:t>hông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lệnh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đèn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endParaRPr lang="en-US" sz="2400" kern="1200" dirty="0">
                <a:latin typeface="Times New Roman" panose="02020603050405020304" pitchFamily="18" charset="0"/>
                <a:cs typeface="Times New Roman" panose="02020603050405020304" pitchFamily="18" charset="0"/>
              </a:endParaRPr>
            </a:p>
          </p:txBody>
        </p:sp>
        <p:sp>
          <p:nvSpPr>
            <p:cNvPr id="30" name="Hexagon 29">
              <a:extLst>
                <a:ext uri="{FF2B5EF4-FFF2-40B4-BE49-F238E27FC236}">
                  <a16:creationId xmlns:a16="http://schemas.microsoft.com/office/drawing/2014/main" id="{686A5C6A-A878-482B-9219-0ED52A80ED36}"/>
                </a:ext>
              </a:extLst>
            </p:cNvPr>
            <p:cNvSpPr/>
            <p:nvPr/>
          </p:nvSpPr>
          <p:spPr>
            <a:xfrm>
              <a:off x="4422390" y="3641852"/>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7BD884F3-A200-46B6-9A05-1B8021642B03}"/>
                </a:ext>
              </a:extLst>
            </p:cNvPr>
            <p:cNvSpPr/>
            <p:nvPr/>
          </p:nvSpPr>
          <p:spPr>
            <a:xfrm>
              <a:off x="3939668" y="4004902"/>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a:latin typeface="Times New Roman" panose="02020603050405020304" pitchFamily="18" charset="0"/>
                  <a:cs typeface="Times New Roman" panose="02020603050405020304" pitchFamily="18" charset="0"/>
                </a:rPr>
                <a:t>V</a:t>
              </a:r>
              <a:r>
                <a:rPr lang="en-US" sz="2800" kern="1200" dirty="0">
                  <a:latin typeface="Times New Roman" panose="02020603050405020304" pitchFamily="18" charset="0"/>
                  <a:cs typeface="Times New Roman" panose="02020603050405020304" pitchFamily="18" charset="0"/>
                </a:rPr>
                <a:t>i </a:t>
              </a:r>
              <a:r>
                <a:rPr lang="en-US" sz="2800" kern="1200" dirty="0" err="1">
                  <a:latin typeface="Times New Roman" panose="02020603050405020304" pitchFamily="18" charset="0"/>
                  <a:cs typeface="Times New Roman" panose="02020603050405020304" pitchFamily="18" charset="0"/>
                </a:rPr>
                <a:t>phạm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trọng</a:t>
              </a:r>
              <a:endParaRPr lang="en-US" sz="2800" kern="1200"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F96FBF93-3572-409B-9818-3254B21D5684}"/>
                </a:ext>
              </a:extLst>
            </p:cNvPr>
            <p:cNvSpPr/>
            <p:nvPr/>
          </p:nvSpPr>
          <p:spPr>
            <a:xfrm>
              <a:off x="3939668" y="209699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rotWithShape="0">
              <a:blip r:embed="rId2"/>
              <a:srcRect/>
              <a:stretch>
                <a:fillRect l="-25000" r="-25000"/>
              </a:stretch>
            </a:blip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350005" tIns="309305" rIns="350005" bIns="309305" numCol="1" spcCol="1270" anchor="ctr" anchorCtr="0">
              <a:noAutofit/>
            </a:bodyPr>
            <a:lstStyle/>
            <a:p>
              <a:pPr marL="0" lvl="0" indent="0" algn="ctr" defTabSz="1689100">
                <a:lnSpc>
                  <a:spcPct val="90000"/>
                </a:lnSpc>
                <a:spcBef>
                  <a:spcPct val="0"/>
                </a:spcBef>
                <a:spcAft>
                  <a:spcPct val="35000"/>
                </a:spcAft>
                <a:buNone/>
              </a:pPr>
              <a:endParaRPr lang="en-US" sz="3800" kern="1200" dirty="0"/>
            </a:p>
          </p:txBody>
        </p:sp>
      </p:grpSp>
      <p:pic>
        <p:nvPicPr>
          <p:cNvPr id="33" name="Picture 32">
            <a:extLst>
              <a:ext uri="{FF2B5EF4-FFF2-40B4-BE49-F238E27FC236}">
                <a16:creationId xmlns:a16="http://schemas.microsoft.com/office/drawing/2014/main" id="{093E4ED5-DD10-4397-BFA1-7CA96E160B24}"/>
              </a:ext>
            </a:extLst>
          </p:cNvPr>
          <p:cNvPicPr>
            <a:picLocks noChangeAspect="1"/>
          </p:cNvPicPr>
          <p:nvPr/>
        </p:nvPicPr>
        <p:blipFill>
          <a:blip r:embed="rId3"/>
          <a:stretch>
            <a:fillRect/>
          </a:stretch>
        </p:blipFill>
        <p:spPr>
          <a:xfrm>
            <a:off x="732434" y="1130300"/>
            <a:ext cx="3923532" cy="24591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4" name="Picture 33">
            <a:extLst>
              <a:ext uri="{FF2B5EF4-FFF2-40B4-BE49-F238E27FC236}">
                <a16:creationId xmlns:a16="http://schemas.microsoft.com/office/drawing/2014/main" id="{200D1615-BBB7-4FEF-AF68-F56FDD501821}"/>
              </a:ext>
            </a:extLst>
          </p:cNvPr>
          <p:cNvPicPr>
            <a:picLocks noChangeAspect="1"/>
          </p:cNvPicPr>
          <p:nvPr/>
        </p:nvPicPr>
        <p:blipFill>
          <a:blip r:embed="rId4"/>
          <a:stretch>
            <a:fillRect/>
          </a:stretch>
        </p:blipFill>
        <p:spPr>
          <a:xfrm>
            <a:off x="668460" y="3865121"/>
            <a:ext cx="3987506" cy="23705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7194298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C9D3F7-0C95-4270-ADF0-2B523E92BBA5}"/>
              </a:ext>
            </a:extLst>
          </p:cNvPr>
          <p:cNvGraphicFramePr>
            <a:graphicFrameLocks noGrp="1"/>
          </p:cNvGraphicFramePr>
          <p:nvPr>
            <p:extLst>
              <p:ext uri="{D42A27DB-BD31-4B8C-83A1-F6EECF244321}">
                <p14:modId xmlns:p14="http://schemas.microsoft.com/office/powerpoint/2010/main" val="1196659762"/>
              </p:ext>
            </p:extLst>
          </p:nvPr>
        </p:nvGraphicFramePr>
        <p:xfrm>
          <a:off x="5831839" y="1446681"/>
          <a:ext cx="5302885" cy="3840480"/>
        </p:xfrm>
        <a:graphic>
          <a:graphicData uri="http://schemas.openxmlformats.org/drawingml/2006/table">
            <a:tbl>
              <a:tblPr firstRow="1" firstCol="1" bandRow="1">
                <a:tableStyleId>{ED083AE6-46FA-4A59-8FB0-9F97EB10719F}</a:tableStyleId>
              </a:tblPr>
              <a:tblGrid>
                <a:gridCol w="2214199">
                  <a:extLst>
                    <a:ext uri="{9D8B030D-6E8A-4147-A177-3AD203B41FA5}">
                      <a16:colId xmlns:a16="http://schemas.microsoft.com/office/drawing/2014/main" val="613949335"/>
                    </a:ext>
                  </a:extLst>
                </a:gridCol>
                <a:gridCol w="3088686">
                  <a:extLst>
                    <a:ext uri="{9D8B030D-6E8A-4147-A177-3AD203B41FA5}">
                      <a16:colId xmlns:a16="http://schemas.microsoft.com/office/drawing/2014/main" val="1676949832"/>
                    </a:ext>
                  </a:extLst>
                </a:gridCol>
              </a:tblGrid>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Tổng số lỗi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Các trường hợp vi phạm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5796419"/>
                  </a:ext>
                </a:extLst>
              </a:tr>
              <a:tr h="326351">
                <a:tc>
                  <a:txBody>
                    <a:bodyPr/>
                    <a:lstStyle/>
                    <a:p>
                      <a:pPr marR="30480" algn="just">
                        <a:spcAft>
                          <a:spcPts val="1200"/>
                        </a:spcAft>
                      </a:pPr>
                      <a:r>
                        <a:rPr lang="en-US" sz="2800">
                          <a:effectLst/>
                          <a:latin typeface="Times New Roman" panose="02020603050405020304" pitchFamily="18" charset="0"/>
                          <a:cs typeface="Times New Roman" panose="02020603050405020304" pitchFamily="18" charset="0"/>
                        </a:rPr>
                        <a:t>49715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effectLst/>
                          <a:latin typeface="Times New Roman" panose="02020603050405020304" pitchFamily="18" charset="0"/>
                          <a:cs typeface="Times New Roman" panose="02020603050405020304" pitchFamily="18" charset="0"/>
                        </a:rPr>
                        <a:t>Giấy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5538171"/>
                  </a:ext>
                </a:extLst>
              </a:tr>
              <a:tr h="32635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33316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effectLst/>
                          <a:latin typeface="Times New Roman" panose="02020603050405020304" pitchFamily="18" charset="0"/>
                          <a:cs typeface="Times New Roman" panose="02020603050405020304" pitchFamily="18" charset="0"/>
                        </a:rPr>
                        <a:t>Tốc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6853429"/>
                  </a:ext>
                </a:extLst>
              </a:tr>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20120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solidFill>
                            <a:srgbClr val="000000"/>
                          </a:solidFill>
                          <a:effectLst/>
                          <a:latin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nồng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cồn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813035"/>
                  </a:ext>
                </a:extLst>
              </a:tr>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12213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Chấp hành hiệu lệnh tín hiệu đèn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2749541"/>
                  </a:ext>
                </a:extLst>
              </a:tr>
              <a:tr h="326351">
                <a:tc>
                  <a:txBody>
                    <a:bodyPr/>
                    <a:lstStyle/>
                    <a:p>
                      <a:pPr marR="30480" algn="just">
                        <a:spcAft>
                          <a:spcPts val="1200"/>
                        </a:spcAft>
                      </a:pPr>
                      <a:r>
                        <a:rPr lang="en-US" sz="2800" dirty="0">
                          <a:solidFill>
                            <a:srgbClr val="000000"/>
                          </a:solidFill>
                          <a:effectLst/>
                          <a:latin typeface="Times New Roman" panose="02020603050405020304" pitchFamily="18" charset="0"/>
                          <a:cs typeface="Times New Roman" panose="02020603050405020304" pitchFamily="18" charset="0"/>
                        </a:rPr>
                        <a:t>5007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solidFill>
                            <a:srgbClr val="000000"/>
                          </a:solidFill>
                          <a:effectLst/>
                          <a:latin typeface="Times New Roman" panose="02020603050405020304" pitchFamily="18" charset="0"/>
                          <a:cs typeface="Times New Roman" panose="02020603050405020304" pitchFamily="18" charset="0"/>
                        </a:rPr>
                        <a:t>Tải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trọng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4870600"/>
                  </a:ext>
                </a:extLst>
              </a:tr>
            </a:tbl>
          </a:graphicData>
        </a:graphic>
      </p:graphicFrame>
      <p:sp>
        <p:nvSpPr>
          <p:cNvPr id="5" name="Callout: Down Arrow 4">
            <a:extLst>
              <a:ext uri="{FF2B5EF4-FFF2-40B4-BE49-F238E27FC236}">
                <a16:creationId xmlns:a16="http://schemas.microsoft.com/office/drawing/2014/main" id="{9D641AE7-DE25-4FB7-A1DB-6C45BD14E77F}"/>
              </a:ext>
            </a:extLst>
          </p:cNvPr>
          <p:cNvSpPr/>
          <p:nvPr/>
        </p:nvSpPr>
        <p:spPr>
          <a:xfrm>
            <a:off x="1736158" y="871538"/>
            <a:ext cx="2615493" cy="829424"/>
          </a:xfrm>
          <a:prstGeom prst="downArrowCallout">
            <a:avLst>
              <a:gd name="adj1" fmla="val 73232"/>
              <a:gd name="adj2" fmla="val 64619"/>
              <a:gd name="adj3" fmla="val 25000"/>
              <a:gd name="adj4" fmla="val 64977"/>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số</a:t>
            </a:r>
            <a:endParaRPr lang="en-US"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B8B65E1-AFDF-4F0B-BBE3-4229F8B7C3C5}"/>
              </a:ext>
            </a:extLst>
          </p:cNvPr>
          <p:cNvPicPr>
            <a:picLocks noChangeAspect="1"/>
          </p:cNvPicPr>
          <p:nvPr/>
        </p:nvPicPr>
        <p:blipFill>
          <a:blip r:embed="rId2"/>
          <a:stretch>
            <a:fillRect/>
          </a:stretch>
        </p:blipFill>
        <p:spPr>
          <a:xfrm>
            <a:off x="660400" y="2086742"/>
            <a:ext cx="4826555" cy="256035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52646986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B65E1-AFDF-4F0B-BBE3-4229F8B7C3C5}"/>
              </a:ext>
            </a:extLst>
          </p:cNvPr>
          <p:cNvPicPr>
            <a:picLocks noChangeAspect="1"/>
          </p:cNvPicPr>
          <p:nvPr/>
        </p:nvPicPr>
        <p:blipFill>
          <a:blip r:embed="rId2"/>
          <a:stretch>
            <a:fillRect/>
          </a:stretch>
        </p:blipFill>
        <p:spPr>
          <a:xfrm>
            <a:off x="3117850" y="714376"/>
            <a:ext cx="6279615" cy="271462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aphicFrame>
        <p:nvGraphicFramePr>
          <p:cNvPr id="3" name="Table 2">
            <a:extLst>
              <a:ext uri="{FF2B5EF4-FFF2-40B4-BE49-F238E27FC236}">
                <a16:creationId xmlns:a16="http://schemas.microsoft.com/office/drawing/2014/main" id="{09DCF339-7115-4726-AC7E-43B2FED6E0F0}"/>
              </a:ext>
            </a:extLst>
          </p:cNvPr>
          <p:cNvGraphicFramePr>
            <a:graphicFrameLocks noGrp="1"/>
          </p:cNvGraphicFramePr>
          <p:nvPr>
            <p:extLst>
              <p:ext uri="{D42A27DB-BD31-4B8C-83A1-F6EECF244321}">
                <p14:modId xmlns:p14="http://schemas.microsoft.com/office/powerpoint/2010/main" val="1890552673"/>
              </p:ext>
            </p:extLst>
          </p:nvPr>
        </p:nvGraphicFramePr>
        <p:xfrm>
          <a:off x="838200" y="3931761"/>
          <a:ext cx="10515600" cy="1280160"/>
        </p:xfrm>
        <a:graphic>
          <a:graphicData uri="http://schemas.openxmlformats.org/drawingml/2006/table">
            <a:tbl>
              <a:tblPr/>
              <a:tblGrid>
                <a:gridCol w="10515600">
                  <a:extLst>
                    <a:ext uri="{9D8B030D-6E8A-4147-A177-3AD203B41FA5}">
                      <a16:colId xmlns:a16="http://schemas.microsoft.com/office/drawing/2014/main" val="1183092495"/>
                    </a:ext>
                  </a:extLst>
                </a:gridCol>
              </a:tblGrid>
              <a:tr h="0">
                <a:tc>
                  <a:txBody>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6809808"/>
                  </a:ext>
                </a:extLst>
              </a:tr>
            </a:tbl>
          </a:graphicData>
        </a:graphic>
      </p:graphicFrame>
    </p:spTree>
    <p:extLst>
      <p:ext uri="{BB962C8B-B14F-4D97-AF65-F5344CB8AC3E}">
        <p14:creationId xmlns:p14="http://schemas.microsoft.com/office/powerpoint/2010/main" val="327659313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B15C01A-65C1-4B43-869C-1C6449FC6EE6}"/>
              </a:ext>
            </a:extLst>
          </p:cNvPr>
          <p:cNvSpPr/>
          <p:nvPr/>
        </p:nvSpPr>
        <p:spPr>
          <a:xfrm>
            <a:off x="4381309" y="2467728"/>
            <a:ext cx="3519477"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pt-BR" sz="2800" b="1" kern="1200" dirty="0">
                <a:latin typeface="Times New Roman" panose="02020603050405020304" pitchFamily="18" charset="0"/>
                <a:cs typeface="Times New Roman" panose="02020603050405020304" pitchFamily="18" charset="0"/>
              </a:rPr>
              <a:t>Từ ngữ được </a:t>
            </a:r>
          </a:p>
          <a:p>
            <a:pPr marL="0" lvl="0" indent="0" algn="ctr" defTabSz="1244600">
              <a:lnSpc>
                <a:spcPct val="90000"/>
              </a:lnSpc>
              <a:spcBef>
                <a:spcPct val="0"/>
              </a:spcBef>
              <a:spcAft>
                <a:spcPct val="35000"/>
              </a:spcAft>
              <a:buNone/>
            </a:pPr>
            <a:r>
              <a:rPr lang="pt-BR" sz="2800" b="1" kern="1200" dirty="0">
                <a:latin typeface="Times New Roman" panose="02020603050405020304" pitchFamily="18" charset="0"/>
                <a:cs typeface="Times New Roman" panose="02020603050405020304" pitchFamily="18" charset="0"/>
              </a:rPr>
              <a:t>sử dụng phổ biến trong lĩnh vực giao thông</a:t>
            </a:r>
            <a:endParaRPr lang="en-US" sz="2800" kern="1200" dirty="0">
              <a:latin typeface="Times New Roman" panose="02020603050405020304" pitchFamily="18" charset="0"/>
              <a:cs typeface="Times New Roman" panose="02020603050405020304" pitchFamily="18" charset="0"/>
            </a:endParaRPr>
          </a:p>
        </p:txBody>
      </p:sp>
      <p:sp>
        <p:nvSpPr>
          <p:cNvPr id="5" name="Hexagon 4">
            <a:extLst>
              <a:ext uri="{FF2B5EF4-FFF2-40B4-BE49-F238E27FC236}">
                <a16:creationId xmlns:a16="http://schemas.microsoft.com/office/drawing/2014/main" id="{A016D9B1-8057-43A8-B0BF-F9D714251719}"/>
              </a:ext>
            </a:extLst>
          </p:cNvPr>
          <p:cNvSpPr/>
          <p:nvPr/>
        </p:nvSpPr>
        <p:spPr>
          <a:xfrm>
            <a:off x="6585179" y="1548181"/>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230D6569-C622-482F-9772-25427AAA0654}"/>
              </a:ext>
            </a:extLst>
          </p:cNvPr>
          <p:cNvSpPr/>
          <p:nvPr/>
        </p:nvSpPr>
        <p:spPr>
          <a:xfrm>
            <a:off x="4819808" y="71966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phương tiện</a:t>
            </a:r>
            <a:endParaRPr lang="en-US" sz="2800" kern="1200" dirty="0">
              <a:latin typeface="Times New Roman" panose="02020603050405020304" pitchFamily="18" charset="0"/>
              <a:cs typeface="Times New Roman" panose="02020603050405020304" pitchFamily="18" charset="0"/>
            </a:endParaRPr>
          </a:p>
        </p:txBody>
      </p:sp>
      <p:sp>
        <p:nvSpPr>
          <p:cNvPr id="7" name="Hexagon 6">
            <a:extLst>
              <a:ext uri="{FF2B5EF4-FFF2-40B4-BE49-F238E27FC236}">
                <a16:creationId xmlns:a16="http://schemas.microsoft.com/office/drawing/2014/main" id="{2C586A38-491D-4EC9-A765-8E3CE6150DFD}"/>
              </a:ext>
            </a:extLst>
          </p:cNvPr>
          <p:cNvSpPr/>
          <p:nvPr/>
        </p:nvSpPr>
        <p:spPr>
          <a:xfrm>
            <a:off x="8134929" y="2898513"/>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26E1BF61-89CC-4830-AB91-D79D471DE90B}"/>
              </a:ext>
            </a:extLst>
          </p:cNvPr>
          <p:cNvSpPr/>
          <p:nvPr/>
        </p:nvSpPr>
        <p:spPr>
          <a:xfrm>
            <a:off x="7464941" y="1688524"/>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người điều khiển</a:t>
            </a:r>
            <a:endParaRPr lang="en-US" sz="2800" kern="1200" dirty="0">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FB40EABB-E079-41A2-868F-8F9742340164}"/>
              </a:ext>
            </a:extLst>
          </p:cNvPr>
          <p:cNvSpPr/>
          <p:nvPr/>
        </p:nvSpPr>
        <p:spPr>
          <a:xfrm>
            <a:off x="7058372" y="4422784"/>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8A01F10E-4F51-4A35-934F-DF9921936319}"/>
              </a:ext>
            </a:extLst>
          </p:cNvPr>
          <p:cNvSpPr/>
          <p:nvPr/>
        </p:nvSpPr>
        <p:spPr>
          <a:xfrm>
            <a:off x="7464941" y="3593186"/>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giấy phép lái xe</a:t>
            </a:r>
            <a:endParaRPr lang="en-US" sz="2800" kern="1200" dirty="0">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1CB72CB1-57B2-4746-B7C6-CD5DE5EC40D6}"/>
              </a:ext>
            </a:extLst>
          </p:cNvPr>
          <p:cNvSpPr/>
          <p:nvPr/>
        </p:nvSpPr>
        <p:spPr>
          <a:xfrm>
            <a:off x="4387858" y="4581009"/>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5380C0A6-9257-478F-865E-3E9C5831FCDB}"/>
              </a:ext>
            </a:extLst>
          </p:cNvPr>
          <p:cNvSpPr/>
          <p:nvPr/>
        </p:nvSpPr>
        <p:spPr>
          <a:xfrm>
            <a:off x="4819808" y="456312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tốc độ</a:t>
            </a:r>
            <a:endParaRPr lang="en-US" sz="2800" kern="1200" dirty="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351C75D8-502D-4CA5-B5A7-8E8D97F784B0}"/>
              </a:ext>
            </a:extLst>
          </p:cNvPr>
          <p:cNvSpPr/>
          <p:nvPr/>
        </p:nvSpPr>
        <p:spPr>
          <a:xfrm>
            <a:off x="2812730" y="3231219"/>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EC8F4DCF-807D-4B26-AE69-193694210076}"/>
              </a:ext>
            </a:extLst>
          </p:cNvPr>
          <p:cNvSpPr/>
          <p:nvPr/>
        </p:nvSpPr>
        <p:spPr>
          <a:xfrm>
            <a:off x="2162393" y="3594269"/>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hiệu lệnh</a:t>
            </a:r>
            <a:endParaRPr lang="en-US" sz="28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F4DAA9B-5669-4FC9-9004-15DED636BF84}"/>
              </a:ext>
            </a:extLst>
          </p:cNvPr>
          <p:cNvSpPr/>
          <p:nvPr/>
        </p:nvSpPr>
        <p:spPr>
          <a:xfrm>
            <a:off x="2162393" y="168635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đèn tín hiệu</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2255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CECDA36-FBBA-4B5A-A4F4-B382C302FF07}"/>
              </a:ext>
            </a:extLst>
          </p:cNvPr>
          <p:cNvSpPr/>
          <p:nvPr/>
        </p:nvSpPr>
        <p:spPr>
          <a:xfrm>
            <a:off x="609600" y="231696"/>
            <a:ext cx="911225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 name="TextBox 3">
            <a:extLst>
              <a:ext uri="{FF2B5EF4-FFF2-40B4-BE49-F238E27FC236}">
                <a16:creationId xmlns:a16="http://schemas.microsoft.com/office/drawing/2014/main" id="{AB9EAC8C-344D-4692-8013-D228B6A22B44}"/>
              </a:ext>
            </a:extLst>
          </p:cNvPr>
          <p:cNvSpPr txBox="1"/>
          <p:nvPr/>
        </p:nvSpPr>
        <p:spPr>
          <a:xfrm>
            <a:off x="660400" y="317034"/>
            <a:ext cx="9112250"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4. </a:t>
            </a:r>
            <a:r>
              <a:rPr lang="en-US" sz="2800" b="1" dirty="0" err="1">
                <a:effectLst/>
                <a:latin typeface="Times New Roman" panose="02020603050405020304" pitchFamily="18" charset="0"/>
                <a:ea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tiện</a:t>
            </a:r>
            <a:r>
              <a:rPr lang="en-US" sz="2800" b="1" dirty="0">
                <a:effectLst/>
                <a:latin typeface="Times New Roman" panose="02020603050405020304" pitchFamily="18" charset="0"/>
                <a:ea typeface="Times New Roman" panose="02020603050405020304" pitchFamily="18" charset="0"/>
              </a:rPr>
              <a:t> phi </a:t>
            </a:r>
            <a:r>
              <a:rPr lang="en-US" sz="2800" b="1" dirty="0" err="1">
                <a:effectLst/>
                <a:latin typeface="Times New Roman" panose="02020603050405020304" pitchFamily="18" charset="0"/>
                <a:ea typeface="Times New Roman" panose="02020603050405020304" pitchFamily="18" charset="0"/>
              </a:rPr>
              <a:t>ngôn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p>
        </p:txBody>
      </p:sp>
      <p:sp>
        <p:nvSpPr>
          <p:cNvPr id="6" name="TextBox 5">
            <a:extLst>
              <a:ext uri="{FF2B5EF4-FFF2-40B4-BE49-F238E27FC236}">
                <a16:creationId xmlns:a16="http://schemas.microsoft.com/office/drawing/2014/main" id="{3D34B889-E1F6-4026-9646-1219C7AC293B}"/>
              </a:ext>
            </a:extLst>
          </p:cNvPr>
          <p:cNvSpPr txBox="1"/>
          <p:nvPr/>
        </p:nvSpPr>
        <p:spPr>
          <a:xfrm>
            <a:off x="660400" y="1130300"/>
            <a:ext cx="10845800" cy="461665"/>
          </a:xfrm>
          <a:prstGeom prst="rect">
            <a:avLst/>
          </a:prstGeom>
          <a:noFill/>
        </p:spPr>
        <p:txBody>
          <a:bodyPr wrap="square">
            <a:spAutoFit/>
          </a:bodyPr>
          <a:lstStyle/>
          <a:p>
            <a:pPr algn="ct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06</a:t>
            </a:r>
            <a:endParaRPr lang="en-US" sz="24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DAFE47C7-841F-4C7E-ADE3-1D62476FB223}"/>
              </a:ext>
            </a:extLst>
          </p:cNvPr>
          <p:cNvGraphicFramePr>
            <a:graphicFrameLocks noGrp="1"/>
          </p:cNvGraphicFramePr>
          <p:nvPr>
            <p:extLst>
              <p:ext uri="{D42A27DB-BD31-4B8C-83A1-F6EECF244321}">
                <p14:modId xmlns:p14="http://schemas.microsoft.com/office/powerpoint/2010/main" val="3936979224"/>
              </p:ext>
            </p:extLst>
          </p:nvPr>
        </p:nvGraphicFramePr>
        <p:xfrm>
          <a:off x="660400" y="1591965"/>
          <a:ext cx="10845800" cy="4343400"/>
        </p:xfrm>
        <a:graphic>
          <a:graphicData uri="http://schemas.openxmlformats.org/drawingml/2006/table">
            <a:tbl>
              <a:tblPr firstRow="1" firstCol="1" bandRow="1"/>
              <a:tblGrid>
                <a:gridCol w="3614500">
                  <a:extLst>
                    <a:ext uri="{9D8B030D-6E8A-4147-A177-3AD203B41FA5}">
                      <a16:colId xmlns:a16="http://schemas.microsoft.com/office/drawing/2014/main" val="4091743461"/>
                    </a:ext>
                  </a:extLst>
                </a:gridCol>
                <a:gridCol w="3615650">
                  <a:extLst>
                    <a:ext uri="{9D8B030D-6E8A-4147-A177-3AD203B41FA5}">
                      <a16:colId xmlns:a16="http://schemas.microsoft.com/office/drawing/2014/main" val="4235542021"/>
                    </a:ext>
                  </a:extLst>
                </a:gridCol>
                <a:gridCol w="3615650">
                  <a:extLst>
                    <a:ext uri="{9D8B030D-6E8A-4147-A177-3AD203B41FA5}">
                      <a16:colId xmlns:a16="http://schemas.microsoft.com/office/drawing/2014/main" val="2042948922"/>
                    </a:ext>
                  </a:extLst>
                </a:gridCol>
              </a:tblGrid>
              <a:tr h="239395">
                <a:tc gridSpan="3">
                  <a:txBody>
                    <a:bodyPr/>
                    <a:lstStyle/>
                    <a:p>
                      <a:pPr algn="ct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phương tiện phi ngôn ngữ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0469854"/>
                  </a:ext>
                </a:extLst>
              </a:tr>
              <a:tr h="0">
                <a:tc>
                  <a:txBody>
                    <a:bodyPr/>
                    <a:lstStyle/>
                    <a:p>
                      <a:pPr>
                        <a:spcBef>
                          <a:spcPts val="600"/>
                        </a:spcBef>
                        <a:spcAft>
                          <a:spcPts val="600"/>
                        </a:spcAft>
                        <a:tabLst>
                          <a:tab pos="1386840" algn="l"/>
                        </a:tabLs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sử dụng các phương tiện phi ngôn ngữ nào?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tabLst>
                          <a:tab pos="1386840" algn="l"/>
                        </a:tabLs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800" i="1">
                          <a:effectLst/>
                          <a:latin typeface="Times New Roman" panose="02020603050405020304" pitchFamily="18" charset="0"/>
                          <a:ea typeface="Times New Roman" panose="02020603050405020304" pitchFamily="18" charset="0"/>
                          <a:cs typeface="Times New Roman" panose="02020603050405020304" pitchFamily="18" charset="0"/>
                        </a:rPr>
                        <a:t>Em ấn tượng với loại phương tiện phi ngôn ngữ nào có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0676227"/>
                  </a:ext>
                </a:extLst>
              </a:tr>
              <a:tr h="0">
                <a:tc>
                  <a:txBody>
                    <a:bodyPr/>
                    <a:lstStyle/>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382964"/>
                  </a:ext>
                </a:extLst>
              </a:tr>
            </a:tbl>
          </a:graphicData>
        </a:graphic>
      </p:graphicFrame>
    </p:spTree>
    <p:extLst>
      <p:ext uri="{BB962C8B-B14F-4D97-AF65-F5344CB8AC3E}">
        <p14:creationId xmlns:p14="http://schemas.microsoft.com/office/powerpoint/2010/main" val="69570251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00D2B2F-945F-4C74-B934-37CED082406E}"/>
              </a:ext>
            </a:extLst>
          </p:cNvPr>
          <p:cNvSpPr/>
          <p:nvPr/>
        </p:nvSpPr>
        <p:spPr>
          <a:xfrm>
            <a:off x="609600" y="231696"/>
            <a:ext cx="911225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TextBox 19">
            <a:extLst>
              <a:ext uri="{FF2B5EF4-FFF2-40B4-BE49-F238E27FC236}">
                <a16:creationId xmlns:a16="http://schemas.microsoft.com/office/drawing/2014/main" id="{73EDCCCF-DAD7-4C86-8A73-80CE724B2696}"/>
              </a:ext>
            </a:extLst>
          </p:cNvPr>
          <p:cNvSpPr txBox="1"/>
          <p:nvPr/>
        </p:nvSpPr>
        <p:spPr>
          <a:xfrm>
            <a:off x="660400" y="317034"/>
            <a:ext cx="9112250" cy="523220"/>
          </a:xfrm>
          <a:prstGeom prst="rect">
            <a:avLst/>
          </a:prstGeom>
          <a:noFill/>
        </p:spPr>
        <p:txBody>
          <a:bodyPr wrap="square">
            <a:spAutoFit/>
          </a:bodyPr>
          <a:lstStyle/>
          <a:p>
            <a:r>
              <a:rPr lang="en-US" sz="2800" b="1" dirty="0">
                <a:solidFill>
                  <a:prstClr val="black"/>
                </a:solidFill>
                <a:latin typeface="Times New Roman" panose="02020603050405020304" pitchFamily="18" charset="0"/>
                <a:ea typeface="Times New Roman" panose="02020603050405020304" pitchFamily="18" charset="0"/>
              </a:rPr>
              <a:t>4. </a:t>
            </a:r>
            <a:r>
              <a:rPr lang="en-US" sz="2800" b="1" dirty="0" err="1">
                <a:solidFill>
                  <a:prstClr val="black"/>
                </a:solidFill>
                <a:latin typeface="Times New Roman" panose="02020603050405020304" pitchFamily="18" charset="0"/>
                <a:ea typeface="Times New Roman" panose="02020603050405020304" pitchFamily="18" charset="0"/>
              </a:rPr>
              <a:t>Phương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tiện</a:t>
            </a:r>
            <a:r>
              <a:rPr lang="en-US" sz="2800" b="1" dirty="0">
                <a:solidFill>
                  <a:prstClr val="black"/>
                </a:solidFill>
                <a:latin typeface="Times New Roman" panose="02020603050405020304" pitchFamily="18" charset="0"/>
                <a:ea typeface="Times New Roman" panose="02020603050405020304" pitchFamily="18" charset="0"/>
              </a:rPr>
              <a:t> phi </a:t>
            </a:r>
            <a:r>
              <a:rPr lang="en-US" sz="2800" b="1" dirty="0" err="1">
                <a:solidFill>
                  <a:prstClr val="black"/>
                </a:solidFill>
                <a:latin typeface="Times New Roman" panose="02020603050405020304" pitchFamily="18" charset="0"/>
                <a:ea typeface="Times New Roman" panose="02020603050405020304" pitchFamily="18" charset="0"/>
              </a:rPr>
              <a:t>ngôn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ngữ</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được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sử</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dụng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trong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văn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bản</a:t>
            </a:r>
            <a:endParaRPr lang="en-US" sz="2800" dirty="0">
              <a:solidFill>
                <a:prstClr val="black"/>
              </a:solidFill>
              <a:latin typeface="Calibri" panose="020F0502020204030204"/>
            </a:endParaRPr>
          </a:p>
        </p:txBody>
      </p:sp>
      <p:sp>
        <p:nvSpPr>
          <p:cNvPr id="23" name="Rectangle: Rounded Corners 22">
            <a:extLst>
              <a:ext uri="{FF2B5EF4-FFF2-40B4-BE49-F238E27FC236}">
                <a16:creationId xmlns:a16="http://schemas.microsoft.com/office/drawing/2014/main" id="{1FAC7B04-455B-45BF-B949-5CA2D87266BA}"/>
              </a:ext>
            </a:extLst>
          </p:cNvPr>
          <p:cNvSpPr/>
          <p:nvPr/>
        </p:nvSpPr>
        <p:spPr>
          <a:xfrm>
            <a:off x="2280642" y="1202382"/>
            <a:ext cx="7554516" cy="73917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0DD02CB-129F-460A-82BA-35C0AEF38A38}"/>
              </a:ext>
            </a:extLst>
          </p:cNvPr>
          <p:cNvSpPr txBox="1"/>
          <p:nvPr/>
        </p:nvSpPr>
        <p:spPr>
          <a:xfrm>
            <a:off x="2280642" y="1310361"/>
            <a:ext cx="7554516"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tiện</a:t>
            </a:r>
            <a:r>
              <a:rPr lang="en-US" sz="2800" b="1" dirty="0">
                <a:solidFill>
                  <a:srgbClr val="000000"/>
                </a:solidFill>
                <a:effectLst/>
                <a:latin typeface="Times New Roman" panose="02020603050405020304" pitchFamily="18" charset="0"/>
                <a:ea typeface="Times New Roman" panose="02020603050405020304" pitchFamily="18" charset="0"/>
              </a:rPr>
              <a:t> phi </a:t>
            </a:r>
            <a:r>
              <a:rPr lang="en-US" sz="2800" b="1" dirty="0" err="1">
                <a:solidFill>
                  <a:srgbClr val="000000"/>
                </a:solidFill>
                <a:effectLst/>
                <a:latin typeface="Times New Roman" panose="02020603050405020304" pitchFamily="18" charset="0"/>
                <a:ea typeface="Times New Roman" panose="02020603050405020304" pitchFamily="18" charset="0"/>
              </a:rPr>
              <a:t>ngôn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endParaRPr lang="en-US" sz="2800" b="1" dirty="0"/>
          </a:p>
        </p:txBody>
      </p:sp>
      <p:sp>
        <p:nvSpPr>
          <p:cNvPr id="24" name="Rectangle: Rounded Corners 23">
            <a:extLst>
              <a:ext uri="{FF2B5EF4-FFF2-40B4-BE49-F238E27FC236}">
                <a16:creationId xmlns:a16="http://schemas.microsoft.com/office/drawing/2014/main" id="{6BD23C82-3877-4304-AA68-C3B1D366C9D0}"/>
              </a:ext>
            </a:extLst>
          </p:cNvPr>
          <p:cNvSpPr/>
          <p:nvPr/>
        </p:nvSpPr>
        <p:spPr>
          <a:xfrm>
            <a:off x="660468" y="2774017"/>
            <a:ext cx="2176349"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Biểu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đồ</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0696E2B7-D7AB-4D5E-ADF1-B9BA3B309EB1}"/>
              </a:ext>
            </a:extLst>
          </p:cNvPr>
          <p:cNvSpPr/>
          <p:nvPr/>
        </p:nvSpPr>
        <p:spPr>
          <a:xfrm>
            <a:off x="4297723" y="2747684"/>
            <a:ext cx="3053224"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Hình</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minh</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hoạ</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666A000E-484B-4C76-AA9A-2220F30CE234}"/>
              </a:ext>
            </a:extLst>
          </p:cNvPr>
          <p:cNvSpPr/>
          <p:nvPr/>
        </p:nvSpPr>
        <p:spPr>
          <a:xfrm>
            <a:off x="8717526" y="2774017"/>
            <a:ext cx="2737806"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Biểu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tượng</a:t>
            </a:r>
            <a:r>
              <a:rPr lang="en-SG" sz="3200" b="1" dirty="0">
                <a:solidFill>
                  <a:srgbClr val="FF0000"/>
                </a:solidFill>
                <a:latin typeface="Times New Roman" panose="02020603050405020304" pitchFamily="18" charset="0"/>
                <a:cs typeface="Times New Roman" panose="02020603050405020304" pitchFamily="18" charset="0"/>
              </a:rPr>
              <a:t>…</a:t>
            </a:r>
          </a:p>
        </p:txBody>
      </p:sp>
      <p:cxnSp>
        <p:nvCxnSpPr>
          <p:cNvPr id="27" name="Straight Arrow Connector 26">
            <a:extLst>
              <a:ext uri="{FF2B5EF4-FFF2-40B4-BE49-F238E27FC236}">
                <a16:creationId xmlns:a16="http://schemas.microsoft.com/office/drawing/2014/main" id="{00DE4ABE-961F-4D13-A729-93F468D454C4}"/>
              </a:ext>
            </a:extLst>
          </p:cNvPr>
          <p:cNvCxnSpPr>
            <a:cxnSpLocks/>
          </p:cNvCxnSpPr>
          <p:nvPr/>
        </p:nvCxnSpPr>
        <p:spPr>
          <a:xfrm flipH="1">
            <a:off x="1590934" y="1936556"/>
            <a:ext cx="4139649"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211DCAC-82A5-42D9-9B21-1875C33C58D4}"/>
              </a:ext>
            </a:extLst>
          </p:cNvPr>
          <p:cNvCxnSpPr>
            <a:cxnSpLocks/>
          </p:cNvCxnSpPr>
          <p:nvPr/>
        </p:nvCxnSpPr>
        <p:spPr>
          <a:xfrm>
            <a:off x="5730583" y="1936556"/>
            <a:ext cx="0"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70B010-8B00-40FA-B08C-B9057FCCB2ED}"/>
              </a:ext>
            </a:extLst>
          </p:cNvPr>
          <p:cNvCxnSpPr>
            <a:cxnSpLocks/>
          </p:cNvCxnSpPr>
          <p:nvPr/>
        </p:nvCxnSpPr>
        <p:spPr>
          <a:xfrm>
            <a:off x="5730583" y="1936556"/>
            <a:ext cx="4198137"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Hexagon 30">
            <a:extLst>
              <a:ext uri="{FF2B5EF4-FFF2-40B4-BE49-F238E27FC236}">
                <a16:creationId xmlns:a16="http://schemas.microsoft.com/office/drawing/2014/main" id="{24AAF2A0-6CB9-4B9D-9529-CD430633E38A}"/>
              </a:ext>
            </a:extLst>
          </p:cNvPr>
          <p:cNvSpPr/>
          <p:nvPr/>
        </p:nvSpPr>
        <p:spPr>
          <a:xfrm>
            <a:off x="1281351" y="4259416"/>
            <a:ext cx="2379407" cy="1976284"/>
          </a:xfrm>
          <a:prstGeom prst="hexagon">
            <a:avLst/>
          </a:prstGeom>
          <a:ln w="76200">
            <a:solidFill>
              <a:srgbClr val="FFCCCC"/>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solidFill>
                  <a:srgbClr val="0070C0"/>
                </a:solidFill>
                <a:latin typeface="Times New Roman" panose="02020603050405020304" pitchFamily="18" charset="0"/>
                <a:ea typeface="Times New Roman" panose="02020603050405020304" pitchFamily="18" charset="0"/>
              </a:rPr>
              <a:t>Tác dụng</a:t>
            </a:r>
            <a:endParaRPr lang="en-SG" sz="3600" b="1" dirty="0">
              <a:solidFill>
                <a:srgbClr val="0070C0"/>
              </a:solidFill>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38CA661-62E0-4FB8-A722-77965B241009}"/>
              </a:ext>
            </a:extLst>
          </p:cNvPr>
          <p:cNvGrpSpPr/>
          <p:nvPr/>
        </p:nvGrpSpPr>
        <p:grpSpPr>
          <a:xfrm>
            <a:off x="5084858" y="4083984"/>
            <a:ext cx="5825791" cy="1992741"/>
            <a:chOff x="370273" y="741"/>
            <a:chExt cx="1539603" cy="2416570"/>
          </a:xfrm>
        </p:grpSpPr>
        <p:sp>
          <p:nvSpPr>
            <p:cNvPr id="33" name="Rectangle: Rounded Corners 32">
              <a:extLst>
                <a:ext uri="{FF2B5EF4-FFF2-40B4-BE49-F238E27FC236}">
                  <a16:creationId xmlns:a16="http://schemas.microsoft.com/office/drawing/2014/main" id="{3BCC25FF-9C99-42F2-BC3C-EDF5B2FA2734}"/>
                </a:ext>
              </a:extLst>
            </p:cNvPr>
            <p:cNvSpPr/>
            <p:nvPr/>
          </p:nvSpPr>
          <p:spPr>
            <a:xfrm>
              <a:off x="370273" y="741"/>
              <a:ext cx="1539603" cy="2416570"/>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B3B3FFCB-0529-404C-8777-72964340DD9B}"/>
                </a:ext>
              </a:extLst>
            </p:cNvPr>
            <p:cNvSpPr txBox="1"/>
            <p:nvPr/>
          </p:nvSpPr>
          <p:spPr>
            <a:xfrm>
              <a:off x="415366" y="45834"/>
              <a:ext cx="1449417" cy="23263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b="1" i="1" kern="1200" dirty="0">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3D4D69D6-846F-43F3-A34F-5F9858B391F3}"/>
              </a:ext>
            </a:extLst>
          </p:cNvPr>
          <p:cNvSpPr txBox="1"/>
          <p:nvPr/>
        </p:nvSpPr>
        <p:spPr>
          <a:xfrm>
            <a:off x="5255488" y="4172413"/>
            <a:ext cx="5495073" cy="1815882"/>
          </a:xfrm>
          <a:prstGeom prst="rect">
            <a:avLst/>
          </a:prstGeom>
          <a:noFill/>
        </p:spPr>
        <p:txBody>
          <a:bodyPr wrap="square">
            <a:spAutoFit/>
          </a:bodyPr>
          <a:lstStyle/>
          <a:p>
            <a:r>
              <a:rPr lang="en-US" sz="2800" b="1" dirty="0" err="1">
                <a:solidFill>
                  <a:schemeClr val="bg1"/>
                </a:solidFill>
                <a:effectLst/>
                <a:latin typeface="Times New Roman" panose="02020603050405020304" pitchFamily="18" charset="0"/>
                <a:ea typeface="Times New Roman" panose="02020603050405020304" pitchFamily="18" charset="0"/>
              </a:rPr>
              <a:t>Việc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sử</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dụng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đồ</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họa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bảng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biểu</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giúp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người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đọc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nắm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bắt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được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thông</a:t>
            </a:r>
            <a:r>
              <a:rPr lang="en-US" sz="2800" b="1" dirty="0">
                <a:solidFill>
                  <a:schemeClr val="bg1"/>
                </a:solidFill>
                <a:effectLst/>
                <a:latin typeface="Times New Roman" panose="02020603050405020304" pitchFamily="18" charset="0"/>
                <a:ea typeface="Times New Roman" panose="02020603050405020304" pitchFamily="18" charset="0"/>
              </a:rPr>
              <a:t> tin </a:t>
            </a:r>
            <a:r>
              <a:rPr lang="en-US" sz="2800" b="1" dirty="0" err="1">
                <a:solidFill>
                  <a:schemeClr val="bg1"/>
                </a:solidFill>
                <a:effectLst/>
                <a:latin typeface="Times New Roman" panose="02020603050405020304" pitchFamily="18" charset="0"/>
                <a:ea typeface="Times New Roman" panose="02020603050405020304" pitchFamily="18" charset="0"/>
              </a:rPr>
              <a:t>nhanh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chóng</a:t>
            </a:r>
            <a:r>
              <a:rPr lang="en-US" sz="2800" b="1" dirty="0">
                <a:solidFill>
                  <a:schemeClr val="bg1"/>
                </a:solidFill>
                <a:effectLst/>
                <a:latin typeface="Times New Roman" panose="02020603050405020304" pitchFamily="18" charset="0"/>
                <a:ea typeface="Times New Roman" panose="02020603050405020304" pitchFamily="18" charset="0"/>
              </a:rPr>
              <a:t>, logic </a:t>
            </a:r>
            <a:r>
              <a:rPr lang="en-US" sz="2800" b="1" dirty="0" err="1">
                <a:solidFill>
                  <a:schemeClr val="bg1"/>
                </a:solidFill>
                <a:effectLst/>
                <a:latin typeface="Times New Roman" panose="02020603050405020304" pitchFamily="18" charset="0"/>
                <a:ea typeface="Times New Roman" panose="02020603050405020304" pitchFamily="18" charset="0"/>
              </a:rPr>
              <a:t>hơn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tăng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sức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hấp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dẫn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văn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bản</a:t>
            </a:r>
            <a:r>
              <a:rPr lang="en-US" sz="2800" b="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pic>
        <p:nvPicPr>
          <p:cNvPr id="37" name="Picture 36">
            <a:extLst>
              <a:ext uri="{FF2B5EF4-FFF2-40B4-BE49-F238E27FC236}">
                <a16:creationId xmlns:a16="http://schemas.microsoft.com/office/drawing/2014/main" id="{8CE632C8-8D1F-4253-9326-A9F572C81D55}"/>
              </a:ext>
            </a:extLst>
          </p:cNvPr>
          <p:cNvPicPr>
            <a:picLocks noChangeAspect="1"/>
          </p:cNvPicPr>
          <p:nvPr/>
        </p:nvPicPr>
        <p:blipFill>
          <a:blip r:embed="rId2"/>
          <a:stretch>
            <a:fillRect/>
          </a:stretch>
        </p:blipFill>
        <p:spPr>
          <a:xfrm>
            <a:off x="3467401" y="3947160"/>
            <a:ext cx="2152075" cy="2152075"/>
          </a:xfrm>
          <a:prstGeom prst="rect">
            <a:avLst/>
          </a:prstGeom>
        </p:spPr>
      </p:pic>
    </p:spTree>
    <p:extLst>
      <p:ext uri="{BB962C8B-B14F-4D97-AF65-F5344CB8AC3E}">
        <p14:creationId xmlns:p14="http://schemas.microsoft.com/office/powerpoint/2010/main" val="142987765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randombar(horizontal)">
                                      <p:cBhvr>
                                        <p:cTn id="14" dur="500"/>
                                        <p:tgtEl>
                                          <p:spTgt spid="2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ircle(in)">
                                      <p:cBhvr>
                                        <p:cTn id="48" dur="2000"/>
                                        <p:tgtEl>
                                          <p:spTgt spid="36"/>
                                        </p:tgtEl>
                                      </p:cBhvr>
                                    </p:animEffect>
                                  </p:childTnLst>
                                </p:cTn>
                              </p:par>
                              <p:par>
                                <p:cTn id="49" presetID="6" presetClass="entr" presetSubtype="16"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ircle(in)">
                                      <p:cBhvr>
                                        <p:cTn id="5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4" grpId="0" animBg="1"/>
      <p:bldP spid="25" grpId="0" animBg="1"/>
      <p:bldP spid="26" grpId="0" animBg="1"/>
      <p:bldP spid="3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9F1EFDD1-24EE-41C0-882A-1970DDFCEBD4}"/>
              </a:ext>
            </a:extLst>
          </p:cNvPr>
          <p:cNvSpPr>
            <a:spLocks/>
          </p:cNvSpPr>
          <p:nvPr/>
        </p:nvSpPr>
        <p:spPr bwMode="auto">
          <a:xfrm>
            <a:off x="5730365" y="2423968"/>
            <a:ext cx="698335" cy="3342785"/>
          </a:xfrm>
          <a:custGeom>
            <a:avLst/>
            <a:gdLst>
              <a:gd name="T0" fmla="*/ 607 w 607"/>
              <a:gd name="T1" fmla="*/ 622 h 3000"/>
              <a:gd name="T2" fmla="*/ 454 w 607"/>
              <a:gd name="T3" fmla="*/ 311 h 3000"/>
              <a:gd name="T4" fmla="*/ 303 w 607"/>
              <a:gd name="T5" fmla="*/ 0 h 3000"/>
              <a:gd name="T6" fmla="*/ 151 w 607"/>
              <a:gd name="T7" fmla="*/ 311 h 3000"/>
              <a:gd name="T8" fmla="*/ 0 w 607"/>
              <a:gd name="T9" fmla="*/ 622 h 3000"/>
              <a:gd name="T10" fmla="*/ 139 w 607"/>
              <a:gd name="T11" fmla="*/ 622 h 3000"/>
              <a:gd name="T12" fmla="*/ 139 w 607"/>
              <a:gd name="T13" fmla="*/ 3000 h 3000"/>
              <a:gd name="T14" fmla="*/ 480 w 607"/>
              <a:gd name="T15" fmla="*/ 3000 h 3000"/>
              <a:gd name="T16" fmla="*/ 480 w 607"/>
              <a:gd name="T17" fmla="*/ 622 h 3000"/>
              <a:gd name="T18" fmla="*/ 607 w 607"/>
              <a:gd name="T19" fmla="*/ 622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 h="3000">
                <a:moveTo>
                  <a:pt x="607" y="622"/>
                </a:moveTo>
                <a:lnTo>
                  <a:pt x="454" y="311"/>
                </a:lnTo>
                <a:lnTo>
                  <a:pt x="303" y="0"/>
                </a:lnTo>
                <a:lnTo>
                  <a:pt x="151" y="311"/>
                </a:lnTo>
                <a:lnTo>
                  <a:pt x="0" y="622"/>
                </a:lnTo>
                <a:lnTo>
                  <a:pt x="139" y="622"/>
                </a:lnTo>
                <a:lnTo>
                  <a:pt x="139" y="3000"/>
                </a:lnTo>
                <a:lnTo>
                  <a:pt x="480" y="3000"/>
                </a:lnTo>
                <a:lnTo>
                  <a:pt x="480" y="622"/>
                </a:lnTo>
                <a:lnTo>
                  <a:pt x="607" y="622"/>
                </a:lnTo>
                <a:close/>
              </a:path>
            </a:pathLst>
          </a:custGeom>
          <a:solidFill>
            <a:srgbClr val="E78585"/>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sp>
        <p:nvSpPr>
          <p:cNvPr id="3" name="Freeform 6">
            <a:extLst>
              <a:ext uri="{FF2B5EF4-FFF2-40B4-BE49-F238E27FC236}">
                <a16:creationId xmlns:a16="http://schemas.microsoft.com/office/drawing/2014/main" id="{86107C53-2E70-427A-BCC1-93BB18391E7C}"/>
              </a:ext>
            </a:extLst>
          </p:cNvPr>
          <p:cNvSpPr>
            <a:spLocks/>
          </p:cNvSpPr>
          <p:nvPr/>
        </p:nvSpPr>
        <p:spPr bwMode="auto">
          <a:xfrm>
            <a:off x="6432186" y="4400549"/>
            <a:ext cx="1247537" cy="1366203"/>
          </a:xfrm>
          <a:custGeom>
            <a:avLst/>
            <a:gdLst>
              <a:gd name="T0" fmla="*/ 832 w 1155"/>
              <a:gd name="T1" fmla="*/ 158 h 1976"/>
              <a:gd name="T2" fmla="*/ 509 w 1155"/>
              <a:gd name="T3" fmla="*/ 0 h 1976"/>
              <a:gd name="T4" fmla="*/ 509 w 1155"/>
              <a:gd name="T5" fmla="*/ 139 h 1976"/>
              <a:gd name="T6" fmla="*/ 406 w 1155"/>
              <a:gd name="T7" fmla="*/ 139 h 1976"/>
              <a:gd name="T8" fmla="*/ 0 w 1155"/>
              <a:gd name="T9" fmla="*/ 544 h 1976"/>
              <a:gd name="T10" fmla="*/ 0 w 1155"/>
              <a:gd name="T11" fmla="*/ 1976 h 1976"/>
              <a:gd name="T12" fmla="*/ 354 w 1155"/>
              <a:gd name="T13" fmla="*/ 1976 h 1976"/>
              <a:gd name="T14" fmla="*/ 354 w 1155"/>
              <a:gd name="T15" fmla="*/ 544 h 1976"/>
              <a:gd name="T16" fmla="*/ 406 w 1155"/>
              <a:gd name="T17" fmla="*/ 492 h 1976"/>
              <a:gd name="T18" fmla="*/ 509 w 1155"/>
              <a:gd name="T19" fmla="*/ 492 h 1976"/>
              <a:gd name="T20" fmla="*/ 509 w 1155"/>
              <a:gd name="T21" fmla="*/ 630 h 1976"/>
              <a:gd name="T22" fmla="*/ 832 w 1155"/>
              <a:gd name="T23" fmla="*/ 473 h 1976"/>
              <a:gd name="T24" fmla="*/ 1155 w 1155"/>
              <a:gd name="T25" fmla="*/ 315 h 1976"/>
              <a:gd name="T26" fmla="*/ 832 w 1155"/>
              <a:gd name="T27" fmla="*/ 158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5" h="1976">
                <a:moveTo>
                  <a:pt x="832" y="158"/>
                </a:moveTo>
                <a:cubicBezTo>
                  <a:pt x="509" y="0"/>
                  <a:pt x="509" y="0"/>
                  <a:pt x="509" y="0"/>
                </a:cubicBezTo>
                <a:cubicBezTo>
                  <a:pt x="509" y="139"/>
                  <a:pt x="509" y="139"/>
                  <a:pt x="509" y="139"/>
                </a:cubicBezTo>
                <a:cubicBezTo>
                  <a:pt x="406" y="139"/>
                  <a:pt x="406" y="139"/>
                  <a:pt x="406" y="139"/>
                </a:cubicBezTo>
                <a:cubicBezTo>
                  <a:pt x="182" y="139"/>
                  <a:pt x="0" y="321"/>
                  <a:pt x="0" y="544"/>
                </a:cubicBezTo>
                <a:cubicBezTo>
                  <a:pt x="0" y="1976"/>
                  <a:pt x="0" y="1976"/>
                  <a:pt x="0" y="1976"/>
                </a:cubicBezTo>
                <a:cubicBezTo>
                  <a:pt x="354" y="1976"/>
                  <a:pt x="354" y="1976"/>
                  <a:pt x="354" y="1976"/>
                </a:cubicBezTo>
                <a:cubicBezTo>
                  <a:pt x="354" y="544"/>
                  <a:pt x="354" y="544"/>
                  <a:pt x="354" y="544"/>
                </a:cubicBezTo>
                <a:cubicBezTo>
                  <a:pt x="354" y="516"/>
                  <a:pt x="377" y="492"/>
                  <a:pt x="406" y="492"/>
                </a:cubicBezTo>
                <a:cubicBezTo>
                  <a:pt x="509" y="492"/>
                  <a:pt x="509" y="492"/>
                  <a:pt x="509" y="492"/>
                </a:cubicBezTo>
                <a:cubicBezTo>
                  <a:pt x="509" y="630"/>
                  <a:pt x="509" y="630"/>
                  <a:pt x="509" y="630"/>
                </a:cubicBezTo>
                <a:cubicBezTo>
                  <a:pt x="832" y="473"/>
                  <a:pt x="832" y="473"/>
                  <a:pt x="832" y="473"/>
                </a:cubicBezTo>
                <a:cubicBezTo>
                  <a:pt x="1155" y="315"/>
                  <a:pt x="1155" y="315"/>
                  <a:pt x="1155" y="315"/>
                </a:cubicBezTo>
                <a:lnTo>
                  <a:pt x="832" y="158"/>
                </a:lnTo>
                <a:close/>
              </a:path>
            </a:pathLst>
          </a:custGeom>
          <a:solidFill>
            <a:srgbClr val="79C6C3"/>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sp>
        <p:nvSpPr>
          <p:cNvPr id="4" name="Freeform 7">
            <a:extLst>
              <a:ext uri="{FF2B5EF4-FFF2-40B4-BE49-F238E27FC236}">
                <a16:creationId xmlns:a16="http://schemas.microsoft.com/office/drawing/2014/main" id="{6AC799E7-1E69-47FB-B58F-AF45CF09C828}"/>
              </a:ext>
            </a:extLst>
          </p:cNvPr>
          <p:cNvSpPr>
            <a:spLocks/>
          </p:cNvSpPr>
          <p:nvPr/>
        </p:nvSpPr>
        <p:spPr bwMode="auto">
          <a:xfrm>
            <a:off x="4479342" y="4287014"/>
            <a:ext cx="1286224" cy="1479739"/>
          </a:xfrm>
          <a:custGeom>
            <a:avLst/>
            <a:gdLst>
              <a:gd name="T0" fmla="*/ 755 w 1160"/>
              <a:gd name="T1" fmla="*/ 139 h 1380"/>
              <a:gd name="T2" fmla="*/ 646 w 1160"/>
              <a:gd name="T3" fmla="*/ 139 h 1380"/>
              <a:gd name="T4" fmla="*/ 646 w 1160"/>
              <a:gd name="T5" fmla="*/ 0 h 1380"/>
              <a:gd name="T6" fmla="*/ 323 w 1160"/>
              <a:gd name="T7" fmla="*/ 158 h 1380"/>
              <a:gd name="T8" fmla="*/ 0 w 1160"/>
              <a:gd name="T9" fmla="*/ 315 h 1380"/>
              <a:gd name="T10" fmla="*/ 323 w 1160"/>
              <a:gd name="T11" fmla="*/ 473 h 1380"/>
              <a:gd name="T12" fmla="*/ 646 w 1160"/>
              <a:gd name="T13" fmla="*/ 630 h 1380"/>
              <a:gd name="T14" fmla="*/ 646 w 1160"/>
              <a:gd name="T15" fmla="*/ 493 h 1380"/>
              <a:gd name="T16" fmla="*/ 755 w 1160"/>
              <a:gd name="T17" fmla="*/ 493 h 1380"/>
              <a:gd name="T18" fmla="*/ 807 w 1160"/>
              <a:gd name="T19" fmla="*/ 545 h 1380"/>
              <a:gd name="T20" fmla="*/ 807 w 1160"/>
              <a:gd name="T21" fmla="*/ 1380 h 1380"/>
              <a:gd name="T22" fmla="*/ 1160 w 1160"/>
              <a:gd name="T23" fmla="*/ 1380 h 1380"/>
              <a:gd name="T24" fmla="*/ 1160 w 1160"/>
              <a:gd name="T25" fmla="*/ 545 h 1380"/>
              <a:gd name="T26" fmla="*/ 755 w 1160"/>
              <a:gd name="T27" fmla="*/ 139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0" h="1380">
                <a:moveTo>
                  <a:pt x="755" y="139"/>
                </a:moveTo>
                <a:cubicBezTo>
                  <a:pt x="646" y="139"/>
                  <a:pt x="646" y="139"/>
                  <a:pt x="646" y="139"/>
                </a:cubicBezTo>
                <a:cubicBezTo>
                  <a:pt x="646" y="0"/>
                  <a:pt x="646" y="0"/>
                  <a:pt x="646" y="0"/>
                </a:cubicBezTo>
                <a:cubicBezTo>
                  <a:pt x="323" y="158"/>
                  <a:pt x="323" y="158"/>
                  <a:pt x="323" y="158"/>
                </a:cubicBezTo>
                <a:cubicBezTo>
                  <a:pt x="0" y="315"/>
                  <a:pt x="0" y="315"/>
                  <a:pt x="0" y="315"/>
                </a:cubicBezTo>
                <a:cubicBezTo>
                  <a:pt x="323" y="473"/>
                  <a:pt x="323" y="473"/>
                  <a:pt x="323" y="473"/>
                </a:cubicBezTo>
                <a:cubicBezTo>
                  <a:pt x="646" y="630"/>
                  <a:pt x="646" y="630"/>
                  <a:pt x="646" y="630"/>
                </a:cubicBezTo>
                <a:cubicBezTo>
                  <a:pt x="646" y="493"/>
                  <a:pt x="646" y="493"/>
                  <a:pt x="646" y="493"/>
                </a:cubicBezTo>
                <a:cubicBezTo>
                  <a:pt x="755" y="493"/>
                  <a:pt x="755" y="493"/>
                  <a:pt x="755" y="493"/>
                </a:cubicBezTo>
                <a:cubicBezTo>
                  <a:pt x="783" y="493"/>
                  <a:pt x="807" y="516"/>
                  <a:pt x="807" y="545"/>
                </a:cubicBezTo>
                <a:cubicBezTo>
                  <a:pt x="807" y="1380"/>
                  <a:pt x="807" y="1380"/>
                  <a:pt x="807" y="1380"/>
                </a:cubicBezTo>
                <a:cubicBezTo>
                  <a:pt x="1160" y="1380"/>
                  <a:pt x="1160" y="1380"/>
                  <a:pt x="1160" y="1380"/>
                </a:cubicBezTo>
                <a:cubicBezTo>
                  <a:pt x="1160" y="545"/>
                  <a:pt x="1160" y="545"/>
                  <a:pt x="1160" y="545"/>
                </a:cubicBezTo>
                <a:cubicBezTo>
                  <a:pt x="1160" y="321"/>
                  <a:pt x="978" y="139"/>
                  <a:pt x="755" y="139"/>
                </a:cubicBezTo>
                <a:close/>
              </a:path>
            </a:pathLst>
          </a:custGeom>
          <a:solidFill>
            <a:srgbClr val="FFC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pic>
        <p:nvPicPr>
          <p:cNvPr id="5" name="Picture 4">
            <a:extLst>
              <a:ext uri="{FF2B5EF4-FFF2-40B4-BE49-F238E27FC236}">
                <a16:creationId xmlns:a16="http://schemas.microsoft.com/office/drawing/2014/main" id="{E5498EA2-ACEC-485E-B8FF-36E17B7A9691}"/>
              </a:ext>
            </a:extLst>
          </p:cNvPr>
          <p:cNvPicPr>
            <a:picLocks noChangeAspect="1"/>
          </p:cNvPicPr>
          <p:nvPr/>
        </p:nvPicPr>
        <p:blipFill>
          <a:blip r:embed="rId2"/>
          <a:stretch>
            <a:fillRect/>
          </a:stretch>
        </p:blipFill>
        <p:spPr>
          <a:xfrm>
            <a:off x="996707" y="1434864"/>
            <a:ext cx="4459529" cy="27007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a:extLst>
              <a:ext uri="{FF2B5EF4-FFF2-40B4-BE49-F238E27FC236}">
                <a16:creationId xmlns:a16="http://schemas.microsoft.com/office/drawing/2014/main" id="{F13BE842-25A9-49B6-A021-A2C12D493C23}"/>
              </a:ext>
            </a:extLst>
          </p:cNvPr>
          <p:cNvPicPr>
            <a:picLocks noChangeAspect="1"/>
          </p:cNvPicPr>
          <p:nvPr/>
        </p:nvPicPr>
        <p:blipFill>
          <a:blip r:embed="rId3"/>
          <a:stretch>
            <a:fillRect/>
          </a:stretch>
        </p:blipFill>
        <p:spPr>
          <a:xfrm>
            <a:off x="6702829" y="1394570"/>
            <a:ext cx="4517864" cy="27007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Rectangle: Rounded Corners 6">
            <a:extLst>
              <a:ext uri="{FF2B5EF4-FFF2-40B4-BE49-F238E27FC236}">
                <a16:creationId xmlns:a16="http://schemas.microsoft.com/office/drawing/2014/main" id="{ACFE1C37-CDCF-403A-86FB-ABB806699492}"/>
              </a:ext>
            </a:extLst>
          </p:cNvPr>
          <p:cNvSpPr/>
          <p:nvPr/>
        </p:nvSpPr>
        <p:spPr>
          <a:xfrm>
            <a:off x="609600" y="231696"/>
            <a:ext cx="3176588"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srgbClr val="FFFFFF"/>
              </a:solidFill>
              <a:latin typeface="微软雅黑"/>
              <a:ea typeface="微软雅黑"/>
            </a:endParaRPr>
          </a:p>
        </p:txBody>
      </p:sp>
      <p:graphicFrame>
        <p:nvGraphicFramePr>
          <p:cNvPr id="8" name="Table 7">
            <a:extLst>
              <a:ext uri="{FF2B5EF4-FFF2-40B4-BE49-F238E27FC236}">
                <a16:creationId xmlns:a16="http://schemas.microsoft.com/office/drawing/2014/main" id="{C4AF7EC2-BCB4-47B0-9529-7532507852BD}"/>
              </a:ext>
            </a:extLst>
          </p:cNvPr>
          <p:cNvGraphicFramePr>
            <a:graphicFrameLocks noGrp="1"/>
          </p:cNvGraphicFramePr>
          <p:nvPr>
            <p:extLst>
              <p:ext uri="{D42A27DB-BD31-4B8C-83A1-F6EECF244321}">
                <p14:modId xmlns:p14="http://schemas.microsoft.com/office/powerpoint/2010/main" val="258792354"/>
              </p:ext>
            </p:extLst>
          </p:nvPr>
        </p:nvGraphicFramePr>
        <p:xfrm>
          <a:off x="809032" y="349216"/>
          <a:ext cx="3862981" cy="426720"/>
        </p:xfrm>
        <a:graphic>
          <a:graphicData uri="http://schemas.openxmlformats.org/drawingml/2006/table">
            <a:tbl>
              <a:tblPr/>
              <a:tblGrid>
                <a:gridCol w="3862981">
                  <a:extLst>
                    <a:ext uri="{9D8B030D-6E8A-4147-A177-3AD203B41FA5}">
                      <a16:colId xmlns:a16="http://schemas.microsoft.com/office/drawing/2014/main" val="4025767821"/>
                    </a:ext>
                  </a:extLst>
                </a:gridCol>
              </a:tblGrid>
              <a:tr h="0">
                <a:tc>
                  <a:txBody>
                    <a:bodyPr/>
                    <a:lstStyle/>
                    <a:p>
                      <a:pPr algn="l"/>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500398176"/>
                  </a:ext>
                </a:extLst>
              </a:tr>
            </a:tbl>
          </a:graphicData>
        </a:graphic>
      </p:graphicFrame>
      <p:graphicFrame>
        <p:nvGraphicFramePr>
          <p:cNvPr id="9" name="Table 8">
            <a:extLst>
              <a:ext uri="{FF2B5EF4-FFF2-40B4-BE49-F238E27FC236}">
                <a16:creationId xmlns:a16="http://schemas.microsoft.com/office/drawing/2014/main" id="{90C73822-0C21-4BBF-AE13-800044D2B528}"/>
              </a:ext>
            </a:extLst>
          </p:cNvPr>
          <p:cNvGraphicFramePr>
            <a:graphicFrameLocks noGrp="1"/>
          </p:cNvGraphicFramePr>
          <p:nvPr>
            <p:extLst>
              <p:ext uri="{D42A27DB-BD31-4B8C-83A1-F6EECF244321}">
                <p14:modId xmlns:p14="http://schemas.microsoft.com/office/powerpoint/2010/main" val="3073833681"/>
              </p:ext>
            </p:extLst>
          </p:nvPr>
        </p:nvGraphicFramePr>
        <p:xfrm>
          <a:off x="1113876" y="4796472"/>
          <a:ext cx="3547555" cy="853440"/>
        </p:xfrm>
        <a:graphic>
          <a:graphicData uri="http://schemas.openxmlformats.org/drawingml/2006/table">
            <a:tbl>
              <a:tblPr/>
              <a:tblGrid>
                <a:gridCol w="3547555">
                  <a:extLst>
                    <a:ext uri="{9D8B030D-6E8A-4147-A177-3AD203B41FA5}">
                      <a16:colId xmlns:a16="http://schemas.microsoft.com/office/drawing/2014/main" val="502750536"/>
                    </a:ext>
                  </a:extLst>
                </a:gridCol>
              </a:tblGrid>
              <a:tr h="0">
                <a:tc>
                  <a:txBody>
                    <a:bodyPr/>
                    <a:lstStyle/>
                    <a:p>
                      <a:pPr algn="ct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trường hợp vi phạm bị xử phạt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280083373"/>
                  </a:ext>
                </a:extLst>
              </a:tr>
            </a:tbl>
          </a:graphicData>
        </a:graphic>
      </p:graphicFrame>
      <p:sp>
        <p:nvSpPr>
          <p:cNvPr id="11" name="TextBox 10">
            <a:extLst>
              <a:ext uri="{FF2B5EF4-FFF2-40B4-BE49-F238E27FC236}">
                <a16:creationId xmlns:a16="http://schemas.microsoft.com/office/drawing/2014/main" id="{75951DE1-2EF5-42E6-93C0-9B1ED24662B6}"/>
              </a:ext>
            </a:extLst>
          </p:cNvPr>
          <p:cNvSpPr txBox="1"/>
          <p:nvPr/>
        </p:nvSpPr>
        <p:spPr>
          <a:xfrm>
            <a:off x="7302371" y="4878069"/>
            <a:ext cx="4216529" cy="523220"/>
          </a:xfrm>
          <a:prstGeom prst="rect">
            <a:avLst/>
          </a:prstGeom>
          <a:noFill/>
        </p:spPr>
        <p:txBody>
          <a:bodyPr wrap="square">
            <a:spAutoFit/>
          </a:bodyPr>
          <a:lstStyle/>
          <a:p>
            <a:pPr algn="ctr"/>
            <a:r>
              <a:rPr lang="vi-VN" sz="2800" b="1" dirty="0">
                <a:effectLst/>
                <a:latin typeface="Times New Roman" panose="02020603050405020304" pitchFamily="18" charset="0"/>
                <a:ea typeface="Times New Roman" panose="02020603050405020304" pitchFamily="18" charset="0"/>
              </a:rPr>
              <a:t>Các lỗi vi phạm phổ biến </a:t>
            </a:r>
            <a:endParaRPr lang="en-US" sz="2800" dirty="0"/>
          </a:p>
        </p:txBody>
      </p:sp>
    </p:spTree>
    <p:extLst>
      <p:ext uri="{BB962C8B-B14F-4D97-AF65-F5344CB8AC3E}">
        <p14:creationId xmlns:p14="http://schemas.microsoft.com/office/powerpoint/2010/main" val="162177526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8">
            <a:extLst>
              <a:ext uri="{FF2B5EF4-FFF2-40B4-BE49-F238E27FC236}">
                <a16:creationId xmlns:a16="http://schemas.microsoft.com/office/drawing/2014/main" id="{49EA3C07-9459-4F61-8BD5-0CBD66402A4D}"/>
              </a:ext>
            </a:extLst>
          </p:cNvPr>
          <p:cNvGrpSpPr/>
          <p:nvPr/>
        </p:nvGrpSpPr>
        <p:grpSpPr>
          <a:xfrm flipH="1" flipV="1">
            <a:off x="2127317" y="4396107"/>
            <a:ext cx="2569471" cy="1160040"/>
            <a:chOff x="7680176" y="2352153"/>
            <a:chExt cx="2789681" cy="1160040"/>
          </a:xfrm>
        </p:grpSpPr>
        <p:cxnSp>
          <p:nvCxnSpPr>
            <p:cNvPr id="3" name="직선 연결선 49">
              <a:extLst>
                <a:ext uri="{FF2B5EF4-FFF2-40B4-BE49-F238E27FC236}">
                  <a16:creationId xmlns:a16="http://schemas.microsoft.com/office/drawing/2014/main" id="{70893EC0-3BFF-42E9-9476-1D28FE5FF371}"/>
                </a:ext>
              </a:extLst>
            </p:cNvPr>
            <p:cNvCxnSpPr/>
            <p:nvPr/>
          </p:nvCxnSpPr>
          <p:spPr>
            <a:xfrm flipV="1">
              <a:off x="8355805" y="2357388"/>
              <a:ext cx="2114052"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직선 연결선 50">
              <a:extLst>
                <a:ext uri="{FF2B5EF4-FFF2-40B4-BE49-F238E27FC236}">
                  <a16:creationId xmlns:a16="http://schemas.microsoft.com/office/drawing/2014/main" id="{8D3AF42C-BC70-4505-B41A-DA6B8E3741D8}"/>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 name="그룹 21">
            <a:extLst>
              <a:ext uri="{FF2B5EF4-FFF2-40B4-BE49-F238E27FC236}">
                <a16:creationId xmlns:a16="http://schemas.microsoft.com/office/drawing/2014/main" id="{3E27F291-8061-45EB-A7D9-D235A4768693}"/>
              </a:ext>
            </a:extLst>
          </p:cNvPr>
          <p:cNvGrpSpPr/>
          <p:nvPr/>
        </p:nvGrpSpPr>
        <p:grpSpPr>
          <a:xfrm>
            <a:off x="7938316" y="2709288"/>
            <a:ext cx="2708025" cy="1160040"/>
            <a:chOff x="7680176" y="2352153"/>
            <a:chExt cx="2974753" cy="1160040"/>
          </a:xfrm>
        </p:grpSpPr>
        <p:cxnSp>
          <p:nvCxnSpPr>
            <p:cNvPr id="6" name="직선 연결선 20">
              <a:extLst>
                <a:ext uri="{FF2B5EF4-FFF2-40B4-BE49-F238E27FC236}">
                  <a16:creationId xmlns:a16="http://schemas.microsoft.com/office/drawing/2014/main" id="{55112F07-6F8E-4B5B-BD99-3B10B5B967F4}"/>
                </a:ext>
              </a:extLst>
            </p:cNvPr>
            <p:cNvCxnSpPr/>
            <p:nvPr/>
          </p:nvCxnSpPr>
          <p:spPr>
            <a:xfrm>
              <a:off x="8355806" y="2357388"/>
              <a:ext cx="2299123"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직선 연결선 9">
              <a:extLst>
                <a:ext uri="{FF2B5EF4-FFF2-40B4-BE49-F238E27FC236}">
                  <a16:creationId xmlns:a16="http://schemas.microsoft.com/office/drawing/2014/main" id="{0EFE72AD-1435-4005-968E-FB6F0596F975}"/>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 name="그룹 37">
            <a:extLst>
              <a:ext uri="{FF2B5EF4-FFF2-40B4-BE49-F238E27FC236}">
                <a16:creationId xmlns:a16="http://schemas.microsoft.com/office/drawing/2014/main" id="{6DEEEAC7-10A8-432F-AF3A-F7C4F0524D3E}"/>
              </a:ext>
            </a:extLst>
          </p:cNvPr>
          <p:cNvGrpSpPr/>
          <p:nvPr/>
        </p:nvGrpSpPr>
        <p:grpSpPr>
          <a:xfrm>
            <a:off x="4285466" y="2018099"/>
            <a:ext cx="4129528" cy="4217601"/>
            <a:chOff x="4027327" y="1660964"/>
            <a:chExt cx="4129528" cy="4217601"/>
          </a:xfrm>
        </p:grpSpPr>
        <p:sp>
          <p:nvSpPr>
            <p:cNvPr id="9" name="사다리꼴 51">
              <a:extLst>
                <a:ext uri="{FF2B5EF4-FFF2-40B4-BE49-F238E27FC236}">
                  <a16:creationId xmlns:a16="http://schemas.microsoft.com/office/drawing/2014/main" id="{CFA7D669-0E46-415E-AD89-327941C83BFA}"/>
                </a:ext>
              </a:extLst>
            </p:cNvPr>
            <p:cNvSpPr/>
            <p:nvPr/>
          </p:nvSpPr>
          <p:spPr>
            <a:xfrm rot="10800000">
              <a:off x="5796856" y="3265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0" name="사다리꼴 8">
              <a:extLst>
                <a:ext uri="{FF2B5EF4-FFF2-40B4-BE49-F238E27FC236}">
                  <a16:creationId xmlns:a16="http://schemas.microsoft.com/office/drawing/2014/main" id="{09444CB6-85C1-4C66-9988-6B571227CF01}"/>
                </a:ext>
              </a:extLst>
            </p:cNvPr>
            <p:cNvSpPr/>
            <p:nvPr/>
          </p:nvSpPr>
          <p:spPr>
            <a:xfrm rot="7200000">
              <a:off x="3509769" y="2879376"/>
              <a:ext cx="2937600" cy="500776"/>
            </a:xfrm>
            <a:prstGeom prst="trapezoid">
              <a:avLst>
                <a:gd name="adj" fmla="val 57932"/>
              </a:avLst>
            </a:pr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1" name="사다리꼴 42">
              <a:extLst>
                <a:ext uri="{FF2B5EF4-FFF2-40B4-BE49-F238E27FC236}">
                  <a16:creationId xmlns:a16="http://schemas.microsoft.com/office/drawing/2014/main" id="{79074131-0802-45F1-85B0-DB155C3C9BB5}"/>
                </a:ext>
              </a:extLst>
            </p:cNvPr>
            <p:cNvSpPr/>
            <p:nvPr/>
          </p:nvSpPr>
          <p:spPr>
            <a:xfrm>
              <a:off x="4027327" y="3777481"/>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2" name="사다리꼴 53">
              <a:extLst>
                <a:ext uri="{FF2B5EF4-FFF2-40B4-BE49-F238E27FC236}">
                  <a16:creationId xmlns:a16="http://schemas.microsoft.com/office/drawing/2014/main" id="{D31BFFC3-6559-4DD9-96A7-1C87EC3415DA}"/>
                </a:ext>
              </a:extLst>
            </p:cNvPr>
            <p:cNvSpPr/>
            <p:nvPr/>
          </p:nvSpPr>
          <p:spPr>
            <a:xfrm rot="3600000">
              <a:off x="4700712" y="4159377"/>
              <a:ext cx="2937600" cy="500776"/>
            </a:xfrm>
            <a:prstGeom prst="trapezoid">
              <a:avLst>
                <a:gd name="adj" fmla="val 57932"/>
              </a:avLst>
            </a:pr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3" name="사다리꼴 42">
              <a:extLst>
                <a:ext uri="{FF2B5EF4-FFF2-40B4-BE49-F238E27FC236}">
                  <a16:creationId xmlns:a16="http://schemas.microsoft.com/office/drawing/2014/main" id="{D1078241-87A5-41A7-96B4-8F715671EC66}"/>
                </a:ext>
              </a:extLst>
            </p:cNvPr>
            <p:cNvSpPr/>
            <p:nvPr/>
          </p:nvSpPr>
          <p:spPr>
            <a:xfrm rot="14400000">
              <a:off x="4975541" y="3133752"/>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4" name="사다리꼴 51">
              <a:extLst>
                <a:ext uri="{FF2B5EF4-FFF2-40B4-BE49-F238E27FC236}">
                  <a16:creationId xmlns:a16="http://schemas.microsoft.com/office/drawing/2014/main" id="{6EE2826E-0027-4CC6-AA6B-6725C519095A}"/>
                </a:ext>
              </a:extLst>
            </p:cNvPr>
            <p:cNvSpPr/>
            <p:nvPr/>
          </p:nvSpPr>
          <p:spPr>
            <a:xfrm rot="18000000">
              <a:off x="5880227" y="4408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rPr>
                <a:t> </a:t>
              </a:r>
              <a:endParaRPr kumimoji="0" lang="ko-KR" altLang="en-US"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endParaRPr>
            </a:p>
          </p:txBody>
        </p:sp>
      </p:grpSp>
      <p:sp>
        <p:nvSpPr>
          <p:cNvPr id="16" name="Rectangle 747">
            <a:extLst>
              <a:ext uri="{FF2B5EF4-FFF2-40B4-BE49-F238E27FC236}">
                <a16:creationId xmlns:a16="http://schemas.microsoft.com/office/drawing/2014/main" id="{7E744BDB-4C00-4CC7-A3CB-D39A7D79FB3C}"/>
              </a:ext>
            </a:extLst>
          </p:cNvPr>
          <p:cNvSpPr/>
          <p:nvPr/>
        </p:nvSpPr>
        <p:spPr>
          <a:xfrm>
            <a:off x="8700637" y="2851888"/>
            <a:ext cx="2598788" cy="830997"/>
          </a:xfrm>
          <a:prstGeom prst="rect">
            <a:avLst/>
          </a:prstGeom>
        </p:spPr>
        <p:txBody>
          <a:bodyPr wrap="none">
            <a:spAutoFit/>
          </a:bodyPr>
          <a:lstStyle/>
          <a:p>
            <a:pPr marL="0" marR="0" lvl="0" indent="0" algn="l"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 dung</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Rectangle 747">
            <a:extLst>
              <a:ext uri="{FF2B5EF4-FFF2-40B4-BE49-F238E27FC236}">
                <a16:creationId xmlns:a16="http://schemas.microsoft.com/office/drawing/2014/main" id="{1CDC0963-5475-4926-B421-05F2EF44F3E6}"/>
              </a:ext>
            </a:extLst>
          </p:cNvPr>
          <p:cNvSpPr/>
          <p:nvPr/>
        </p:nvSpPr>
        <p:spPr>
          <a:xfrm>
            <a:off x="306326" y="4560628"/>
            <a:ext cx="3921084" cy="830997"/>
          </a:xfrm>
          <a:prstGeom prst="rect">
            <a:avLst/>
          </a:prstGeom>
        </p:spPr>
        <p:txBody>
          <a:bodyPr wrap="square">
            <a:spAutoFit/>
          </a:bodyPr>
          <a:lstStyle/>
          <a:p>
            <a:pPr marL="0" marR="0" lvl="0" indent="0" algn="r"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 thuật</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9">
            <a:extLst>
              <a:ext uri="{FF2B5EF4-FFF2-40B4-BE49-F238E27FC236}">
                <a16:creationId xmlns:a16="http://schemas.microsoft.com/office/drawing/2014/main" id="{9D859450-CAF5-4818-B51F-CCF1422D324D}"/>
              </a:ext>
            </a:extLst>
          </p:cNvPr>
          <p:cNvSpPr txBox="1"/>
          <p:nvPr/>
        </p:nvSpPr>
        <p:spPr>
          <a:xfrm>
            <a:off x="3011091" y="492187"/>
            <a:ext cx="6093618" cy="830997"/>
          </a:xfrm>
          <a:prstGeom prst="rect">
            <a:avLst/>
          </a:prstGeom>
          <a:noFill/>
        </p:spPr>
        <p:txBody>
          <a:bodyPr wrap="square">
            <a:spAutoFit/>
          </a:bodyPr>
          <a:lstStyle/>
          <a:p>
            <a:pPr algn="ctr">
              <a:tabLst>
                <a:tab pos="1386840" algn="l"/>
              </a:tabLst>
            </a:pPr>
            <a:r>
              <a:rPr lang="en-US" sz="4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III. TỔNG KẾT</a:t>
            </a:r>
            <a:endParaRPr lang="en-US"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96172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B134D-32B4-41B3-AA24-C13F378FCD43}"/>
              </a:ext>
            </a:extLst>
          </p:cNvPr>
          <p:cNvSpPr txBox="1"/>
          <p:nvPr/>
        </p:nvSpPr>
        <p:spPr>
          <a:xfrm>
            <a:off x="2410691" y="289783"/>
            <a:ext cx="7398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Nghệ</a:t>
            </a:r>
            <a:r>
              <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 </a:t>
            </a: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thuật</a:t>
            </a:r>
            <a:endPar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endParaRPr>
          </a:p>
        </p:txBody>
      </p:sp>
      <p:grpSp>
        <p:nvGrpSpPr>
          <p:cNvPr id="3" name="Group 25">
            <a:extLst>
              <a:ext uri="{FF2B5EF4-FFF2-40B4-BE49-F238E27FC236}">
                <a16:creationId xmlns:a16="http://schemas.microsoft.com/office/drawing/2014/main" id="{0F93B4A6-65CF-43E2-8AD4-218553D2BDD6}"/>
              </a:ext>
            </a:extLst>
          </p:cNvPr>
          <p:cNvGrpSpPr/>
          <p:nvPr/>
        </p:nvGrpSpPr>
        <p:grpSpPr>
          <a:xfrm>
            <a:off x="4886095" y="1892865"/>
            <a:ext cx="2587911" cy="4672935"/>
            <a:chOff x="3670300" y="1193801"/>
            <a:chExt cx="1789113" cy="3230562"/>
          </a:xfrm>
        </p:grpSpPr>
        <p:sp>
          <p:nvSpPr>
            <p:cNvPr id="4" name="Freeform 5">
              <a:extLst>
                <a:ext uri="{FF2B5EF4-FFF2-40B4-BE49-F238E27FC236}">
                  <a16:creationId xmlns:a16="http://schemas.microsoft.com/office/drawing/2014/main" id="{19FCB798-873A-4AE6-96B8-00CE52986D15}"/>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6">
              <a:extLst>
                <a:ext uri="{FF2B5EF4-FFF2-40B4-BE49-F238E27FC236}">
                  <a16:creationId xmlns:a16="http://schemas.microsoft.com/office/drawing/2014/main" id="{070ECF02-3A1D-4433-B90B-33DFF77F6B6F}"/>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7">
              <a:extLst>
                <a:ext uri="{FF2B5EF4-FFF2-40B4-BE49-F238E27FC236}">
                  <a16:creationId xmlns:a16="http://schemas.microsoft.com/office/drawing/2014/main" id="{B9BFE602-D420-4AF4-8243-EDDE4147F281}"/>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8">
              <a:extLst>
                <a:ext uri="{FF2B5EF4-FFF2-40B4-BE49-F238E27FC236}">
                  <a16:creationId xmlns:a16="http://schemas.microsoft.com/office/drawing/2014/main" id="{D4E44A92-4464-428D-911B-76C2D06D2304}"/>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9">
              <a:extLst>
                <a:ext uri="{FF2B5EF4-FFF2-40B4-BE49-F238E27FC236}">
                  <a16:creationId xmlns:a16="http://schemas.microsoft.com/office/drawing/2014/main" id="{13B7F4BB-3E60-41AA-9BC9-C57A2DD58E2B}"/>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10">
              <a:extLst>
                <a:ext uri="{FF2B5EF4-FFF2-40B4-BE49-F238E27FC236}">
                  <a16:creationId xmlns:a16="http://schemas.microsoft.com/office/drawing/2014/main" id="{292D5A1F-DE31-4ADF-9DF4-35266CE084B2}"/>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11">
              <a:extLst>
                <a:ext uri="{FF2B5EF4-FFF2-40B4-BE49-F238E27FC236}">
                  <a16:creationId xmlns:a16="http://schemas.microsoft.com/office/drawing/2014/main" id="{F5EC38BD-18F6-4696-96B1-AAF34B82AD24}"/>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1" name="Freeform 12">
              <a:extLst>
                <a:ext uri="{FF2B5EF4-FFF2-40B4-BE49-F238E27FC236}">
                  <a16:creationId xmlns:a16="http://schemas.microsoft.com/office/drawing/2014/main" id="{EAD48634-9BC7-4283-A82E-199203ED03F4}"/>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2" name="Rectangle 13">
              <a:extLst>
                <a:ext uri="{FF2B5EF4-FFF2-40B4-BE49-F238E27FC236}">
                  <a16:creationId xmlns:a16="http://schemas.microsoft.com/office/drawing/2014/main" id="{2F66E6EB-CA57-42B3-84F2-FA263DA1DEDB}"/>
                </a:ext>
              </a:extLst>
            </p:cNvPr>
            <p:cNvSpPr>
              <a:spLocks noChangeArrowheads="1"/>
            </p:cNvSpPr>
            <p:nvPr/>
          </p:nvSpPr>
          <p:spPr bwMode="auto">
            <a:xfrm>
              <a:off x="4465638" y="1257300"/>
              <a:ext cx="219075" cy="196850"/>
            </a:xfrm>
            <a:prstGeom prst="rect">
              <a:avLst/>
            </a:pr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3" name="Freeform 14">
              <a:extLst>
                <a:ext uri="{FF2B5EF4-FFF2-40B4-BE49-F238E27FC236}">
                  <a16:creationId xmlns:a16="http://schemas.microsoft.com/office/drawing/2014/main" id="{264BA6FF-2441-497E-915A-CD6DEF10CC7C}"/>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15">
              <a:extLst>
                <a:ext uri="{FF2B5EF4-FFF2-40B4-BE49-F238E27FC236}">
                  <a16:creationId xmlns:a16="http://schemas.microsoft.com/office/drawing/2014/main" id="{E76862FF-F4AE-4913-829F-F9482657008B}"/>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16">
              <a:extLst>
                <a:ext uri="{FF2B5EF4-FFF2-40B4-BE49-F238E27FC236}">
                  <a16:creationId xmlns:a16="http://schemas.microsoft.com/office/drawing/2014/main" id="{6DAE77AB-36E5-4268-B18E-D11AF4E566CA}"/>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5" name="Straight Connector 35">
            <a:extLst>
              <a:ext uri="{FF2B5EF4-FFF2-40B4-BE49-F238E27FC236}">
                <a16:creationId xmlns:a16="http://schemas.microsoft.com/office/drawing/2014/main" id="{E501B4D5-30CA-46A0-A39C-4EC955FB8F90}"/>
              </a:ext>
            </a:extLst>
          </p:cNvPr>
          <p:cNvCxnSpPr/>
          <p:nvPr/>
        </p:nvCxnSpPr>
        <p:spPr>
          <a:xfrm rot="5400000" flipV="1">
            <a:off x="4592624" y="2448566"/>
            <a:ext cx="0" cy="587456"/>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36">
            <a:extLst>
              <a:ext uri="{FF2B5EF4-FFF2-40B4-BE49-F238E27FC236}">
                <a16:creationId xmlns:a16="http://schemas.microsoft.com/office/drawing/2014/main" id="{3B4E39CF-1D67-462B-B36C-80CF3D2D529D}"/>
              </a:ext>
            </a:extLst>
          </p:cNvPr>
          <p:cNvCxnSpPr/>
          <p:nvPr/>
        </p:nvCxnSpPr>
        <p:spPr>
          <a:xfrm rot="5400000" flipV="1">
            <a:off x="4681923" y="4499733"/>
            <a:ext cx="0" cy="587456"/>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37">
            <a:extLst>
              <a:ext uri="{FF2B5EF4-FFF2-40B4-BE49-F238E27FC236}">
                <a16:creationId xmlns:a16="http://schemas.microsoft.com/office/drawing/2014/main" id="{7482B6B0-9457-4DA4-86C2-4587459F8AED}"/>
              </a:ext>
            </a:extLst>
          </p:cNvPr>
          <p:cNvCxnSpPr/>
          <p:nvPr/>
        </p:nvCxnSpPr>
        <p:spPr>
          <a:xfrm rot="16200000" flipH="1" flipV="1">
            <a:off x="7772285" y="2708036"/>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E5C1B7D-5CAA-48A5-ABD4-9EFC8D60C679}"/>
              </a:ext>
            </a:extLst>
          </p:cNvPr>
          <p:cNvSpPr txBox="1"/>
          <p:nvPr/>
        </p:nvSpPr>
        <p:spPr>
          <a:xfrm>
            <a:off x="790324" y="2127084"/>
            <a:ext cx="3353109" cy="1815882"/>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Sử</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dụng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phương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tiện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phi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ngôn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ngữ</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dễ</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nắm</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bắt</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thông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tin,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tăng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sức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hấp</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dẫn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a:t>
            </a:r>
            <a:endParaRPr lang="en-US" sz="2800" b="1" dirty="0">
              <a:solidFill>
                <a:schemeClr val="accent5">
                  <a:lumMod val="50000"/>
                </a:schemeClr>
              </a:solidFill>
            </a:endParaRPr>
          </a:p>
        </p:txBody>
      </p:sp>
      <p:sp>
        <p:nvSpPr>
          <p:cNvPr id="28" name="TextBox 27">
            <a:extLst>
              <a:ext uri="{FF2B5EF4-FFF2-40B4-BE49-F238E27FC236}">
                <a16:creationId xmlns:a16="http://schemas.microsoft.com/office/drawing/2014/main" id="{C4FA8E81-239A-4B5E-BEAB-200E10276105}"/>
              </a:ext>
            </a:extLst>
          </p:cNvPr>
          <p:cNvSpPr txBox="1"/>
          <p:nvPr/>
        </p:nvSpPr>
        <p:spPr>
          <a:xfrm>
            <a:off x="8087693" y="2269454"/>
            <a:ext cx="3473731" cy="1384995"/>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85C35D66-1612-4894-943D-F7343EA295BA}"/>
              </a:ext>
            </a:extLst>
          </p:cNvPr>
          <p:cNvSpPr txBox="1"/>
          <p:nvPr/>
        </p:nvSpPr>
        <p:spPr>
          <a:xfrm>
            <a:off x="787317" y="4148574"/>
            <a:ext cx="3455527" cy="1815882"/>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21" name="Picture 20">
            <a:extLst>
              <a:ext uri="{FF2B5EF4-FFF2-40B4-BE49-F238E27FC236}">
                <a16:creationId xmlns:a16="http://schemas.microsoft.com/office/drawing/2014/main" id="{E807C6EB-0319-4A7D-A01F-0FE3BC50A128}"/>
              </a:ext>
            </a:extLst>
          </p:cNvPr>
          <p:cNvPicPr>
            <a:picLocks noChangeAspect="1"/>
          </p:cNvPicPr>
          <p:nvPr/>
        </p:nvPicPr>
        <p:blipFill>
          <a:blip r:embed="rId2"/>
          <a:stretch>
            <a:fillRect/>
          </a:stretch>
        </p:blipFill>
        <p:spPr>
          <a:xfrm>
            <a:off x="8034593" y="3856237"/>
            <a:ext cx="3636389" cy="2325979"/>
          </a:xfrm>
          <a:prstGeom prst="rect">
            <a:avLst/>
          </a:prstGeom>
        </p:spPr>
      </p:pic>
    </p:spTree>
    <p:extLst>
      <p:ext uri="{BB962C8B-B14F-4D97-AF65-F5344CB8AC3E}">
        <p14:creationId xmlns:p14="http://schemas.microsoft.com/office/powerpoint/2010/main" val="25228634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8">
            <a:extLst>
              <a:ext uri="{FF2B5EF4-FFF2-40B4-BE49-F238E27FC236}">
                <a16:creationId xmlns:a16="http://schemas.microsoft.com/office/drawing/2014/main" id="{49EA3C07-9459-4F61-8BD5-0CBD66402A4D}"/>
              </a:ext>
            </a:extLst>
          </p:cNvPr>
          <p:cNvGrpSpPr/>
          <p:nvPr/>
        </p:nvGrpSpPr>
        <p:grpSpPr>
          <a:xfrm flipH="1" flipV="1">
            <a:off x="2673468" y="3552161"/>
            <a:ext cx="2569471" cy="1160040"/>
            <a:chOff x="7680176" y="2352153"/>
            <a:chExt cx="2789681" cy="1160040"/>
          </a:xfrm>
        </p:grpSpPr>
        <p:cxnSp>
          <p:nvCxnSpPr>
            <p:cNvPr id="3" name="직선 연결선 49">
              <a:extLst>
                <a:ext uri="{FF2B5EF4-FFF2-40B4-BE49-F238E27FC236}">
                  <a16:creationId xmlns:a16="http://schemas.microsoft.com/office/drawing/2014/main" id="{70893EC0-3BFF-42E9-9476-1D28FE5FF371}"/>
                </a:ext>
              </a:extLst>
            </p:cNvPr>
            <p:cNvCxnSpPr/>
            <p:nvPr/>
          </p:nvCxnSpPr>
          <p:spPr>
            <a:xfrm flipV="1">
              <a:off x="8355805" y="2357388"/>
              <a:ext cx="2114052"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직선 연결선 50">
              <a:extLst>
                <a:ext uri="{FF2B5EF4-FFF2-40B4-BE49-F238E27FC236}">
                  <a16:creationId xmlns:a16="http://schemas.microsoft.com/office/drawing/2014/main" id="{8D3AF42C-BC70-4505-B41A-DA6B8E3741D8}"/>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 name="그룹 21">
            <a:extLst>
              <a:ext uri="{FF2B5EF4-FFF2-40B4-BE49-F238E27FC236}">
                <a16:creationId xmlns:a16="http://schemas.microsoft.com/office/drawing/2014/main" id="{3E27F291-8061-45EB-A7D9-D235A4768693}"/>
              </a:ext>
            </a:extLst>
          </p:cNvPr>
          <p:cNvGrpSpPr/>
          <p:nvPr/>
        </p:nvGrpSpPr>
        <p:grpSpPr>
          <a:xfrm>
            <a:off x="7534331" y="1878687"/>
            <a:ext cx="2708025" cy="1160040"/>
            <a:chOff x="7680176" y="2352153"/>
            <a:chExt cx="2974753" cy="1160040"/>
          </a:xfrm>
        </p:grpSpPr>
        <p:cxnSp>
          <p:nvCxnSpPr>
            <p:cNvPr id="6" name="직선 연결선 20">
              <a:extLst>
                <a:ext uri="{FF2B5EF4-FFF2-40B4-BE49-F238E27FC236}">
                  <a16:creationId xmlns:a16="http://schemas.microsoft.com/office/drawing/2014/main" id="{55112F07-6F8E-4B5B-BD99-3B10B5B967F4}"/>
                </a:ext>
              </a:extLst>
            </p:cNvPr>
            <p:cNvCxnSpPr/>
            <p:nvPr/>
          </p:nvCxnSpPr>
          <p:spPr>
            <a:xfrm>
              <a:off x="8355806" y="2357388"/>
              <a:ext cx="2299123"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직선 연결선 9">
              <a:extLst>
                <a:ext uri="{FF2B5EF4-FFF2-40B4-BE49-F238E27FC236}">
                  <a16:creationId xmlns:a16="http://schemas.microsoft.com/office/drawing/2014/main" id="{0EFE72AD-1435-4005-968E-FB6F0596F975}"/>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 name="그룹 37">
            <a:extLst>
              <a:ext uri="{FF2B5EF4-FFF2-40B4-BE49-F238E27FC236}">
                <a16:creationId xmlns:a16="http://schemas.microsoft.com/office/drawing/2014/main" id="{6DEEEAC7-10A8-432F-AF3A-F7C4F0524D3E}"/>
              </a:ext>
            </a:extLst>
          </p:cNvPr>
          <p:cNvGrpSpPr/>
          <p:nvPr/>
        </p:nvGrpSpPr>
        <p:grpSpPr>
          <a:xfrm>
            <a:off x="4875754" y="1958967"/>
            <a:ext cx="3101172" cy="2692400"/>
            <a:chOff x="4027327" y="1660964"/>
            <a:chExt cx="4129528" cy="4217601"/>
          </a:xfrm>
        </p:grpSpPr>
        <p:sp>
          <p:nvSpPr>
            <p:cNvPr id="9" name="사다리꼴 51">
              <a:extLst>
                <a:ext uri="{FF2B5EF4-FFF2-40B4-BE49-F238E27FC236}">
                  <a16:creationId xmlns:a16="http://schemas.microsoft.com/office/drawing/2014/main" id="{CFA7D669-0E46-415E-AD89-327941C83BFA}"/>
                </a:ext>
              </a:extLst>
            </p:cNvPr>
            <p:cNvSpPr/>
            <p:nvPr/>
          </p:nvSpPr>
          <p:spPr>
            <a:xfrm rot="10800000">
              <a:off x="5796856" y="3265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0" name="사다리꼴 8">
              <a:extLst>
                <a:ext uri="{FF2B5EF4-FFF2-40B4-BE49-F238E27FC236}">
                  <a16:creationId xmlns:a16="http://schemas.microsoft.com/office/drawing/2014/main" id="{09444CB6-85C1-4C66-9988-6B571227CF01}"/>
                </a:ext>
              </a:extLst>
            </p:cNvPr>
            <p:cNvSpPr/>
            <p:nvPr/>
          </p:nvSpPr>
          <p:spPr>
            <a:xfrm rot="7200000">
              <a:off x="3509769" y="2879376"/>
              <a:ext cx="2937600" cy="500776"/>
            </a:xfrm>
            <a:prstGeom prst="trapezoid">
              <a:avLst>
                <a:gd name="adj" fmla="val 57932"/>
              </a:avLst>
            </a:pr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1" name="사다리꼴 42">
              <a:extLst>
                <a:ext uri="{FF2B5EF4-FFF2-40B4-BE49-F238E27FC236}">
                  <a16:creationId xmlns:a16="http://schemas.microsoft.com/office/drawing/2014/main" id="{79074131-0802-45F1-85B0-DB155C3C9BB5}"/>
                </a:ext>
              </a:extLst>
            </p:cNvPr>
            <p:cNvSpPr/>
            <p:nvPr/>
          </p:nvSpPr>
          <p:spPr>
            <a:xfrm>
              <a:off x="4027327" y="3777481"/>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2" name="사다리꼴 53">
              <a:extLst>
                <a:ext uri="{FF2B5EF4-FFF2-40B4-BE49-F238E27FC236}">
                  <a16:creationId xmlns:a16="http://schemas.microsoft.com/office/drawing/2014/main" id="{D31BFFC3-6559-4DD9-96A7-1C87EC3415DA}"/>
                </a:ext>
              </a:extLst>
            </p:cNvPr>
            <p:cNvSpPr/>
            <p:nvPr/>
          </p:nvSpPr>
          <p:spPr>
            <a:xfrm rot="3600000">
              <a:off x="4700712" y="4159377"/>
              <a:ext cx="2937600" cy="500776"/>
            </a:xfrm>
            <a:prstGeom prst="trapezoid">
              <a:avLst>
                <a:gd name="adj" fmla="val 57932"/>
              </a:avLst>
            </a:pr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3" name="사다리꼴 42">
              <a:extLst>
                <a:ext uri="{FF2B5EF4-FFF2-40B4-BE49-F238E27FC236}">
                  <a16:creationId xmlns:a16="http://schemas.microsoft.com/office/drawing/2014/main" id="{D1078241-87A5-41A7-96B4-8F715671EC66}"/>
                </a:ext>
              </a:extLst>
            </p:cNvPr>
            <p:cNvSpPr/>
            <p:nvPr/>
          </p:nvSpPr>
          <p:spPr>
            <a:xfrm rot="14400000">
              <a:off x="4975541" y="3133752"/>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4" name="사다리꼴 51">
              <a:extLst>
                <a:ext uri="{FF2B5EF4-FFF2-40B4-BE49-F238E27FC236}">
                  <a16:creationId xmlns:a16="http://schemas.microsoft.com/office/drawing/2014/main" id="{6EE2826E-0027-4CC6-AA6B-6725C519095A}"/>
                </a:ext>
              </a:extLst>
            </p:cNvPr>
            <p:cNvSpPr/>
            <p:nvPr/>
          </p:nvSpPr>
          <p:spPr>
            <a:xfrm rot="18000000">
              <a:off x="5880227" y="4408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rPr>
                <a:t> </a:t>
              </a:r>
              <a:endParaRPr kumimoji="0" lang="ko-KR" altLang="en-US"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endParaRPr>
            </a:p>
          </p:txBody>
        </p:sp>
      </p:grpSp>
      <p:sp>
        <p:nvSpPr>
          <p:cNvPr id="16" name="Rectangle 747">
            <a:extLst>
              <a:ext uri="{FF2B5EF4-FFF2-40B4-BE49-F238E27FC236}">
                <a16:creationId xmlns:a16="http://schemas.microsoft.com/office/drawing/2014/main" id="{7E744BDB-4C00-4CC7-A3CB-D39A7D79FB3C}"/>
              </a:ext>
            </a:extLst>
          </p:cNvPr>
          <p:cNvSpPr/>
          <p:nvPr/>
        </p:nvSpPr>
        <p:spPr>
          <a:xfrm>
            <a:off x="4758506" y="520977"/>
            <a:ext cx="2598788" cy="830997"/>
          </a:xfrm>
          <a:prstGeom prst="rect">
            <a:avLst/>
          </a:prstGeom>
        </p:spPr>
        <p:txBody>
          <a:bodyPr wrap="none">
            <a:spAutoFit/>
          </a:bodyPr>
          <a:lstStyle/>
          <a:p>
            <a:pPr marL="0" marR="0" lvl="0" indent="0" algn="l"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 dung</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20">
            <a:extLst>
              <a:ext uri="{FF2B5EF4-FFF2-40B4-BE49-F238E27FC236}">
                <a16:creationId xmlns:a16="http://schemas.microsoft.com/office/drawing/2014/main" id="{1A9804C8-898B-4AB4-9FCE-1C73D819500A}"/>
              </a:ext>
            </a:extLst>
          </p:cNvPr>
          <p:cNvSpPr txBox="1"/>
          <p:nvPr/>
        </p:nvSpPr>
        <p:spPr>
          <a:xfrm>
            <a:off x="673791" y="2186708"/>
            <a:ext cx="3814510" cy="2246769"/>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nay </a:t>
            </a:r>
            <a:r>
              <a:rPr lang="en-US" sz="2800" dirty="0" err="1">
                <a:solidFill>
                  <a:srgbClr val="000000"/>
                </a:solidFill>
                <a:effectLst/>
                <a:latin typeface="Times New Roman" panose="02020603050405020304" pitchFamily="18" charset="0"/>
                <a:ea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rPr>
              <a:t> lo </a:t>
            </a:r>
            <a:r>
              <a:rPr lang="en-US" sz="2800" dirty="0" err="1">
                <a:solidFill>
                  <a:srgbClr val="000000"/>
                </a:solidFill>
                <a:effectLst/>
                <a:latin typeface="Times New Roman" panose="02020603050405020304" pitchFamily="18" charset="0"/>
                <a:ea typeface="Times New Roman" panose="02020603050405020304" pitchFamily="18" charset="0"/>
              </a:rPr>
              <a:t>ngại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22" name="TextBox 21">
            <a:extLst>
              <a:ext uri="{FF2B5EF4-FFF2-40B4-BE49-F238E27FC236}">
                <a16:creationId xmlns:a16="http://schemas.microsoft.com/office/drawing/2014/main" id="{76137D94-763F-4F60-80C4-362DC801C8E2}"/>
              </a:ext>
            </a:extLst>
          </p:cNvPr>
          <p:cNvSpPr txBox="1"/>
          <p:nvPr/>
        </p:nvSpPr>
        <p:spPr>
          <a:xfrm>
            <a:off x="8149381" y="2160728"/>
            <a:ext cx="3356819" cy="3108543"/>
          </a:xfrm>
          <a:prstGeom prst="rect">
            <a:avLst/>
          </a:prstGeom>
          <a:noFill/>
        </p:spPr>
        <p:txBody>
          <a:bodyPr wrap="square">
            <a:spAutoFit/>
          </a:bodyPr>
          <a:lstStyle/>
          <a:p>
            <a:pPr algn="jus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458544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3000">
              <a:srgbClr val="FFFF00">
                <a:alpha val="40000"/>
              </a:srgbClr>
            </a:gs>
            <a:gs pos="100000">
              <a:srgbClr val="00FFFF">
                <a:alpha val="26000"/>
              </a:srgbClr>
            </a:gs>
          </a:gsLst>
          <a:lin ang="5400000" scaled="1"/>
        </a:gradFill>
        <a:effectLst/>
      </p:bgPr>
    </p:bg>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6FA2358A-4541-AFAE-4DF6-36723366BE59}"/>
              </a:ext>
            </a:extLst>
          </p:cNvPr>
          <p:cNvGrpSpPr/>
          <p:nvPr/>
        </p:nvGrpSpPr>
        <p:grpSpPr>
          <a:xfrm>
            <a:off x="374654" y="443354"/>
            <a:ext cx="7184386" cy="1202566"/>
            <a:chOff x="5550816" y="391243"/>
            <a:chExt cx="5410882" cy="1214867"/>
          </a:xfrm>
        </p:grpSpPr>
        <p:grpSp>
          <p:nvGrpSpPr>
            <p:cNvPr id="28" name="Nhóm 27">
              <a:extLst>
                <a:ext uri="{FF2B5EF4-FFF2-40B4-BE49-F238E27FC236}">
                  <a16:creationId xmlns:a16="http://schemas.microsoft.com/office/drawing/2014/main" id="{8AB0D40C-F0DB-3886-2D7C-C576F7C94546}"/>
                </a:ext>
              </a:extLst>
            </p:cNvPr>
            <p:cNvGrpSpPr/>
            <p:nvPr/>
          </p:nvGrpSpPr>
          <p:grpSpPr>
            <a:xfrm>
              <a:off x="6064972" y="391243"/>
              <a:ext cx="4511783" cy="1214867"/>
              <a:chOff x="6940419" y="1889019"/>
              <a:chExt cx="3607854" cy="1236409"/>
            </a:xfrm>
          </p:grpSpPr>
          <p:sp>
            <p:nvSpPr>
              <p:cNvPr id="24" name="Hình chữ nhật: Góc Trên Tròn 23">
                <a:extLst>
                  <a:ext uri="{FF2B5EF4-FFF2-40B4-BE49-F238E27FC236}">
                    <a16:creationId xmlns:a16="http://schemas.microsoft.com/office/drawing/2014/main" id="{09E66393-C57D-53F5-FF0D-4AE8703C7458}"/>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tự do: Hình 26">
                <a:extLst>
                  <a:ext uri="{FF2B5EF4-FFF2-40B4-BE49-F238E27FC236}">
                    <a16:creationId xmlns:a16="http://schemas.microsoft.com/office/drawing/2014/main" id="{53EFD6F1-630E-5249-FBB3-0470E4774635}"/>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Hộp Văn bản 29">
              <a:extLst>
                <a:ext uri="{FF2B5EF4-FFF2-40B4-BE49-F238E27FC236}">
                  <a16:creationId xmlns:a16="http://schemas.microsoft.com/office/drawing/2014/main" id="{BE13473B-C6EA-3497-D568-5233870FDAC4}"/>
                </a:ext>
              </a:extLst>
            </p:cNvPr>
            <p:cNvSpPr txBox="1"/>
            <p:nvPr/>
          </p:nvSpPr>
          <p:spPr>
            <a:xfrm>
              <a:off x="9818200" y="620659"/>
              <a:ext cx="1143498" cy="756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01</a:t>
              </a:r>
            </a:p>
          </p:txBody>
        </p:sp>
        <p:sp>
          <p:nvSpPr>
            <p:cNvPr id="31" name="Hộp Văn bản 30">
              <a:extLst>
                <a:ext uri="{FF2B5EF4-FFF2-40B4-BE49-F238E27FC236}">
                  <a16:creationId xmlns:a16="http://schemas.microsoft.com/office/drawing/2014/main" id="{3E68417A-D44A-B574-CDB4-F4A168AEF320}"/>
                </a:ext>
              </a:extLst>
            </p:cNvPr>
            <p:cNvSpPr txBox="1"/>
            <p:nvPr/>
          </p:nvSpPr>
          <p:spPr>
            <a:xfrm>
              <a:off x="5550816" y="695652"/>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9FF"/>
                  </a:solidFill>
                  <a:effectLst/>
                  <a:uLnTx/>
                  <a:uFillTx/>
                  <a:latin typeface="Matura MT Script Capitals" panose="03020802060602070202" pitchFamily="66" charset="0"/>
                  <a:ea typeface="+mn-ea"/>
                  <a:cs typeface="+mn-cs"/>
                </a:rPr>
                <a:t>MỞ ĐẦU</a:t>
              </a:r>
            </a:p>
          </p:txBody>
        </p:sp>
      </p:grpSp>
      <p:sp>
        <p:nvSpPr>
          <p:cNvPr id="22" name="Hình tự do: Hình 21">
            <a:extLst>
              <a:ext uri="{FF2B5EF4-FFF2-40B4-BE49-F238E27FC236}">
                <a16:creationId xmlns:a16="http://schemas.microsoft.com/office/drawing/2014/main" id="{DFF933AD-8476-1C1D-6F67-7387CDBE5138}"/>
              </a:ext>
            </a:extLst>
          </p:cNvPr>
          <p:cNvSpPr/>
          <p:nvPr/>
        </p:nvSpPr>
        <p:spPr>
          <a:xfrm rot="16200000">
            <a:off x="3012603" y="-1873222"/>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FED8E6DC-A508-3F09-361B-7A728899E1E3}"/>
              </a:ext>
            </a:extLst>
          </p:cNvPr>
          <p:cNvSpPr/>
          <p:nvPr/>
        </p:nvSpPr>
        <p:spPr>
          <a:xfrm rot="16200000">
            <a:off x="3327977" y="-171537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6" name="Nhóm 105">
            <a:extLst>
              <a:ext uri="{FF2B5EF4-FFF2-40B4-BE49-F238E27FC236}">
                <a16:creationId xmlns:a16="http://schemas.microsoft.com/office/drawing/2014/main" id="{2DEF0017-3B96-4CCD-9710-C8C403F8CD17}"/>
              </a:ext>
            </a:extLst>
          </p:cNvPr>
          <p:cNvGrpSpPr/>
          <p:nvPr/>
        </p:nvGrpSpPr>
        <p:grpSpPr>
          <a:xfrm>
            <a:off x="1057332" y="2091649"/>
            <a:ext cx="6501711" cy="1221752"/>
            <a:chOff x="6064969" y="390606"/>
            <a:chExt cx="4896729" cy="1234248"/>
          </a:xfrm>
        </p:grpSpPr>
        <p:grpSp>
          <p:nvGrpSpPr>
            <p:cNvPr id="107" name="Nhóm 106">
              <a:extLst>
                <a:ext uri="{FF2B5EF4-FFF2-40B4-BE49-F238E27FC236}">
                  <a16:creationId xmlns:a16="http://schemas.microsoft.com/office/drawing/2014/main" id="{85F157E7-0F27-42A8-6210-C86128BA4546}"/>
                </a:ext>
              </a:extLst>
            </p:cNvPr>
            <p:cNvGrpSpPr/>
            <p:nvPr/>
          </p:nvGrpSpPr>
          <p:grpSpPr>
            <a:xfrm>
              <a:off x="6064971" y="390606"/>
              <a:ext cx="4511783" cy="1215505"/>
              <a:chOff x="6940418" y="1888370"/>
              <a:chExt cx="3607854" cy="1237058"/>
            </a:xfrm>
          </p:grpSpPr>
          <p:sp>
            <p:nvSpPr>
              <p:cNvPr id="110" name="Hình chữ nhật: Góc Trên Tròn 109">
                <a:extLst>
                  <a:ext uri="{FF2B5EF4-FFF2-40B4-BE49-F238E27FC236}">
                    <a16:creationId xmlns:a16="http://schemas.microsoft.com/office/drawing/2014/main" id="{2B6F54E5-7A15-0A82-6EE1-779C59033E3D}"/>
                  </a:ext>
                </a:extLst>
              </p:cNvPr>
              <p:cNvSpPr/>
              <p:nvPr/>
            </p:nvSpPr>
            <p:spPr>
              <a:xfrm rot="5400000">
                <a:off x="8126140" y="702648"/>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Hình tự do: Hình 110">
                <a:extLst>
                  <a:ext uri="{FF2B5EF4-FFF2-40B4-BE49-F238E27FC236}">
                    <a16:creationId xmlns:a16="http://schemas.microsoft.com/office/drawing/2014/main" id="{A9EB7DE4-5111-A973-EB8D-EEA22D9B6711}"/>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Hộp Văn bản 107">
              <a:extLst>
                <a:ext uri="{FF2B5EF4-FFF2-40B4-BE49-F238E27FC236}">
                  <a16:creationId xmlns:a16="http://schemas.microsoft.com/office/drawing/2014/main" id="{E6EEC32D-FE55-D71E-0B43-E3B05BD20E14}"/>
                </a:ext>
              </a:extLst>
            </p:cNvPr>
            <p:cNvSpPr txBox="1"/>
            <p:nvPr/>
          </p:nvSpPr>
          <p:spPr>
            <a:xfrm>
              <a:off x="9818200" y="620659"/>
              <a:ext cx="1143498" cy="777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02</a:t>
              </a:r>
            </a:p>
          </p:txBody>
        </p:sp>
        <p:sp>
          <p:nvSpPr>
            <p:cNvPr id="109" name="Hộp Văn bản 108">
              <a:extLst>
                <a:ext uri="{FF2B5EF4-FFF2-40B4-BE49-F238E27FC236}">
                  <a16:creationId xmlns:a16="http://schemas.microsoft.com/office/drawing/2014/main" id="{D540931F-677D-C177-784F-916A8F6709AC}"/>
                </a:ext>
              </a:extLst>
            </p:cNvPr>
            <p:cNvSpPr txBox="1"/>
            <p:nvPr/>
          </p:nvSpPr>
          <p:spPr>
            <a:xfrm>
              <a:off x="6064969" y="474434"/>
              <a:ext cx="4099361" cy="1150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33CC33"/>
                  </a:solidFill>
                  <a:effectLst/>
                  <a:uLnTx/>
                  <a:uFillTx/>
                  <a:latin typeface="Matura MT Script Capitals" panose="03020802060602070202" pitchFamily="66" charset="0"/>
                  <a:ea typeface="+mn-ea"/>
                  <a:cs typeface="+mn-cs"/>
                </a:rPr>
                <a:t>HÌNH THÀNH KIẾN THỨC</a:t>
              </a:r>
            </a:p>
          </p:txBody>
        </p:sp>
      </p:grpSp>
      <p:sp>
        <p:nvSpPr>
          <p:cNvPr id="112" name="Hình tự do: Hình 111">
            <a:extLst>
              <a:ext uri="{FF2B5EF4-FFF2-40B4-BE49-F238E27FC236}">
                <a16:creationId xmlns:a16="http://schemas.microsoft.com/office/drawing/2014/main" id="{86AE3DB1-1D8D-908B-B342-0E63F7DF6D32}"/>
              </a:ext>
            </a:extLst>
          </p:cNvPr>
          <p:cNvSpPr/>
          <p:nvPr/>
        </p:nvSpPr>
        <p:spPr>
          <a:xfrm rot="16200000">
            <a:off x="3012603" y="-247361"/>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Hình tự do: Hình 112">
            <a:extLst>
              <a:ext uri="{FF2B5EF4-FFF2-40B4-BE49-F238E27FC236}">
                <a16:creationId xmlns:a16="http://schemas.microsoft.com/office/drawing/2014/main" id="{0D861EAB-5D9B-98A3-CD05-BAC8FCB14DCD}"/>
              </a:ext>
            </a:extLst>
          </p:cNvPr>
          <p:cNvSpPr/>
          <p:nvPr/>
        </p:nvSpPr>
        <p:spPr>
          <a:xfrm rot="16200000">
            <a:off x="3327977" y="-89512"/>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0" name="Nhóm 129">
            <a:extLst>
              <a:ext uri="{FF2B5EF4-FFF2-40B4-BE49-F238E27FC236}">
                <a16:creationId xmlns:a16="http://schemas.microsoft.com/office/drawing/2014/main" id="{9EAED0C0-B3BF-DAEC-8D0F-68193B6BA146}"/>
              </a:ext>
            </a:extLst>
          </p:cNvPr>
          <p:cNvGrpSpPr/>
          <p:nvPr/>
        </p:nvGrpSpPr>
        <p:grpSpPr>
          <a:xfrm>
            <a:off x="328933" y="3709385"/>
            <a:ext cx="7230107" cy="1202567"/>
            <a:chOff x="5516382" y="391242"/>
            <a:chExt cx="5445316" cy="1214868"/>
          </a:xfrm>
        </p:grpSpPr>
        <p:grpSp>
          <p:nvGrpSpPr>
            <p:cNvPr id="131" name="Nhóm 130">
              <a:extLst>
                <a:ext uri="{FF2B5EF4-FFF2-40B4-BE49-F238E27FC236}">
                  <a16:creationId xmlns:a16="http://schemas.microsoft.com/office/drawing/2014/main" id="{DD095AED-7595-9B66-8302-C4E8C1213EF9}"/>
                </a:ext>
              </a:extLst>
            </p:cNvPr>
            <p:cNvGrpSpPr/>
            <p:nvPr/>
          </p:nvGrpSpPr>
          <p:grpSpPr>
            <a:xfrm>
              <a:off x="6064973" y="391242"/>
              <a:ext cx="4511783" cy="1214868"/>
              <a:chOff x="6940420" y="1889018"/>
              <a:chExt cx="3607854" cy="1236410"/>
            </a:xfrm>
          </p:grpSpPr>
          <p:sp>
            <p:nvSpPr>
              <p:cNvPr id="134" name="Hình chữ nhật: Góc Trên Tròn 133">
                <a:extLst>
                  <a:ext uri="{FF2B5EF4-FFF2-40B4-BE49-F238E27FC236}">
                    <a16:creationId xmlns:a16="http://schemas.microsoft.com/office/drawing/2014/main" id="{85091060-C393-396D-6B20-DC3E4CDF0DED}"/>
                  </a:ext>
                </a:extLst>
              </p:cNvPr>
              <p:cNvSpPr/>
              <p:nvPr/>
            </p:nvSpPr>
            <p:spPr>
              <a:xfrm rot="5400000">
                <a:off x="8126142" y="703296"/>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AC830CBD-8227-1056-2CA0-855D5ADE3240}"/>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2" name="Hộp Văn bản 131">
              <a:extLst>
                <a:ext uri="{FF2B5EF4-FFF2-40B4-BE49-F238E27FC236}">
                  <a16:creationId xmlns:a16="http://schemas.microsoft.com/office/drawing/2014/main" id="{E71B904B-AA7C-43B2-852F-CF4E07CB9955}"/>
                </a:ext>
              </a:extLst>
            </p:cNvPr>
            <p:cNvSpPr txBox="1"/>
            <p:nvPr/>
          </p:nvSpPr>
          <p:spPr>
            <a:xfrm>
              <a:off x="9818200" y="620659"/>
              <a:ext cx="1143498" cy="77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03</a:t>
              </a:r>
            </a:p>
          </p:txBody>
        </p:sp>
        <p:sp>
          <p:nvSpPr>
            <p:cNvPr id="133" name="Hộp Văn bản 132">
              <a:extLst>
                <a:ext uri="{FF2B5EF4-FFF2-40B4-BE49-F238E27FC236}">
                  <a16:creationId xmlns:a16="http://schemas.microsoft.com/office/drawing/2014/main" id="{A23ECC87-980B-0C13-EB8A-E614D6F3800C}"/>
                </a:ext>
              </a:extLst>
            </p:cNvPr>
            <p:cNvSpPr txBox="1"/>
            <p:nvPr/>
          </p:nvSpPr>
          <p:spPr>
            <a:xfrm>
              <a:off x="5516382" y="715077"/>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Matura MT Script Capitals" panose="03020802060602070202" pitchFamily="66" charset="0"/>
                  <a:ea typeface="+mn-ea"/>
                  <a:cs typeface="+mn-cs"/>
                </a:rPr>
                <a:t>LUYỆN TẬP</a:t>
              </a:r>
            </a:p>
          </p:txBody>
        </p:sp>
      </p:grpSp>
      <p:sp>
        <p:nvSpPr>
          <p:cNvPr id="136" name="Hình tự do: Hình 135">
            <a:extLst>
              <a:ext uri="{FF2B5EF4-FFF2-40B4-BE49-F238E27FC236}">
                <a16:creationId xmlns:a16="http://schemas.microsoft.com/office/drawing/2014/main" id="{CBBD7423-06A5-79CD-80D3-45AAF6E94031}"/>
              </a:ext>
            </a:extLst>
          </p:cNvPr>
          <p:cNvSpPr/>
          <p:nvPr/>
        </p:nvSpPr>
        <p:spPr>
          <a:xfrm rot="16200000">
            <a:off x="3000543" y="1422134"/>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A58173F2-7B53-3098-E7B0-233603B987DF}"/>
              </a:ext>
            </a:extLst>
          </p:cNvPr>
          <p:cNvSpPr/>
          <p:nvPr/>
        </p:nvSpPr>
        <p:spPr>
          <a:xfrm rot="16200000">
            <a:off x="3315917" y="157998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8" name="Nhóm 137">
            <a:extLst>
              <a:ext uri="{FF2B5EF4-FFF2-40B4-BE49-F238E27FC236}">
                <a16:creationId xmlns:a16="http://schemas.microsoft.com/office/drawing/2014/main" id="{E4A379E7-1FEB-C6BE-68ED-6392F167FA79}"/>
              </a:ext>
            </a:extLst>
          </p:cNvPr>
          <p:cNvGrpSpPr/>
          <p:nvPr/>
        </p:nvGrpSpPr>
        <p:grpSpPr>
          <a:xfrm>
            <a:off x="433124" y="5378854"/>
            <a:ext cx="7125916" cy="1202566"/>
            <a:chOff x="5594852" y="391243"/>
            <a:chExt cx="5366846" cy="1214867"/>
          </a:xfrm>
        </p:grpSpPr>
        <p:grpSp>
          <p:nvGrpSpPr>
            <p:cNvPr id="139" name="Nhóm 138">
              <a:extLst>
                <a:ext uri="{FF2B5EF4-FFF2-40B4-BE49-F238E27FC236}">
                  <a16:creationId xmlns:a16="http://schemas.microsoft.com/office/drawing/2014/main" id="{933298A8-C55B-654F-8034-6AA08E54F36B}"/>
                </a:ext>
              </a:extLst>
            </p:cNvPr>
            <p:cNvGrpSpPr/>
            <p:nvPr/>
          </p:nvGrpSpPr>
          <p:grpSpPr>
            <a:xfrm>
              <a:off x="6064972" y="391243"/>
              <a:ext cx="4511783" cy="1214867"/>
              <a:chOff x="6940419" y="1889019"/>
              <a:chExt cx="3607854" cy="1236409"/>
            </a:xfrm>
          </p:grpSpPr>
          <p:sp>
            <p:nvSpPr>
              <p:cNvPr id="142" name="Hình chữ nhật: Góc Trên Tròn 141">
                <a:extLst>
                  <a:ext uri="{FF2B5EF4-FFF2-40B4-BE49-F238E27FC236}">
                    <a16:creationId xmlns:a16="http://schemas.microsoft.com/office/drawing/2014/main" id="{22BF84AA-2093-40E3-B94E-A187B5EB0BE3}"/>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D1A0EB6-6FFB-FACD-F321-01A2F054C9E3}"/>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0" name="Hộp Văn bản 139">
              <a:extLst>
                <a:ext uri="{FF2B5EF4-FFF2-40B4-BE49-F238E27FC236}">
                  <a16:creationId xmlns:a16="http://schemas.microsoft.com/office/drawing/2014/main" id="{16685C07-B8F0-23F8-EE7E-4129E6520234}"/>
                </a:ext>
              </a:extLst>
            </p:cNvPr>
            <p:cNvSpPr txBox="1"/>
            <p:nvPr/>
          </p:nvSpPr>
          <p:spPr>
            <a:xfrm>
              <a:off x="9818200" y="620659"/>
              <a:ext cx="1143498" cy="777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04</a:t>
              </a:r>
            </a:p>
          </p:txBody>
        </p:sp>
        <p:sp>
          <p:nvSpPr>
            <p:cNvPr id="141" name="Hộp Văn bản 140">
              <a:extLst>
                <a:ext uri="{FF2B5EF4-FFF2-40B4-BE49-F238E27FC236}">
                  <a16:creationId xmlns:a16="http://schemas.microsoft.com/office/drawing/2014/main" id="{4832B0AC-911E-C6B9-ACB9-E79FE5ED47F4}"/>
                </a:ext>
              </a:extLst>
            </p:cNvPr>
            <p:cNvSpPr txBox="1"/>
            <p:nvPr/>
          </p:nvSpPr>
          <p:spPr>
            <a:xfrm>
              <a:off x="5594852" y="680892"/>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99"/>
                  </a:solidFill>
                  <a:effectLst/>
                  <a:uLnTx/>
                  <a:uFillTx/>
                  <a:latin typeface="Matura MT Script Capitals" panose="03020802060602070202" pitchFamily="66" charset="0"/>
                  <a:ea typeface="+mn-ea"/>
                  <a:cs typeface="+mn-cs"/>
                </a:rPr>
                <a:t>VẬN DỤNG</a:t>
              </a:r>
            </a:p>
          </p:txBody>
        </p:sp>
      </p:grpSp>
      <p:sp>
        <p:nvSpPr>
          <p:cNvPr id="144" name="Hình tự do: Hình 143">
            <a:extLst>
              <a:ext uri="{FF2B5EF4-FFF2-40B4-BE49-F238E27FC236}">
                <a16:creationId xmlns:a16="http://schemas.microsoft.com/office/drawing/2014/main" id="{620CF7D6-C7BA-2ADF-6BB3-84FD7D56A0BE}"/>
              </a:ext>
            </a:extLst>
          </p:cNvPr>
          <p:cNvSpPr/>
          <p:nvPr/>
        </p:nvSpPr>
        <p:spPr>
          <a:xfrm rot="16200000">
            <a:off x="2988483" y="3091629"/>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Hình tự do: Hình 144">
            <a:extLst>
              <a:ext uri="{FF2B5EF4-FFF2-40B4-BE49-F238E27FC236}">
                <a16:creationId xmlns:a16="http://schemas.microsoft.com/office/drawing/2014/main" id="{13BB1B78-F7C1-E5A4-E2BC-EFF30D3E2C49}"/>
              </a:ext>
            </a:extLst>
          </p:cNvPr>
          <p:cNvSpPr/>
          <p:nvPr/>
        </p:nvSpPr>
        <p:spPr>
          <a:xfrm rot="16200000">
            <a:off x="3315918" y="3201744"/>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 name="Hình ảnh 146">
            <a:extLst>
              <a:ext uri="{FF2B5EF4-FFF2-40B4-BE49-F238E27FC236}">
                <a16:creationId xmlns:a16="http://schemas.microsoft.com/office/drawing/2014/main" id="{37965671-0FDB-A67A-B2CB-57D043383B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1012" y="461084"/>
            <a:ext cx="1197002" cy="977340"/>
          </a:xfrm>
          <a:prstGeom prst="rect">
            <a:avLst/>
          </a:prstGeom>
        </p:spPr>
      </p:pic>
      <p:pic>
        <p:nvPicPr>
          <p:cNvPr id="149" name="Hình ảnh 148">
            <a:extLst>
              <a:ext uri="{FF2B5EF4-FFF2-40B4-BE49-F238E27FC236}">
                <a16:creationId xmlns:a16="http://schemas.microsoft.com/office/drawing/2014/main" id="{CCABE262-4DEE-EC76-903E-EF462EC5FA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4658" y="1927435"/>
            <a:ext cx="1202563" cy="1202563"/>
          </a:xfrm>
          <a:prstGeom prst="rect">
            <a:avLst/>
          </a:prstGeom>
        </p:spPr>
      </p:pic>
      <p:pic>
        <p:nvPicPr>
          <p:cNvPr id="151" name="Hình ảnh 150">
            <a:extLst>
              <a:ext uri="{FF2B5EF4-FFF2-40B4-BE49-F238E27FC236}">
                <a16:creationId xmlns:a16="http://schemas.microsoft.com/office/drawing/2014/main" id="{7BC44919-6BDB-997A-20E5-6ED609EB1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276" y="3644019"/>
            <a:ext cx="1461325" cy="1461325"/>
          </a:xfrm>
          <a:prstGeom prst="rect">
            <a:avLst/>
          </a:prstGeom>
        </p:spPr>
      </p:pic>
      <p:pic>
        <p:nvPicPr>
          <p:cNvPr id="153" name="Hình ảnh 152">
            <a:extLst>
              <a:ext uri="{FF2B5EF4-FFF2-40B4-BE49-F238E27FC236}">
                <a16:creationId xmlns:a16="http://schemas.microsoft.com/office/drawing/2014/main" id="{B46A284F-ACCB-C3A4-EB46-6F615B8FF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4665" y="5294549"/>
            <a:ext cx="1232556" cy="1232556"/>
          </a:xfrm>
          <a:prstGeom prst="rect">
            <a:avLst/>
          </a:prstGeom>
        </p:spPr>
      </p:pic>
    </p:spTree>
    <p:extLst>
      <p:ext uri="{BB962C8B-B14F-4D97-AF65-F5344CB8AC3E}">
        <p14:creationId xmlns:p14="http://schemas.microsoft.com/office/powerpoint/2010/main" val="98558483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14:presetBounceEnd="10000">
                                      <p:stCondLst>
                                        <p:cond delay="0"/>
                                      </p:stCondLst>
                                      <p:childTnLst>
                                        <p:animMotion origin="layout" path="M -0.00274 0.00533 L 0.38385 0.00301 " pathEditMode="relative" rAng="0" ptsTypes="AA" p14:bounceEnd="10000">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stCondLst>
                                        <p:cond delay="0"/>
                                      </p:stCondLst>
                                      <p:childTnLst>
                                        <p:animMotion origin="layout" path="M -0.00274 0.00533 L 0.38385 0.00301 " pathEditMode="relative" rAng="0" ptsTypes="AA">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7"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lÃ ng chÃ i">
            <a:extLst>
              <a:ext uri="{FF2B5EF4-FFF2-40B4-BE49-F238E27FC236}">
                <a16:creationId xmlns:a16="http://schemas.microsoft.com/office/drawing/2014/main" id="{C11E5841-306C-423F-9CCB-DAC3C5920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62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0527EBB-8513-4190-A27A-2F68DE8BB3BA}"/>
              </a:ext>
            </a:extLst>
          </p:cNvPr>
          <p:cNvSpPr/>
          <p:nvPr/>
        </p:nvSpPr>
        <p:spPr>
          <a:xfrm>
            <a:off x="871381" y="1071418"/>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9" name="TextBox 78">
            <a:extLst>
              <a:ext uri="{FF2B5EF4-FFF2-40B4-BE49-F238E27FC236}">
                <a16:creationId xmlns:a16="http://schemas.microsoft.com/office/drawing/2014/main" id="{8F689461-8E6E-46A4-9DBD-36321F3276B1}"/>
              </a:ext>
            </a:extLst>
          </p:cNvPr>
          <p:cNvSpPr txBox="1"/>
          <p:nvPr/>
        </p:nvSpPr>
        <p:spPr>
          <a:xfrm rot="20777740">
            <a:off x="1661931" y="2389571"/>
            <a:ext cx="66626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96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Luyện</a:t>
            </a:r>
            <a:r>
              <a:rPr kumimoji="0" lang="en-SG" sz="96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96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tập</a:t>
            </a:r>
            <a:endParaRPr kumimoji="0" lang="en-SG" sz="96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3938132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barn(inVertical)">
                                      <p:cBhvr>
                                        <p:cTn id="2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1820475" y="52715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3533330" y="138629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6346086" y="52245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9158842" y="181586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7088705" y="279717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59" name="5-Point Star 58">
            <a:hlinkClick r:id="rId6" action="ppaction://hlinksldjump"/>
          </p:cNvPr>
          <p:cNvSpPr/>
          <p:nvPr/>
        </p:nvSpPr>
        <p:spPr>
          <a:xfrm>
            <a:off x="6972184" y="3231447"/>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10325605" y="24337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7</a:t>
            </a:r>
          </a:p>
        </p:txBody>
      </p:sp>
      <p:sp>
        <p:nvSpPr>
          <p:cNvPr id="61" name="5-Point Star 60">
            <a:hlinkClick r:id="rId7" action="ppaction://hlinksldjump"/>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p:cNvSpPr txBox="1"/>
          <p:nvPr/>
        </p:nvSpPr>
        <p:spPr>
          <a:xfrm>
            <a:off x="750954" y="181586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3</a:t>
            </a:r>
          </a:p>
        </p:txBody>
      </p:sp>
      <p:sp>
        <p:nvSpPr>
          <p:cNvPr id="63" name="5-Point Star 62">
            <a:hlinkClick r:id="rId8" action="ppaction://hlinksldjump"/>
          </p:cNvPr>
          <p:cNvSpPr/>
          <p:nvPr/>
        </p:nvSpPr>
        <p:spPr>
          <a:xfrm>
            <a:off x="732697" y="2250146"/>
            <a:ext cx="429571" cy="4295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p:cNvSpPr txBox="1"/>
          <p:nvPr/>
        </p:nvSpPr>
        <p:spPr>
          <a:xfrm>
            <a:off x="4568198" y="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8</a:t>
            </a:r>
          </a:p>
        </p:txBody>
      </p:sp>
      <p:sp>
        <p:nvSpPr>
          <p:cNvPr id="65" name="5-Point Star 64">
            <a:hlinkClick r:id="rId9" action="ppaction://hlinksldjump"/>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8102992" y="393876"/>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9</a:t>
            </a:r>
          </a:p>
        </p:txBody>
      </p:sp>
      <p:sp>
        <p:nvSpPr>
          <p:cNvPr id="67" name="5-Point Star 66">
            <a:hlinkClick r:id="rId10" action="ppaction://hlinksldjump"/>
          </p:cNvPr>
          <p:cNvSpPr/>
          <p:nvPr/>
        </p:nvSpPr>
        <p:spPr>
          <a:xfrm>
            <a:off x="8020447" y="828154"/>
            <a:ext cx="558146" cy="558146"/>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5156513" y="2012205"/>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10</a:t>
            </a:r>
          </a:p>
        </p:txBody>
      </p:sp>
      <p:sp>
        <p:nvSpPr>
          <p:cNvPr id="69" name="5-Point Star 68">
            <a:hlinkClick r:id="rId11" action="ppaction://hlinksldjump"/>
          </p:cNvPr>
          <p:cNvSpPr/>
          <p:nvPr/>
        </p:nvSpPr>
        <p:spPr>
          <a:xfrm>
            <a:off x="5010266" y="2596763"/>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pipi</a:t>
            </a: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LUCKY STAR</a:t>
            </a: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
        <p:nvSpPr>
          <p:cNvPr id="32" name="TextBox 31">
            <a:extLst>
              <a:ext uri="{FF2B5EF4-FFF2-40B4-BE49-F238E27FC236}">
                <a16:creationId xmlns:a16="http://schemas.microsoft.com/office/drawing/2014/main" id="{E37217C3-5588-4482-AA3F-CD76803F88E4}"/>
              </a:ext>
            </a:extLst>
          </p:cNvPr>
          <p:cNvSpPr txBox="1"/>
          <p:nvPr/>
        </p:nvSpPr>
        <p:spPr>
          <a:xfrm>
            <a:off x="10159101" y="3179715"/>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11</a:t>
            </a:r>
          </a:p>
        </p:txBody>
      </p:sp>
      <p:sp>
        <p:nvSpPr>
          <p:cNvPr id="33" name="5-Point Star 68">
            <a:hlinkClick r:id="rId13" action="ppaction://hlinksldjump"/>
            <a:extLst>
              <a:ext uri="{FF2B5EF4-FFF2-40B4-BE49-F238E27FC236}">
                <a16:creationId xmlns:a16="http://schemas.microsoft.com/office/drawing/2014/main" id="{91D53170-ECC2-485A-A4A6-CA5BC3A9A40F}"/>
              </a:ext>
            </a:extLst>
          </p:cNvPr>
          <p:cNvSpPr/>
          <p:nvPr/>
        </p:nvSpPr>
        <p:spPr>
          <a:xfrm>
            <a:off x="10030254" y="3613992"/>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73D465B-69DC-4EF5-A399-4181BF6CF7F0}"/>
              </a:ext>
            </a:extLst>
          </p:cNvPr>
          <p:cNvSpPr txBox="1"/>
          <p:nvPr/>
        </p:nvSpPr>
        <p:spPr>
          <a:xfrm>
            <a:off x="8563172" y="3612438"/>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12</a:t>
            </a:r>
          </a:p>
        </p:txBody>
      </p:sp>
      <p:sp>
        <p:nvSpPr>
          <p:cNvPr id="37" name="5-Point Star 68">
            <a:hlinkClick r:id="rId14" action="ppaction://hlinksldjump"/>
            <a:extLst>
              <a:ext uri="{FF2B5EF4-FFF2-40B4-BE49-F238E27FC236}">
                <a16:creationId xmlns:a16="http://schemas.microsoft.com/office/drawing/2014/main" id="{C33FCC21-2CBA-467A-8680-30AF14A0190E}"/>
              </a:ext>
            </a:extLst>
          </p:cNvPr>
          <p:cNvSpPr/>
          <p:nvPr/>
        </p:nvSpPr>
        <p:spPr>
          <a:xfrm>
            <a:off x="8416925" y="4196996"/>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9763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500" fill="hold"/>
                                        <p:tgtEl>
                                          <p:spTgt spid="33"/>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1"/>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1"/>
                                        </p:tgtEl>
                                        <p:attrNameLst>
                                          <p:attrName>ppt_w</p:attrName>
                                        </p:attrNameLst>
                                      </p:cBhvr>
                                      <p:tavLst>
                                        <p:tav tm="0">
                                          <p:val>
                                            <p:strVal val="ppt_w"/>
                                          </p:val>
                                        </p:tav>
                                        <p:tav tm="100000">
                                          <p:val>
                                            <p:fltVal val="0"/>
                                          </p:val>
                                        </p:tav>
                                      </p:tavLst>
                                    </p:anim>
                                    <p:anim calcmode="lin" valueType="num">
                                      <p:cBhvr>
                                        <p:cTn id="40" dur="500"/>
                                        <p:tgtEl>
                                          <p:spTgt spid="51"/>
                                        </p:tgtEl>
                                        <p:attrNameLst>
                                          <p:attrName>ppt_h</p:attrName>
                                        </p:attrNameLst>
                                      </p:cBhvr>
                                      <p:tavLst>
                                        <p:tav tm="0">
                                          <p:val>
                                            <p:strVal val="ppt_h"/>
                                          </p:val>
                                        </p:tav>
                                        <p:tav tm="100000">
                                          <p:val>
                                            <p:fltVal val="0"/>
                                          </p:val>
                                        </p:tav>
                                      </p:tavLst>
                                    </p:anim>
                                    <p:anim calcmode="lin" valueType="num">
                                      <p:cBhvr>
                                        <p:cTn id="41" dur="500"/>
                                        <p:tgtEl>
                                          <p:spTgt spid="51"/>
                                        </p:tgtEl>
                                        <p:attrNameLst>
                                          <p:attrName>ppt_x</p:attrName>
                                        </p:attrNameLst>
                                      </p:cBhvr>
                                      <p:tavLst>
                                        <p:tav tm="0">
                                          <p:val>
                                            <p:strVal val="ppt_x"/>
                                          </p:val>
                                        </p:tav>
                                        <p:tav tm="100000">
                                          <p:val>
                                            <p:fltVal val="0.5"/>
                                          </p:val>
                                        </p:tav>
                                      </p:tavLst>
                                    </p:anim>
                                    <p:anim calcmode="lin" valueType="num">
                                      <p:cBhvr>
                                        <p:cTn id="42" dur="500"/>
                                        <p:tgtEl>
                                          <p:spTgt spid="51"/>
                                        </p:tgtEl>
                                        <p:attrNameLst>
                                          <p:attrName>ppt_y</p:attrName>
                                        </p:attrNameLst>
                                      </p:cBhvr>
                                      <p:tavLst>
                                        <p:tav tm="0">
                                          <p:val>
                                            <p:strVal val="ppt_y"/>
                                          </p:val>
                                        </p:tav>
                                        <p:tav tm="100000">
                                          <p:val>
                                            <p:fltVal val="0.5"/>
                                          </p:val>
                                        </p:tav>
                                      </p:tavLst>
                                    </p:anim>
                                    <p:set>
                                      <p:cBhvr>
                                        <p:cTn id="43" dur="1" fill="hold">
                                          <p:stCondLst>
                                            <p:cond delay="499"/>
                                          </p:stCondLst>
                                        </p:cTn>
                                        <p:tgtEl>
                                          <p:spTgt spid="5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29"/>
                                        </p:tgtEl>
                                      </p:cBhvr>
                                    </p:animEffect>
                                    <p:set>
                                      <p:cBhvr>
                                        <p:cTn id="4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7" restart="whenNotActive" fill="hold" evtFilter="cancelBubble" nodeType="interactiveSeq">
                <p:stCondLst>
                  <p:cond evt="onClick" delay="0">
                    <p:tgtEl>
                      <p:spTgt spid="53"/>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3"/>
                                        </p:tgtEl>
                                        <p:attrNameLst>
                                          <p:attrName>ppt_w</p:attrName>
                                        </p:attrNameLst>
                                      </p:cBhvr>
                                      <p:tavLst>
                                        <p:tav tm="0">
                                          <p:val>
                                            <p:strVal val="ppt_w"/>
                                          </p:val>
                                        </p:tav>
                                        <p:tav tm="100000">
                                          <p:val>
                                            <p:fltVal val="0"/>
                                          </p:val>
                                        </p:tav>
                                      </p:tavLst>
                                    </p:anim>
                                    <p:anim calcmode="lin" valueType="num">
                                      <p:cBhvr>
                                        <p:cTn id="52" dur="500"/>
                                        <p:tgtEl>
                                          <p:spTgt spid="53"/>
                                        </p:tgtEl>
                                        <p:attrNameLst>
                                          <p:attrName>ppt_h</p:attrName>
                                        </p:attrNameLst>
                                      </p:cBhvr>
                                      <p:tavLst>
                                        <p:tav tm="0">
                                          <p:val>
                                            <p:strVal val="ppt_h"/>
                                          </p:val>
                                        </p:tav>
                                        <p:tav tm="100000">
                                          <p:val>
                                            <p:fltVal val="0"/>
                                          </p:val>
                                        </p:tav>
                                      </p:tavLst>
                                    </p:anim>
                                    <p:anim calcmode="lin" valueType="num">
                                      <p:cBhvr>
                                        <p:cTn id="53" dur="500"/>
                                        <p:tgtEl>
                                          <p:spTgt spid="53"/>
                                        </p:tgtEl>
                                        <p:attrNameLst>
                                          <p:attrName>ppt_x</p:attrName>
                                        </p:attrNameLst>
                                      </p:cBhvr>
                                      <p:tavLst>
                                        <p:tav tm="0">
                                          <p:val>
                                            <p:strVal val="ppt_x"/>
                                          </p:val>
                                        </p:tav>
                                        <p:tav tm="100000">
                                          <p:val>
                                            <p:fltVal val="0.5"/>
                                          </p:val>
                                        </p:tav>
                                      </p:tavLst>
                                    </p:anim>
                                    <p:anim calcmode="lin" valueType="num">
                                      <p:cBhvr>
                                        <p:cTn id="54" dur="500"/>
                                        <p:tgtEl>
                                          <p:spTgt spid="53"/>
                                        </p:tgtEl>
                                        <p:attrNameLst>
                                          <p:attrName>ppt_y</p:attrName>
                                        </p:attrNameLst>
                                      </p:cBhvr>
                                      <p:tavLst>
                                        <p:tav tm="0">
                                          <p:val>
                                            <p:strVal val="ppt_y"/>
                                          </p:val>
                                        </p:tav>
                                        <p:tav tm="100000">
                                          <p:val>
                                            <p:fltVal val="0.5"/>
                                          </p:val>
                                        </p:tav>
                                      </p:tavLst>
                                    </p:anim>
                                    <p:set>
                                      <p:cBhvr>
                                        <p:cTn id="55" dur="1" fill="hold">
                                          <p:stCondLst>
                                            <p:cond delay="499"/>
                                          </p:stCondLst>
                                        </p:cTn>
                                        <p:tgtEl>
                                          <p:spTgt spid="5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2"/>
                                        </p:tgtEl>
                                      </p:cBhvr>
                                    </p:animEffect>
                                    <p:set>
                                      <p:cBhvr>
                                        <p:cTn id="5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9" restart="whenNotActive" fill="hold" evtFilter="cancelBubble" nodeType="interactiveSeq">
                <p:stCondLst>
                  <p:cond evt="onClick" delay="0">
                    <p:tgtEl>
                      <p:spTgt spid="55"/>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5"/>
                                        </p:tgtEl>
                                        <p:attrNameLst>
                                          <p:attrName>ppt_w</p:attrName>
                                        </p:attrNameLst>
                                      </p:cBhvr>
                                      <p:tavLst>
                                        <p:tav tm="0">
                                          <p:val>
                                            <p:strVal val="ppt_w"/>
                                          </p:val>
                                        </p:tav>
                                        <p:tav tm="100000">
                                          <p:val>
                                            <p:fltVal val="0"/>
                                          </p:val>
                                        </p:tav>
                                      </p:tavLst>
                                    </p:anim>
                                    <p:anim calcmode="lin" valueType="num">
                                      <p:cBhvr>
                                        <p:cTn id="64" dur="500"/>
                                        <p:tgtEl>
                                          <p:spTgt spid="55"/>
                                        </p:tgtEl>
                                        <p:attrNameLst>
                                          <p:attrName>ppt_h</p:attrName>
                                        </p:attrNameLst>
                                      </p:cBhvr>
                                      <p:tavLst>
                                        <p:tav tm="0">
                                          <p:val>
                                            <p:strVal val="ppt_h"/>
                                          </p:val>
                                        </p:tav>
                                        <p:tav tm="100000">
                                          <p:val>
                                            <p:fltVal val="0"/>
                                          </p:val>
                                        </p:tav>
                                      </p:tavLst>
                                    </p:anim>
                                    <p:anim calcmode="lin" valueType="num">
                                      <p:cBhvr>
                                        <p:cTn id="65" dur="500"/>
                                        <p:tgtEl>
                                          <p:spTgt spid="55"/>
                                        </p:tgtEl>
                                        <p:attrNameLst>
                                          <p:attrName>ppt_x</p:attrName>
                                        </p:attrNameLst>
                                      </p:cBhvr>
                                      <p:tavLst>
                                        <p:tav tm="0">
                                          <p:val>
                                            <p:strVal val="ppt_x"/>
                                          </p:val>
                                        </p:tav>
                                        <p:tav tm="100000">
                                          <p:val>
                                            <p:fltVal val="0.5"/>
                                          </p:val>
                                        </p:tav>
                                      </p:tavLst>
                                    </p:anim>
                                    <p:anim calcmode="lin" valueType="num">
                                      <p:cBhvr>
                                        <p:cTn id="66" dur="500"/>
                                        <p:tgtEl>
                                          <p:spTgt spid="55"/>
                                        </p:tgtEl>
                                        <p:attrNameLst>
                                          <p:attrName>ppt_y</p:attrName>
                                        </p:attrNameLst>
                                      </p:cBhvr>
                                      <p:tavLst>
                                        <p:tav tm="0">
                                          <p:val>
                                            <p:strVal val="ppt_y"/>
                                          </p:val>
                                        </p:tav>
                                        <p:tav tm="100000">
                                          <p:val>
                                            <p:fltVal val="0.5"/>
                                          </p:val>
                                        </p:tav>
                                      </p:tavLst>
                                    </p:anim>
                                    <p:set>
                                      <p:cBhvr>
                                        <p:cTn id="67" dur="1" fill="hold">
                                          <p:stCondLst>
                                            <p:cond delay="499"/>
                                          </p:stCondLst>
                                        </p:cTn>
                                        <p:tgtEl>
                                          <p:spTgt spid="5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4"/>
                                        </p:tgtEl>
                                      </p:cBhvr>
                                    </p:animEffect>
                                    <p:set>
                                      <p:cBhvr>
                                        <p:cTn id="7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57"/>
                                        </p:tgtEl>
                                        <p:attrNameLst>
                                          <p:attrName>ppt_w</p:attrName>
                                        </p:attrNameLst>
                                      </p:cBhvr>
                                      <p:tavLst>
                                        <p:tav tm="0">
                                          <p:val>
                                            <p:strVal val="ppt_w"/>
                                          </p:val>
                                        </p:tav>
                                        <p:tav tm="100000">
                                          <p:val>
                                            <p:fltVal val="0"/>
                                          </p:val>
                                        </p:tav>
                                      </p:tavLst>
                                    </p:anim>
                                    <p:anim calcmode="lin" valueType="num">
                                      <p:cBhvr>
                                        <p:cTn id="76" dur="500"/>
                                        <p:tgtEl>
                                          <p:spTgt spid="57"/>
                                        </p:tgtEl>
                                        <p:attrNameLst>
                                          <p:attrName>ppt_h</p:attrName>
                                        </p:attrNameLst>
                                      </p:cBhvr>
                                      <p:tavLst>
                                        <p:tav tm="0">
                                          <p:val>
                                            <p:strVal val="ppt_h"/>
                                          </p:val>
                                        </p:tav>
                                        <p:tav tm="100000">
                                          <p:val>
                                            <p:fltVal val="0"/>
                                          </p:val>
                                        </p:tav>
                                      </p:tavLst>
                                    </p:anim>
                                    <p:anim calcmode="lin" valueType="num">
                                      <p:cBhvr>
                                        <p:cTn id="77" dur="500"/>
                                        <p:tgtEl>
                                          <p:spTgt spid="57"/>
                                        </p:tgtEl>
                                        <p:attrNameLst>
                                          <p:attrName>ppt_x</p:attrName>
                                        </p:attrNameLst>
                                      </p:cBhvr>
                                      <p:tavLst>
                                        <p:tav tm="0">
                                          <p:val>
                                            <p:strVal val="ppt_x"/>
                                          </p:val>
                                        </p:tav>
                                        <p:tav tm="100000">
                                          <p:val>
                                            <p:fltVal val="0.5"/>
                                          </p:val>
                                        </p:tav>
                                      </p:tavLst>
                                    </p:anim>
                                    <p:anim calcmode="lin" valueType="num">
                                      <p:cBhvr>
                                        <p:cTn id="78" dur="500"/>
                                        <p:tgtEl>
                                          <p:spTgt spid="57"/>
                                        </p:tgtEl>
                                        <p:attrNameLst>
                                          <p:attrName>ppt_y</p:attrName>
                                        </p:attrNameLst>
                                      </p:cBhvr>
                                      <p:tavLst>
                                        <p:tav tm="0">
                                          <p:val>
                                            <p:strVal val="ppt_y"/>
                                          </p:val>
                                        </p:tav>
                                        <p:tav tm="100000">
                                          <p:val>
                                            <p:fltVal val="0.5"/>
                                          </p:val>
                                        </p:tav>
                                      </p:tavLst>
                                    </p:anim>
                                    <p:set>
                                      <p:cBhvr>
                                        <p:cTn id="79" dur="1" fill="hold">
                                          <p:stCondLst>
                                            <p:cond delay="499"/>
                                          </p:stCondLst>
                                        </p:cTn>
                                        <p:tgtEl>
                                          <p:spTgt spid="57"/>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56"/>
                                        </p:tgtEl>
                                      </p:cBhvr>
                                    </p:animEffect>
                                    <p:set>
                                      <p:cBhvr>
                                        <p:cTn id="8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3" restart="whenNotActive" fill="hold" evtFilter="cancelBubble" nodeType="interactiveSeq">
                <p:stCondLst>
                  <p:cond evt="onClick" delay="0">
                    <p:tgtEl>
                      <p:spTgt spid="59"/>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59"/>
                                        </p:tgtEl>
                                        <p:attrNameLst>
                                          <p:attrName>ppt_w</p:attrName>
                                        </p:attrNameLst>
                                      </p:cBhvr>
                                      <p:tavLst>
                                        <p:tav tm="0">
                                          <p:val>
                                            <p:strVal val="ppt_w"/>
                                          </p:val>
                                        </p:tav>
                                        <p:tav tm="100000">
                                          <p:val>
                                            <p:fltVal val="0"/>
                                          </p:val>
                                        </p:tav>
                                      </p:tavLst>
                                    </p:anim>
                                    <p:anim calcmode="lin" valueType="num">
                                      <p:cBhvr>
                                        <p:cTn id="88" dur="500"/>
                                        <p:tgtEl>
                                          <p:spTgt spid="59"/>
                                        </p:tgtEl>
                                        <p:attrNameLst>
                                          <p:attrName>ppt_h</p:attrName>
                                        </p:attrNameLst>
                                      </p:cBhvr>
                                      <p:tavLst>
                                        <p:tav tm="0">
                                          <p:val>
                                            <p:strVal val="ppt_h"/>
                                          </p:val>
                                        </p:tav>
                                        <p:tav tm="100000">
                                          <p:val>
                                            <p:fltVal val="0"/>
                                          </p:val>
                                        </p:tav>
                                      </p:tavLst>
                                    </p:anim>
                                    <p:anim calcmode="lin" valueType="num">
                                      <p:cBhvr>
                                        <p:cTn id="89" dur="500"/>
                                        <p:tgtEl>
                                          <p:spTgt spid="59"/>
                                        </p:tgtEl>
                                        <p:attrNameLst>
                                          <p:attrName>ppt_x</p:attrName>
                                        </p:attrNameLst>
                                      </p:cBhvr>
                                      <p:tavLst>
                                        <p:tav tm="0">
                                          <p:val>
                                            <p:strVal val="ppt_x"/>
                                          </p:val>
                                        </p:tav>
                                        <p:tav tm="100000">
                                          <p:val>
                                            <p:fltVal val="0.5"/>
                                          </p:val>
                                        </p:tav>
                                      </p:tavLst>
                                    </p:anim>
                                    <p:anim calcmode="lin" valueType="num">
                                      <p:cBhvr>
                                        <p:cTn id="90" dur="500"/>
                                        <p:tgtEl>
                                          <p:spTgt spid="59"/>
                                        </p:tgtEl>
                                        <p:attrNameLst>
                                          <p:attrName>ppt_y</p:attrName>
                                        </p:attrNameLst>
                                      </p:cBhvr>
                                      <p:tavLst>
                                        <p:tav tm="0">
                                          <p:val>
                                            <p:strVal val="ppt_y"/>
                                          </p:val>
                                        </p:tav>
                                        <p:tav tm="100000">
                                          <p:val>
                                            <p:fltVal val="0.5"/>
                                          </p:val>
                                        </p:tav>
                                      </p:tavLst>
                                    </p:anim>
                                    <p:set>
                                      <p:cBhvr>
                                        <p:cTn id="91" dur="1" fill="hold">
                                          <p:stCondLst>
                                            <p:cond delay="499"/>
                                          </p:stCondLst>
                                        </p:cTn>
                                        <p:tgtEl>
                                          <p:spTgt spid="59"/>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58"/>
                                        </p:tgtEl>
                                      </p:cBhvr>
                                    </p:animEffect>
                                    <p:set>
                                      <p:cBhvr>
                                        <p:cTn id="9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5" restart="whenNotActive" fill="hold" evtFilter="cancelBubble" nodeType="interactiveSeq">
                <p:stCondLst>
                  <p:cond evt="onClick" delay="0">
                    <p:tgtEl>
                      <p:spTgt spid="61"/>
                    </p:tgtEl>
                  </p:cond>
                </p:stCondLst>
                <p:endSync evt="end" delay="0">
                  <p:rtn val="all"/>
                </p:endSync>
                <p:childTnLst>
                  <p:par>
                    <p:cTn id="96" fill="hold">
                      <p:stCondLst>
                        <p:cond delay="0"/>
                      </p:stCondLst>
                      <p:childTnLst>
                        <p:par>
                          <p:cTn id="97" fill="hold">
                            <p:stCondLst>
                              <p:cond delay="0"/>
                            </p:stCondLst>
                            <p:childTnLst>
                              <p:par>
                                <p:cTn id="98" presetID="23" presetClass="exit" presetSubtype="544" fill="hold" grpId="0" nodeType="clickEffect">
                                  <p:stCondLst>
                                    <p:cond delay="0"/>
                                  </p:stCondLst>
                                  <p:childTnLst>
                                    <p:anim calcmode="lin" valueType="num">
                                      <p:cBhvr>
                                        <p:cTn id="99" dur="500"/>
                                        <p:tgtEl>
                                          <p:spTgt spid="61"/>
                                        </p:tgtEl>
                                        <p:attrNameLst>
                                          <p:attrName>ppt_w</p:attrName>
                                        </p:attrNameLst>
                                      </p:cBhvr>
                                      <p:tavLst>
                                        <p:tav tm="0">
                                          <p:val>
                                            <p:strVal val="ppt_w"/>
                                          </p:val>
                                        </p:tav>
                                        <p:tav tm="100000">
                                          <p:val>
                                            <p:fltVal val="0"/>
                                          </p:val>
                                        </p:tav>
                                      </p:tavLst>
                                    </p:anim>
                                    <p:anim calcmode="lin" valueType="num">
                                      <p:cBhvr>
                                        <p:cTn id="100" dur="500"/>
                                        <p:tgtEl>
                                          <p:spTgt spid="61"/>
                                        </p:tgtEl>
                                        <p:attrNameLst>
                                          <p:attrName>ppt_h</p:attrName>
                                        </p:attrNameLst>
                                      </p:cBhvr>
                                      <p:tavLst>
                                        <p:tav tm="0">
                                          <p:val>
                                            <p:strVal val="ppt_h"/>
                                          </p:val>
                                        </p:tav>
                                        <p:tav tm="100000">
                                          <p:val>
                                            <p:fltVal val="0"/>
                                          </p:val>
                                        </p:tav>
                                      </p:tavLst>
                                    </p:anim>
                                    <p:anim calcmode="lin" valueType="num">
                                      <p:cBhvr>
                                        <p:cTn id="101" dur="500"/>
                                        <p:tgtEl>
                                          <p:spTgt spid="61"/>
                                        </p:tgtEl>
                                        <p:attrNameLst>
                                          <p:attrName>ppt_x</p:attrName>
                                        </p:attrNameLst>
                                      </p:cBhvr>
                                      <p:tavLst>
                                        <p:tav tm="0">
                                          <p:val>
                                            <p:strVal val="ppt_x"/>
                                          </p:val>
                                        </p:tav>
                                        <p:tav tm="100000">
                                          <p:val>
                                            <p:fltVal val="0.5"/>
                                          </p:val>
                                        </p:tav>
                                      </p:tavLst>
                                    </p:anim>
                                    <p:anim calcmode="lin" valueType="num">
                                      <p:cBhvr>
                                        <p:cTn id="102" dur="500"/>
                                        <p:tgtEl>
                                          <p:spTgt spid="61"/>
                                        </p:tgtEl>
                                        <p:attrNameLst>
                                          <p:attrName>ppt_y</p:attrName>
                                        </p:attrNameLst>
                                      </p:cBhvr>
                                      <p:tavLst>
                                        <p:tav tm="0">
                                          <p:val>
                                            <p:strVal val="ppt_y"/>
                                          </p:val>
                                        </p:tav>
                                        <p:tav tm="100000">
                                          <p:val>
                                            <p:fltVal val="0.5"/>
                                          </p:val>
                                        </p:tav>
                                      </p:tavLst>
                                    </p:anim>
                                    <p:set>
                                      <p:cBhvr>
                                        <p:cTn id="103" dur="1" fill="hold">
                                          <p:stCondLst>
                                            <p:cond delay="499"/>
                                          </p:stCondLst>
                                        </p:cTn>
                                        <p:tgtEl>
                                          <p:spTgt spid="61"/>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
                                        <p:tgtEl>
                                          <p:spTgt spid="60"/>
                                        </p:tgtEl>
                                      </p:cBhvr>
                                    </p:animEffect>
                                    <p:set>
                                      <p:cBhvr>
                                        <p:cTn id="10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7" restart="whenNotActive" fill="hold" evtFilter="cancelBubble" nodeType="interactiveSeq">
                <p:stCondLst>
                  <p:cond evt="onClick" delay="0">
                    <p:tgtEl>
                      <p:spTgt spid="63"/>
                    </p:tgtEl>
                  </p:cond>
                </p:stCondLst>
                <p:endSync evt="end" delay="0">
                  <p:rtn val="all"/>
                </p:endSync>
                <p:childTnLst>
                  <p:par>
                    <p:cTn id="108" fill="hold">
                      <p:stCondLst>
                        <p:cond delay="0"/>
                      </p:stCondLst>
                      <p:childTnLst>
                        <p:par>
                          <p:cTn id="109" fill="hold">
                            <p:stCondLst>
                              <p:cond delay="0"/>
                            </p:stCondLst>
                            <p:childTnLst>
                              <p:par>
                                <p:cTn id="110" presetID="23" presetClass="exit" presetSubtype="544" fill="hold" grpId="0" nodeType="clickEffect">
                                  <p:stCondLst>
                                    <p:cond delay="0"/>
                                  </p:stCondLst>
                                  <p:childTnLst>
                                    <p:anim calcmode="lin" valueType="num">
                                      <p:cBhvr>
                                        <p:cTn id="111" dur="500"/>
                                        <p:tgtEl>
                                          <p:spTgt spid="63"/>
                                        </p:tgtEl>
                                        <p:attrNameLst>
                                          <p:attrName>ppt_w</p:attrName>
                                        </p:attrNameLst>
                                      </p:cBhvr>
                                      <p:tavLst>
                                        <p:tav tm="0">
                                          <p:val>
                                            <p:strVal val="ppt_w"/>
                                          </p:val>
                                        </p:tav>
                                        <p:tav tm="100000">
                                          <p:val>
                                            <p:fltVal val="0"/>
                                          </p:val>
                                        </p:tav>
                                      </p:tavLst>
                                    </p:anim>
                                    <p:anim calcmode="lin" valueType="num">
                                      <p:cBhvr>
                                        <p:cTn id="112" dur="500"/>
                                        <p:tgtEl>
                                          <p:spTgt spid="63"/>
                                        </p:tgtEl>
                                        <p:attrNameLst>
                                          <p:attrName>ppt_h</p:attrName>
                                        </p:attrNameLst>
                                      </p:cBhvr>
                                      <p:tavLst>
                                        <p:tav tm="0">
                                          <p:val>
                                            <p:strVal val="ppt_h"/>
                                          </p:val>
                                        </p:tav>
                                        <p:tav tm="100000">
                                          <p:val>
                                            <p:fltVal val="0"/>
                                          </p:val>
                                        </p:tav>
                                      </p:tavLst>
                                    </p:anim>
                                    <p:anim calcmode="lin" valueType="num">
                                      <p:cBhvr>
                                        <p:cTn id="113" dur="500"/>
                                        <p:tgtEl>
                                          <p:spTgt spid="63"/>
                                        </p:tgtEl>
                                        <p:attrNameLst>
                                          <p:attrName>ppt_x</p:attrName>
                                        </p:attrNameLst>
                                      </p:cBhvr>
                                      <p:tavLst>
                                        <p:tav tm="0">
                                          <p:val>
                                            <p:strVal val="ppt_x"/>
                                          </p:val>
                                        </p:tav>
                                        <p:tav tm="100000">
                                          <p:val>
                                            <p:fltVal val="0.5"/>
                                          </p:val>
                                        </p:tav>
                                      </p:tavLst>
                                    </p:anim>
                                    <p:anim calcmode="lin" valueType="num">
                                      <p:cBhvr>
                                        <p:cTn id="114" dur="500"/>
                                        <p:tgtEl>
                                          <p:spTgt spid="63"/>
                                        </p:tgtEl>
                                        <p:attrNameLst>
                                          <p:attrName>ppt_y</p:attrName>
                                        </p:attrNameLst>
                                      </p:cBhvr>
                                      <p:tavLst>
                                        <p:tav tm="0">
                                          <p:val>
                                            <p:strVal val="ppt_y"/>
                                          </p:val>
                                        </p:tav>
                                        <p:tav tm="100000">
                                          <p:val>
                                            <p:fltVal val="0.5"/>
                                          </p:val>
                                        </p:tav>
                                      </p:tavLst>
                                    </p:anim>
                                    <p:set>
                                      <p:cBhvr>
                                        <p:cTn id="115" dur="1" fill="hold">
                                          <p:stCondLst>
                                            <p:cond delay="499"/>
                                          </p:stCondLst>
                                        </p:cTn>
                                        <p:tgtEl>
                                          <p:spTgt spid="6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
                                        <p:tgtEl>
                                          <p:spTgt spid="62"/>
                                        </p:tgtEl>
                                      </p:cBhvr>
                                    </p:animEffect>
                                    <p:set>
                                      <p:cBhvr>
                                        <p:cTn id="11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65"/>
                    </p:tgtEl>
                  </p:cond>
                </p:stCondLst>
                <p:endSync evt="end" delay="0">
                  <p:rtn val="all"/>
                </p:endSync>
                <p:childTnLst>
                  <p:par>
                    <p:cTn id="120" fill="hold">
                      <p:stCondLst>
                        <p:cond delay="0"/>
                      </p:stCondLst>
                      <p:childTnLst>
                        <p:par>
                          <p:cTn id="121" fill="hold">
                            <p:stCondLst>
                              <p:cond delay="0"/>
                            </p:stCondLst>
                            <p:childTnLst>
                              <p:par>
                                <p:cTn id="122" presetID="23" presetClass="exit" presetSubtype="544" fill="hold" grpId="0" nodeType="clickEffect">
                                  <p:stCondLst>
                                    <p:cond delay="0"/>
                                  </p:stCondLst>
                                  <p:childTnLst>
                                    <p:anim calcmode="lin" valueType="num">
                                      <p:cBhvr>
                                        <p:cTn id="123" dur="500"/>
                                        <p:tgtEl>
                                          <p:spTgt spid="65"/>
                                        </p:tgtEl>
                                        <p:attrNameLst>
                                          <p:attrName>ppt_w</p:attrName>
                                        </p:attrNameLst>
                                      </p:cBhvr>
                                      <p:tavLst>
                                        <p:tav tm="0">
                                          <p:val>
                                            <p:strVal val="ppt_w"/>
                                          </p:val>
                                        </p:tav>
                                        <p:tav tm="100000">
                                          <p:val>
                                            <p:fltVal val="0"/>
                                          </p:val>
                                        </p:tav>
                                      </p:tavLst>
                                    </p:anim>
                                    <p:anim calcmode="lin" valueType="num">
                                      <p:cBhvr>
                                        <p:cTn id="124" dur="500"/>
                                        <p:tgtEl>
                                          <p:spTgt spid="65"/>
                                        </p:tgtEl>
                                        <p:attrNameLst>
                                          <p:attrName>ppt_h</p:attrName>
                                        </p:attrNameLst>
                                      </p:cBhvr>
                                      <p:tavLst>
                                        <p:tav tm="0">
                                          <p:val>
                                            <p:strVal val="ppt_h"/>
                                          </p:val>
                                        </p:tav>
                                        <p:tav tm="100000">
                                          <p:val>
                                            <p:fltVal val="0"/>
                                          </p:val>
                                        </p:tav>
                                      </p:tavLst>
                                    </p:anim>
                                    <p:anim calcmode="lin" valueType="num">
                                      <p:cBhvr>
                                        <p:cTn id="125" dur="500"/>
                                        <p:tgtEl>
                                          <p:spTgt spid="65"/>
                                        </p:tgtEl>
                                        <p:attrNameLst>
                                          <p:attrName>ppt_x</p:attrName>
                                        </p:attrNameLst>
                                      </p:cBhvr>
                                      <p:tavLst>
                                        <p:tav tm="0">
                                          <p:val>
                                            <p:strVal val="ppt_x"/>
                                          </p:val>
                                        </p:tav>
                                        <p:tav tm="100000">
                                          <p:val>
                                            <p:fltVal val="0.5"/>
                                          </p:val>
                                        </p:tav>
                                      </p:tavLst>
                                    </p:anim>
                                    <p:anim calcmode="lin" valueType="num">
                                      <p:cBhvr>
                                        <p:cTn id="126" dur="500"/>
                                        <p:tgtEl>
                                          <p:spTgt spid="65"/>
                                        </p:tgtEl>
                                        <p:attrNameLst>
                                          <p:attrName>ppt_y</p:attrName>
                                        </p:attrNameLst>
                                      </p:cBhvr>
                                      <p:tavLst>
                                        <p:tav tm="0">
                                          <p:val>
                                            <p:strVal val="ppt_y"/>
                                          </p:val>
                                        </p:tav>
                                        <p:tav tm="100000">
                                          <p:val>
                                            <p:fltVal val="0.5"/>
                                          </p:val>
                                        </p:tav>
                                      </p:tavLst>
                                    </p:anim>
                                    <p:set>
                                      <p:cBhvr>
                                        <p:cTn id="127" dur="1" fill="hold">
                                          <p:stCondLst>
                                            <p:cond delay="499"/>
                                          </p:stCondLst>
                                        </p:cTn>
                                        <p:tgtEl>
                                          <p:spTgt spid="65"/>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
                                        <p:tgtEl>
                                          <p:spTgt spid="64"/>
                                        </p:tgtEl>
                                      </p:cBhvr>
                                    </p:animEffect>
                                    <p:set>
                                      <p:cBhvr>
                                        <p:cTn id="130"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31" restart="whenNotActive" fill="hold" evtFilter="cancelBubble" nodeType="interactiveSeq">
                <p:stCondLst>
                  <p:cond evt="onClick" delay="0">
                    <p:tgtEl>
                      <p:spTgt spid="67"/>
                    </p:tgtEl>
                  </p:cond>
                </p:stCondLst>
                <p:endSync evt="end" delay="0">
                  <p:rtn val="all"/>
                </p:endSync>
                <p:childTnLst>
                  <p:par>
                    <p:cTn id="132" fill="hold">
                      <p:stCondLst>
                        <p:cond delay="0"/>
                      </p:stCondLst>
                      <p:childTnLst>
                        <p:par>
                          <p:cTn id="133" fill="hold">
                            <p:stCondLst>
                              <p:cond delay="0"/>
                            </p:stCondLst>
                            <p:childTnLst>
                              <p:par>
                                <p:cTn id="134" presetID="23" presetClass="exit" presetSubtype="544" fill="hold" grpId="0" nodeType="clickEffect">
                                  <p:stCondLst>
                                    <p:cond delay="0"/>
                                  </p:stCondLst>
                                  <p:childTnLst>
                                    <p:anim calcmode="lin" valueType="num">
                                      <p:cBhvr>
                                        <p:cTn id="135" dur="500"/>
                                        <p:tgtEl>
                                          <p:spTgt spid="67"/>
                                        </p:tgtEl>
                                        <p:attrNameLst>
                                          <p:attrName>ppt_w</p:attrName>
                                        </p:attrNameLst>
                                      </p:cBhvr>
                                      <p:tavLst>
                                        <p:tav tm="0">
                                          <p:val>
                                            <p:strVal val="ppt_w"/>
                                          </p:val>
                                        </p:tav>
                                        <p:tav tm="100000">
                                          <p:val>
                                            <p:fltVal val="0"/>
                                          </p:val>
                                        </p:tav>
                                      </p:tavLst>
                                    </p:anim>
                                    <p:anim calcmode="lin" valueType="num">
                                      <p:cBhvr>
                                        <p:cTn id="136" dur="500"/>
                                        <p:tgtEl>
                                          <p:spTgt spid="67"/>
                                        </p:tgtEl>
                                        <p:attrNameLst>
                                          <p:attrName>ppt_h</p:attrName>
                                        </p:attrNameLst>
                                      </p:cBhvr>
                                      <p:tavLst>
                                        <p:tav tm="0">
                                          <p:val>
                                            <p:strVal val="ppt_h"/>
                                          </p:val>
                                        </p:tav>
                                        <p:tav tm="100000">
                                          <p:val>
                                            <p:fltVal val="0"/>
                                          </p:val>
                                        </p:tav>
                                      </p:tavLst>
                                    </p:anim>
                                    <p:anim calcmode="lin" valueType="num">
                                      <p:cBhvr>
                                        <p:cTn id="137" dur="500"/>
                                        <p:tgtEl>
                                          <p:spTgt spid="67"/>
                                        </p:tgtEl>
                                        <p:attrNameLst>
                                          <p:attrName>ppt_x</p:attrName>
                                        </p:attrNameLst>
                                      </p:cBhvr>
                                      <p:tavLst>
                                        <p:tav tm="0">
                                          <p:val>
                                            <p:strVal val="ppt_x"/>
                                          </p:val>
                                        </p:tav>
                                        <p:tav tm="100000">
                                          <p:val>
                                            <p:fltVal val="0.5"/>
                                          </p:val>
                                        </p:tav>
                                      </p:tavLst>
                                    </p:anim>
                                    <p:anim calcmode="lin" valueType="num">
                                      <p:cBhvr>
                                        <p:cTn id="138" dur="500"/>
                                        <p:tgtEl>
                                          <p:spTgt spid="67"/>
                                        </p:tgtEl>
                                        <p:attrNameLst>
                                          <p:attrName>ppt_y</p:attrName>
                                        </p:attrNameLst>
                                      </p:cBhvr>
                                      <p:tavLst>
                                        <p:tav tm="0">
                                          <p:val>
                                            <p:strVal val="ppt_y"/>
                                          </p:val>
                                        </p:tav>
                                        <p:tav tm="100000">
                                          <p:val>
                                            <p:fltVal val="0.5"/>
                                          </p:val>
                                        </p:tav>
                                      </p:tavLst>
                                    </p:anim>
                                    <p:set>
                                      <p:cBhvr>
                                        <p:cTn id="139" dur="1" fill="hold">
                                          <p:stCondLst>
                                            <p:cond delay="499"/>
                                          </p:stCondLst>
                                        </p:cTn>
                                        <p:tgtEl>
                                          <p:spTgt spid="67"/>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
                                        <p:tgtEl>
                                          <p:spTgt spid="66"/>
                                        </p:tgtEl>
                                      </p:cBhvr>
                                    </p:animEffect>
                                    <p:set>
                                      <p:cBhvr>
                                        <p:cTn id="142"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3" restart="whenNotActive" fill="hold" evtFilter="cancelBubble" nodeType="interactiveSeq">
                <p:stCondLst>
                  <p:cond evt="onClick" delay="0">
                    <p:tgtEl>
                      <p:spTgt spid="69"/>
                    </p:tgtEl>
                  </p:cond>
                </p:stCondLst>
                <p:endSync evt="end" delay="0">
                  <p:rtn val="all"/>
                </p:endSync>
                <p:childTnLst>
                  <p:par>
                    <p:cTn id="144" fill="hold">
                      <p:stCondLst>
                        <p:cond delay="0"/>
                      </p:stCondLst>
                      <p:childTnLst>
                        <p:par>
                          <p:cTn id="145" fill="hold">
                            <p:stCondLst>
                              <p:cond delay="0"/>
                            </p:stCondLst>
                            <p:childTnLst>
                              <p:par>
                                <p:cTn id="146" presetID="23" presetClass="exit" presetSubtype="544" fill="hold" grpId="0" nodeType="clickEffect">
                                  <p:stCondLst>
                                    <p:cond delay="0"/>
                                  </p:stCondLst>
                                  <p:childTnLst>
                                    <p:anim calcmode="lin" valueType="num">
                                      <p:cBhvr>
                                        <p:cTn id="147" dur="500"/>
                                        <p:tgtEl>
                                          <p:spTgt spid="69"/>
                                        </p:tgtEl>
                                        <p:attrNameLst>
                                          <p:attrName>ppt_w</p:attrName>
                                        </p:attrNameLst>
                                      </p:cBhvr>
                                      <p:tavLst>
                                        <p:tav tm="0">
                                          <p:val>
                                            <p:strVal val="ppt_w"/>
                                          </p:val>
                                        </p:tav>
                                        <p:tav tm="100000">
                                          <p:val>
                                            <p:fltVal val="0"/>
                                          </p:val>
                                        </p:tav>
                                      </p:tavLst>
                                    </p:anim>
                                    <p:anim calcmode="lin" valueType="num">
                                      <p:cBhvr>
                                        <p:cTn id="148" dur="500"/>
                                        <p:tgtEl>
                                          <p:spTgt spid="69"/>
                                        </p:tgtEl>
                                        <p:attrNameLst>
                                          <p:attrName>ppt_h</p:attrName>
                                        </p:attrNameLst>
                                      </p:cBhvr>
                                      <p:tavLst>
                                        <p:tav tm="0">
                                          <p:val>
                                            <p:strVal val="ppt_h"/>
                                          </p:val>
                                        </p:tav>
                                        <p:tav tm="100000">
                                          <p:val>
                                            <p:fltVal val="0"/>
                                          </p:val>
                                        </p:tav>
                                      </p:tavLst>
                                    </p:anim>
                                    <p:anim calcmode="lin" valueType="num">
                                      <p:cBhvr>
                                        <p:cTn id="149" dur="500"/>
                                        <p:tgtEl>
                                          <p:spTgt spid="69"/>
                                        </p:tgtEl>
                                        <p:attrNameLst>
                                          <p:attrName>ppt_x</p:attrName>
                                        </p:attrNameLst>
                                      </p:cBhvr>
                                      <p:tavLst>
                                        <p:tav tm="0">
                                          <p:val>
                                            <p:strVal val="ppt_x"/>
                                          </p:val>
                                        </p:tav>
                                        <p:tav tm="100000">
                                          <p:val>
                                            <p:fltVal val="0.5"/>
                                          </p:val>
                                        </p:tav>
                                      </p:tavLst>
                                    </p:anim>
                                    <p:anim calcmode="lin" valueType="num">
                                      <p:cBhvr>
                                        <p:cTn id="150" dur="500"/>
                                        <p:tgtEl>
                                          <p:spTgt spid="69"/>
                                        </p:tgtEl>
                                        <p:attrNameLst>
                                          <p:attrName>ppt_y</p:attrName>
                                        </p:attrNameLst>
                                      </p:cBhvr>
                                      <p:tavLst>
                                        <p:tav tm="0">
                                          <p:val>
                                            <p:strVal val="ppt_y"/>
                                          </p:val>
                                        </p:tav>
                                        <p:tav tm="100000">
                                          <p:val>
                                            <p:fltVal val="0.5"/>
                                          </p:val>
                                        </p:tav>
                                      </p:tavLst>
                                    </p:anim>
                                    <p:set>
                                      <p:cBhvr>
                                        <p:cTn id="151" dur="1" fill="hold">
                                          <p:stCondLst>
                                            <p:cond delay="499"/>
                                          </p:stCondLst>
                                        </p:cTn>
                                        <p:tgtEl>
                                          <p:spTgt spid="69"/>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10"/>
                                        <p:tgtEl>
                                          <p:spTgt spid="68"/>
                                        </p:tgtEl>
                                      </p:cBhvr>
                                    </p:animEffect>
                                    <p:set>
                                      <p:cBhvr>
                                        <p:cTn id="154"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5" restart="whenNotActive" fill="hold" evtFilter="cancelBubble" nodeType="interactiveSeq">
                <p:stCondLst>
                  <p:cond evt="onClick" delay="0">
                    <p:tgtEl>
                      <p:spTgt spid="33"/>
                    </p:tgtEl>
                  </p:cond>
                </p:stCondLst>
                <p:endSync evt="end" delay="0">
                  <p:rtn val="all"/>
                </p:endSync>
                <p:childTnLst>
                  <p:par>
                    <p:cTn id="156" fill="hold">
                      <p:stCondLst>
                        <p:cond delay="0"/>
                      </p:stCondLst>
                      <p:childTnLst>
                        <p:par>
                          <p:cTn id="157" fill="hold">
                            <p:stCondLst>
                              <p:cond delay="0"/>
                            </p:stCondLst>
                            <p:childTnLst>
                              <p:par>
                                <p:cTn id="158" presetID="23" presetClass="exit" presetSubtype="544" fill="hold" grpId="0" nodeType="clickEffect">
                                  <p:stCondLst>
                                    <p:cond delay="0"/>
                                  </p:stCondLst>
                                  <p:childTnLst>
                                    <p:anim calcmode="lin" valueType="num">
                                      <p:cBhvr>
                                        <p:cTn id="159" dur="500"/>
                                        <p:tgtEl>
                                          <p:spTgt spid="33"/>
                                        </p:tgtEl>
                                        <p:attrNameLst>
                                          <p:attrName>ppt_w</p:attrName>
                                        </p:attrNameLst>
                                      </p:cBhvr>
                                      <p:tavLst>
                                        <p:tav tm="0">
                                          <p:val>
                                            <p:strVal val="ppt_w"/>
                                          </p:val>
                                        </p:tav>
                                        <p:tav tm="100000">
                                          <p:val>
                                            <p:fltVal val="0"/>
                                          </p:val>
                                        </p:tav>
                                      </p:tavLst>
                                    </p:anim>
                                    <p:anim calcmode="lin" valueType="num">
                                      <p:cBhvr>
                                        <p:cTn id="160" dur="500"/>
                                        <p:tgtEl>
                                          <p:spTgt spid="33"/>
                                        </p:tgtEl>
                                        <p:attrNameLst>
                                          <p:attrName>ppt_h</p:attrName>
                                        </p:attrNameLst>
                                      </p:cBhvr>
                                      <p:tavLst>
                                        <p:tav tm="0">
                                          <p:val>
                                            <p:strVal val="ppt_h"/>
                                          </p:val>
                                        </p:tav>
                                        <p:tav tm="100000">
                                          <p:val>
                                            <p:fltVal val="0"/>
                                          </p:val>
                                        </p:tav>
                                      </p:tavLst>
                                    </p:anim>
                                    <p:anim calcmode="lin" valueType="num">
                                      <p:cBhvr>
                                        <p:cTn id="161" dur="500"/>
                                        <p:tgtEl>
                                          <p:spTgt spid="33"/>
                                        </p:tgtEl>
                                        <p:attrNameLst>
                                          <p:attrName>ppt_x</p:attrName>
                                        </p:attrNameLst>
                                      </p:cBhvr>
                                      <p:tavLst>
                                        <p:tav tm="0">
                                          <p:val>
                                            <p:strVal val="ppt_x"/>
                                          </p:val>
                                        </p:tav>
                                        <p:tav tm="100000">
                                          <p:val>
                                            <p:fltVal val="0.5"/>
                                          </p:val>
                                        </p:tav>
                                      </p:tavLst>
                                    </p:anim>
                                    <p:anim calcmode="lin" valueType="num">
                                      <p:cBhvr>
                                        <p:cTn id="162" dur="500"/>
                                        <p:tgtEl>
                                          <p:spTgt spid="33"/>
                                        </p:tgtEl>
                                        <p:attrNameLst>
                                          <p:attrName>ppt_y</p:attrName>
                                        </p:attrNameLst>
                                      </p:cBhvr>
                                      <p:tavLst>
                                        <p:tav tm="0">
                                          <p:val>
                                            <p:strVal val="ppt_y"/>
                                          </p:val>
                                        </p:tav>
                                        <p:tav tm="100000">
                                          <p:val>
                                            <p:fltVal val="0.5"/>
                                          </p:val>
                                        </p:tav>
                                      </p:tavLst>
                                    </p:anim>
                                    <p:set>
                                      <p:cBhvr>
                                        <p:cTn id="163" dur="1" fill="hold">
                                          <p:stCondLst>
                                            <p:cond delay="499"/>
                                          </p:stCondLst>
                                        </p:cTn>
                                        <p:tgtEl>
                                          <p:spTgt spid="33"/>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10"/>
                                        <p:tgtEl>
                                          <p:spTgt spid="32"/>
                                        </p:tgtEl>
                                      </p:cBhvr>
                                    </p:animEffect>
                                    <p:set>
                                      <p:cBhvr>
                                        <p:cTn id="166" dur="1" fill="hold">
                                          <p:stCondLst>
                                            <p:cond delay="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23" presetClass="exit" presetSubtype="544" fill="hold" grpId="0" nodeType="clickEffect">
                                  <p:stCondLst>
                                    <p:cond delay="0"/>
                                  </p:stCondLst>
                                  <p:childTnLst>
                                    <p:anim calcmode="lin" valueType="num">
                                      <p:cBhvr>
                                        <p:cTn id="171" dur="500"/>
                                        <p:tgtEl>
                                          <p:spTgt spid="37"/>
                                        </p:tgtEl>
                                        <p:attrNameLst>
                                          <p:attrName>ppt_w</p:attrName>
                                        </p:attrNameLst>
                                      </p:cBhvr>
                                      <p:tavLst>
                                        <p:tav tm="0">
                                          <p:val>
                                            <p:strVal val="ppt_w"/>
                                          </p:val>
                                        </p:tav>
                                        <p:tav tm="100000">
                                          <p:val>
                                            <p:fltVal val="0"/>
                                          </p:val>
                                        </p:tav>
                                      </p:tavLst>
                                    </p:anim>
                                    <p:anim calcmode="lin" valueType="num">
                                      <p:cBhvr>
                                        <p:cTn id="172" dur="500"/>
                                        <p:tgtEl>
                                          <p:spTgt spid="37"/>
                                        </p:tgtEl>
                                        <p:attrNameLst>
                                          <p:attrName>ppt_h</p:attrName>
                                        </p:attrNameLst>
                                      </p:cBhvr>
                                      <p:tavLst>
                                        <p:tav tm="0">
                                          <p:val>
                                            <p:strVal val="ppt_h"/>
                                          </p:val>
                                        </p:tav>
                                        <p:tav tm="100000">
                                          <p:val>
                                            <p:fltVal val="0"/>
                                          </p:val>
                                        </p:tav>
                                      </p:tavLst>
                                    </p:anim>
                                    <p:anim calcmode="lin" valueType="num">
                                      <p:cBhvr>
                                        <p:cTn id="173" dur="500"/>
                                        <p:tgtEl>
                                          <p:spTgt spid="37"/>
                                        </p:tgtEl>
                                        <p:attrNameLst>
                                          <p:attrName>ppt_x</p:attrName>
                                        </p:attrNameLst>
                                      </p:cBhvr>
                                      <p:tavLst>
                                        <p:tav tm="0">
                                          <p:val>
                                            <p:strVal val="ppt_x"/>
                                          </p:val>
                                        </p:tav>
                                        <p:tav tm="100000">
                                          <p:val>
                                            <p:fltVal val="0.5"/>
                                          </p:val>
                                        </p:tav>
                                      </p:tavLst>
                                    </p:anim>
                                    <p:anim calcmode="lin" valueType="num">
                                      <p:cBhvr>
                                        <p:cTn id="174" dur="500"/>
                                        <p:tgtEl>
                                          <p:spTgt spid="37"/>
                                        </p:tgtEl>
                                        <p:attrNameLst>
                                          <p:attrName>ppt_y</p:attrName>
                                        </p:attrNameLst>
                                      </p:cBhvr>
                                      <p:tavLst>
                                        <p:tav tm="0">
                                          <p:val>
                                            <p:strVal val="ppt_y"/>
                                          </p:val>
                                        </p:tav>
                                        <p:tav tm="100000">
                                          <p:val>
                                            <p:fltVal val="0.5"/>
                                          </p:val>
                                        </p:tav>
                                      </p:tavLst>
                                    </p:anim>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
                                        <p:tgtEl>
                                          <p:spTgt spid="36"/>
                                        </p:tgtEl>
                                      </p:cBhvr>
                                    </p:animEffect>
                                    <p:set>
                                      <p:cBhvr>
                                        <p:cTn id="178" dur="1" fill="hold">
                                          <p:stCondLst>
                                            <p:cond delay="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68" grpId="0"/>
      <p:bldP spid="69" grpId="0" animBg="1"/>
      <p:bldP spid="69" grpId="1" animBg="1"/>
      <p:bldP spid="71" grpId="0"/>
      <p:bldP spid="32" grpId="0"/>
      <p:bldP spid="33" grpId="0" animBg="1"/>
      <p:bldP spid="33" grpId="1" animBg="1"/>
      <p:bldP spid="36" grpId="0"/>
      <p:bldP spid="37" grpId="0" animBg="1"/>
      <p:bldP spid="3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b="1" dirty="0">
                <a:solidFill>
                  <a:schemeClr val="tx1"/>
                </a:solidFill>
                <a:latin typeface="+mj-lt"/>
              </a:rPr>
              <a:t>Văn bản </a:t>
            </a:r>
            <a:r>
              <a:rPr lang="vi-VN" sz="2400" b="1" i="1" dirty="0">
                <a:solidFill>
                  <a:schemeClr val="tx1"/>
                </a:solidFill>
                <a:latin typeface="+mj-lt"/>
              </a:rPr>
              <a:t>không</a:t>
            </a:r>
            <a:r>
              <a:rPr lang="vi-VN" sz="2400" b="1" dirty="0">
                <a:solidFill>
                  <a:schemeClr val="tx1"/>
                </a:solidFill>
                <a:latin typeface="+mj-lt"/>
              </a:rPr>
              <a:t> sử dụng phương tiện nào để chuyển tải thông tin</a:t>
            </a:r>
            <a:r>
              <a:rPr lang="vi-VN" sz="2400" b="1" dirty="0" smtClean="0">
                <a:solidFill>
                  <a:schemeClr val="tx1"/>
                </a:solidFill>
                <a:latin typeface="+mj-lt"/>
              </a:rPr>
              <a:t>?</a:t>
            </a:r>
            <a:endParaRPr lang="en-US" sz="2400" b="1" dirty="0" smtClean="0">
              <a:solidFill>
                <a:schemeClr val="tx1"/>
              </a:solidFill>
              <a:latin typeface="+mj-lt"/>
              <a:ea typeface="Times New Roman" panose="02020603050405020304" pitchFamily="18" charset="0"/>
            </a:endParaRPr>
          </a:p>
          <a:p>
            <a:pPr marL="342900" lvl="0" indent="-342900" algn="just">
              <a:buFont typeface="+mj-lt"/>
              <a:buAutoNum type="alphaUcPeriod"/>
            </a:pP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smtClean="0">
                <a:solidFill>
                  <a:schemeClr val="tx1"/>
                </a:solidFill>
                <a:latin typeface="Times New Roman" panose="02020603050405020304" pitchFamily="18" charset="0"/>
                <a:ea typeface="Times New Roman" panose="02020603050405020304" pitchFamily="18" charset="0"/>
              </a:rPr>
              <a:t>		B. </a:t>
            </a:r>
            <a:r>
              <a:rPr lang="en-US" sz="2400" b="1" dirty="0" err="1" smtClean="0">
                <a:solidFill>
                  <a:schemeClr val="tx1"/>
                </a:solidFill>
                <a:latin typeface="Times New Roman" panose="02020603050405020304" pitchFamily="18" charset="0"/>
                <a:ea typeface="Times New Roman" panose="02020603050405020304" pitchFamily="18" charset="0"/>
              </a:rPr>
              <a:t>Hình</a:t>
            </a:r>
            <a:r>
              <a:rPr lang="en-US" sz="2400" b="1" dirty="0" smtClean="0">
                <a:solidFill>
                  <a:schemeClr val="tx1"/>
                </a:solidFill>
                <a:latin typeface="Times New Roman" panose="02020603050405020304" pitchFamily="18" charset="0"/>
                <a:ea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rPr>
              <a:t>ảnh</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smtClean="0">
                <a:solidFill>
                  <a:schemeClr val="tx1"/>
                </a:solidFill>
                <a:latin typeface="Times New Roman" panose="02020603050405020304" pitchFamily="18" charset="0"/>
                <a:ea typeface="Times New Roman" panose="02020603050405020304" pitchFamily="18" charset="0"/>
              </a:rPr>
              <a:t>D</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rPr>
              <a:t>Bản</a:t>
            </a:r>
            <a:r>
              <a:rPr lang="en-US" sz="2400" b="1" dirty="0" smtClean="0">
                <a:solidFill>
                  <a:schemeClr val="tx1"/>
                </a:solidFill>
                <a:latin typeface="Times New Roman" panose="02020603050405020304" pitchFamily="18" charset="0"/>
                <a:ea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rPr>
              <a:t>đồ</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5" name="Rectangle 4"/>
          <p:cNvSpPr/>
          <p:nvPr/>
        </p:nvSpPr>
        <p:spPr>
          <a:xfrm>
            <a:off x="1965718" y="3760010"/>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libri" panose="020F0502020204030204"/>
              </a:rPr>
              <a:t>10</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US" sz="2400" b="1" dirty="0">
              <a:latin typeface="Times New Roman" panose="02020603050405020304" pitchFamily="18" charset="0"/>
              <a:ea typeface="Times New Roman" panose="02020603050405020304" pitchFamily="18" charset="0"/>
            </a:endParaRPr>
          </a:p>
          <a:p>
            <a:pPr marL="314325" algn="just">
              <a:spcBef>
                <a:spcPts val="1200"/>
              </a:spcBef>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ea typeface="Times New Roman" panose="02020603050405020304" pitchFamily="18" charset="0"/>
            </a:endParaRPr>
          </a:p>
          <a:p>
            <a:pPr marL="314325" algn="just">
              <a:spcBef>
                <a:spcPts val="1200"/>
              </a:spcBef>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4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59350450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3: Theo văn bản, loại phương tiện giao thông nào vi phạm nhiều nhất?</a:t>
            </a:r>
            <a:endParaRPr lang="en-US" sz="2000" b="1" dirty="0">
              <a:latin typeface="Times New Roman" panose="02020603050405020304" pitchFamily="18" charset="0"/>
              <a:ea typeface="Times New Roman" panose="02020603050405020304" pitchFamily="18" charset="0"/>
            </a:endParaRPr>
          </a:p>
          <a:p>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ô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endParaRPr lang="en-US" sz="2000" b="1" dirty="0">
              <a:latin typeface="Times New Roman" panose="02020603050405020304" pitchFamily="18" charset="0"/>
              <a:ea typeface="Times New Roman" panose="02020603050405020304" pitchFamily="18" charset="0"/>
            </a:endParaRPr>
          </a:p>
          <a:p>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a:rPr>
              <a:t>D</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07675607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ố trường hợp vi phạm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 mô tô là?</a:t>
            </a:r>
            <a:endParaRPr lang="en-US" sz="2000" b="1" dirty="0">
              <a:solidFill>
                <a:schemeClr val="tx1"/>
              </a:solidFill>
              <a:latin typeface="Times New Roman" panose="02020603050405020304" pitchFamily="18" charset="0"/>
              <a:ea typeface="Times New Roman" panose="02020603050405020304" pitchFamily="18" charset="0"/>
            </a:endParaRPr>
          </a:p>
          <a:p>
            <a:pPr marL="457200"/>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401027			B. 50898</a:t>
            </a:r>
            <a:endParaRPr lang="en-US" sz="2000" b="1" dirty="0">
              <a:solidFill>
                <a:schemeClr val="tx1"/>
              </a:solidFill>
              <a:latin typeface="Times New Roman" panose="02020603050405020304" pitchFamily="18" charset="0"/>
              <a:ea typeface="Times New Roman" panose="02020603050405020304" pitchFamily="18" charset="0"/>
            </a:endParaRPr>
          </a:p>
          <a:p>
            <a:pPr marL="457200">
              <a:spcBef>
                <a:spcPts val="200"/>
              </a:spcBef>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287085			D.32174</a:t>
            </a:r>
            <a:endPar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23126147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5: </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ó bao nhiêu lỗi vi phạm phổ biến.</a:t>
            </a:r>
            <a:endParaRPr lang="en-US" sz="2000" b="1" dirty="0">
              <a:solidFill>
                <a:schemeClr val="tx1"/>
              </a:solidFill>
              <a:latin typeface="Times New Roman" panose="02020603050405020304" pitchFamily="18" charset="0"/>
              <a:ea typeface="Times New Roman" panose="02020603050405020304" pitchFamily="18" charset="0"/>
            </a:endParaRPr>
          </a:p>
          <a:p>
            <a:pPr marL="457200">
              <a:spcBef>
                <a:spcPts val="200"/>
              </a:spcBef>
              <a:spcAft>
                <a:spcPts val="0"/>
              </a:spcAft>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4			B. 5</a:t>
            </a:r>
            <a:endPar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6			D. 7</a:t>
            </a:r>
            <a:endParaRPr lang="en-US" sz="2000" b="1" dirty="0">
              <a:solidFill>
                <a:schemeClr val="tx1"/>
              </a:solidFill>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88979795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6: Trong các lỗi vi phạm phổ biến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marL="457200"/>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000" b="1" dirty="0">
              <a:latin typeface="Times New Roman" panose="02020603050405020304" pitchFamily="18" charset="0"/>
              <a:ea typeface="Times New Roman" panose="02020603050405020304" pitchFamily="18" charset="0"/>
            </a:endParaRPr>
          </a:p>
          <a:p>
            <a:pPr marL="457200"/>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cồn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50443746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571500"/>
            <a:ext cx="9375819" cy="2432587"/>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7: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đèn tín hiệu giao thông màu vàng bật sáng, người điều khiển phương tiện đi chưa đến vạch dừng thì phải làm gì?</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Tiếp tục đi nhưng phải chú ý quan sát tránh gây tai nạn giao thông</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Dừng lại trước vạch dừng.</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Được đi tiếp nhưng chỉ được rẽ trái.</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99955714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1138351"/>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BẠN NHẬN ĐƯỢC MỘT PHẦN QUÀ MAY MẮN</a:t>
            </a:r>
          </a:p>
        </p:txBody>
      </p:sp>
      <p:sp>
        <p:nvSpPr>
          <p:cNvPr id="15" name="Rectangle 14"/>
          <p:cNvSpPr/>
          <p:nvPr/>
        </p:nvSpPr>
        <p:spPr>
          <a:xfrm>
            <a:off x="4924054" y="3013502"/>
            <a:ext cx="23439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234582" y="665907"/>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4413" y="34761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90518750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afterEffect">
                                  <p:stCondLst>
                                    <p:cond delay="100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00"/>
                            </p:stCondLst>
                            <p:childTnLst>
                              <p:par>
                                <p:cTn id="39" presetID="1"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2000"/>
                            </p:stCondLst>
                            <p:childTnLst>
                              <p:par>
                                <p:cTn id="42" presetID="1" presetClass="entr" presetSubtype="0" fill="hold" grpId="0" nodeType="afterEffect">
                                  <p:stCondLst>
                                    <p:cond delay="100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3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4000"/>
                            </p:stCondLst>
                            <p:childTnLst>
                              <p:par>
                                <p:cTn id="48" presetID="1" presetClass="entr" presetSubtype="0" fill="hold" grpId="0" nodeType="afterEffect">
                                  <p:stCondLst>
                                    <p:cond delay="1000"/>
                                  </p:stCondLst>
                                  <p:childTnLst>
                                    <p:set>
                                      <p:cBhvr>
                                        <p:cTn id="4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5000"/>
                            </p:stCondLst>
                            <p:childTnLst>
                              <p:par>
                                <p:cTn id="51" presetID="1" presetClass="entr" presetSubtype="0" fill="hold" grpId="0" nodeType="afterEffect">
                                  <p:stCondLst>
                                    <p:cond delay="100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6000"/>
                            </p:stCondLst>
                            <p:childTnLst>
                              <p:par>
                                <p:cTn id="54" presetID="1" presetClass="entr" presetSubtype="0" fill="hold" grpId="0" nodeType="afterEffect">
                                  <p:stCondLst>
                                    <p:cond delay="1000"/>
                                  </p:stCondLst>
                                  <p:childTnLst>
                                    <p:set>
                                      <p:cBhvr>
                                        <p:cTn id="5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7000"/>
                            </p:stCondLst>
                            <p:childTnLst>
                              <p:par>
                                <p:cTn id="57" presetID="1" presetClass="entr" presetSubtype="0" fill="hold" grpId="0" nodeType="afterEffect">
                                  <p:stCondLst>
                                    <p:cond delay="100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8000"/>
                            </p:stCondLst>
                            <p:childTnLst>
                              <p:par>
                                <p:cTn id="60" presetID="1" presetClass="entr" presetSubtype="0" fill="hold" grpId="0" nodeType="afterEffect">
                                  <p:stCondLst>
                                    <p:cond delay="100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9000"/>
                            </p:stCondLst>
                            <p:childTnLst>
                              <p:par>
                                <p:cTn id="63" presetID="1" presetClass="entr" presetSubtype="0" fill="hold" grpId="0" nodeType="afterEffect">
                                  <p:stCondLst>
                                    <p:cond delay="100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0000"/>
                            </p:stCondLst>
                            <p:childTnLst>
                              <p:par>
                                <p:cTn id="66" presetID="1" presetClass="entr" presetSubtype="0" fill="hold" grpId="0" nodeType="afterEffect">
                                  <p:stCondLst>
                                    <p:cond delay="1000"/>
                                  </p:stCondLst>
                                  <p:childTnLst>
                                    <p:set>
                                      <p:cBhvr>
                                        <p:cTn id="6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1000"/>
                            </p:stCondLst>
                            <p:childTnLst>
                              <p:par>
                                <p:cTn id="69" presetID="1" presetClass="entr" presetSubtype="0" fill="hold" grpId="0" nodeType="afterEffect">
                                  <p:stCondLst>
                                    <p:cond delay="1000"/>
                                  </p:stCondLst>
                                  <p:childTnLst>
                                    <p:set>
                                      <p:cBhvr>
                                        <p:cTn id="7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2000"/>
                            </p:stCondLst>
                            <p:childTnLst>
                              <p:par>
                                <p:cTn id="72" presetID="1" presetClass="entr" presetSubtype="0" fill="hold" grpId="0" nodeType="afterEffect">
                                  <p:stCondLst>
                                    <p:cond delay="1000"/>
                                  </p:stCondLst>
                                  <p:childTnLst>
                                    <p:set>
                                      <p:cBhvr>
                                        <p:cTn id="7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3000"/>
                            </p:stCondLst>
                            <p:childTnLst>
                              <p:par>
                                <p:cTn id="75" presetID="1" presetClass="entr" presetSubtype="0" fill="hold" grpId="0" nodeType="afterEffect">
                                  <p:stCondLst>
                                    <p:cond delay="1000"/>
                                  </p:stCondLst>
                                  <p:childTnLst>
                                    <p:set>
                                      <p:cBhvr>
                                        <p:cTn id="7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4000"/>
                            </p:stCondLst>
                            <p:childTnLst>
                              <p:par>
                                <p:cTn id="78" presetID="1" presetClass="entr" presetSubtype="0" fill="hold" grpId="0" nodeType="afterEffect">
                                  <p:stCondLst>
                                    <p:cond delay="1000"/>
                                  </p:stCondLst>
                                  <p:childTnLst>
                                    <p:set>
                                      <p:cBhvr>
                                        <p:cTn id="7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5000"/>
                            </p:stCondLst>
                            <p:childTnLst>
                              <p:par>
                                <p:cTn id="81" presetID="1" presetClass="entr" presetSubtype="0" fill="hold" grpId="0" nodeType="afterEffect">
                                  <p:stCondLst>
                                    <p:cond delay="100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6000"/>
                            </p:stCondLst>
                            <p:childTnLst>
                              <p:par>
                                <p:cTn id="84" presetID="1" presetClass="entr" presetSubtype="0" fill="hold" grpId="0" nodeType="afterEffect">
                                  <p:stCondLst>
                                    <p:cond delay="1000"/>
                                  </p:stCondLst>
                                  <p:childTnLst>
                                    <p:set>
                                      <p:cBhvr>
                                        <p:cTn id="8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17000"/>
                            </p:stCondLst>
                            <p:childTnLst>
                              <p:par>
                                <p:cTn id="87" presetID="1" presetClass="entr" presetSubtype="0" fill="hold" grpId="0" nodeType="afterEffect">
                                  <p:stCondLst>
                                    <p:cond delay="1000"/>
                                  </p:stCondLst>
                                  <p:childTnLst>
                                    <p:set>
                                      <p:cBhvr>
                                        <p:cTn id="8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18000"/>
                            </p:stCondLst>
                            <p:childTnLst>
                              <p:par>
                                <p:cTn id="90" presetID="1" presetClass="entr" presetSubtype="0" fill="hold" grpId="0" nodeType="afterEffect">
                                  <p:stCondLst>
                                    <p:cond delay="1000"/>
                                  </p:stCondLst>
                                  <p:childTnLst>
                                    <p:set>
                                      <p:cBhvr>
                                        <p:cTn id="9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19000"/>
                            </p:stCondLst>
                            <p:childTnLst>
                              <p:par>
                                <p:cTn id="93" presetID="1" presetClass="entr" presetSubtype="0" fill="hold" grpId="0" nodeType="afterEffect">
                                  <p:stCondLst>
                                    <p:cond delay="1000"/>
                                  </p:stCondLst>
                                  <p:childTnLst>
                                    <p:set>
                                      <p:cBhvr>
                                        <p:cTn id="9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0000"/>
                            </p:stCondLst>
                            <p:childTnLst>
                              <p:par>
                                <p:cTn id="96" presetID="1" presetClass="entr" presetSubtype="0" fill="hold" grpId="0" nodeType="afterEffect">
                                  <p:stCondLst>
                                    <p:cond delay="1000"/>
                                  </p:stCondLst>
                                  <p:childTnLst>
                                    <p:set>
                                      <p:cBhvr>
                                        <p:cTn id="9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1000"/>
                            </p:stCondLst>
                            <p:childTnLst>
                              <p:par>
                                <p:cTn id="99" presetID="1" presetClass="entr" presetSubtype="0" fill="hold" grpId="0" nodeType="afterEffect">
                                  <p:stCondLst>
                                    <p:cond delay="1000"/>
                                  </p:stCondLst>
                                  <p:childTnLst>
                                    <p:set>
                                      <p:cBhvr>
                                        <p:cTn id="10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2000"/>
                            </p:stCondLst>
                            <p:childTnLst>
                              <p:par>
                                <p:cTn id="102" presetID="1" presetClass="entr" presetSubtype="0" fill="hold" grpId="0" nodeType="afterEffect">
                                  <p:stCondLst>
                                    <p:cond delay="1000"/>
                                  </p:stCondLst>
                                  <p:childTnLst>
                                    <p:set>
                                      <p:cBhvr>
                                        <p:cTn id="10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3000"/>
                            </p:stCondLst>
                            <p:childTnLst>
                              <p:par>
                                <p:cTn id="105" presetID="1" presetClass="entr" presetSubtype="0" fill="hold" grpId="0" nodeType="afterEffect">
                                  <p:stCondLst>
                                    <p:cond delay="1000"/>
                                  </p:stCondLst>
                                  <p:childTnLst>
                                    <p:set>
                                      <p:cBhvr>
                                        <p:cTn id="10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4000"/>
                            </p:stCondLst>
                            <p:childTnLst>
                              <p:par>
                                <p:cTn id="108" presetID="1" presetClass="entr" presetSubtype="0" fill="hold" grpId="0" nodeType="afterEffect">
                                  <p:stCondLst>
                                    <p:cond delay="1000"/>
                                  </p:stCondLst>
                                  <p:childTnLst>
                                    <p:set>
                                      <p:cBhvr>
                                        <p:cTn id="1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5000"/>
                            </p:stCondLst>
                            <p:childTnLst>
                              <p:par>
                                <p:cTn id="111" presetID="1" presetClass="entr" presetSubtype="0" fill="hold" grpId="0" nodeType="afterEffect">
                                  <p:stCondLst>
                                    <p:cond delay="1000"/>
                                  </p:stCondLst>
                                  <p:childTnLst>
                                    <p:set>
                                      <p:cBhvr>
                                        <p:cTn id="11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26000"/>
                            </p:stCondLst>
                            <p:childTnLst>
                              <p:par>
                                <p:cTn id="114" presetID="1" presetClass="entr" presetSubtype="0" fill="hold" grpId="0" nodeType="afterEffect">
                                  <p:stCondLst>
                                    <p:cond delay="1000"/>
                                  </p:stCondLst>
                                  <p:childTnLst>
                                    <p:set>
                                      <p:cBhvr>
                                        <p:cTn id="11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27000"/>
                            </p:stCondLst>
                            <p:childTnLst>
                              <p:par>
                                <p:cTn id="117" presetID="1" presetClass="entr" presetSubtype="0" fill="hold" grpId="0" nodeType="afterEffect">
                                  <p:stCondLst>
                                    <p:cond delay="1000"/>
                                  </p:stCondLst>
                                  <p:childTnLst>
                                    <p:set>
                                      <p:cBhvr>
                                        <p:cTn id="1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28000"/>
                            </p:stCondLst>
                            <p:childTnLst>
                              <p:par>
                                <p:cTn id="120" presetID="1" presetClass="entr" presetSubtype="0" fill="hold" grpId="0" nodeType="afterEffect">
                                  <p:stCondLst>
                                    <p:cond delay="1000"/>
                                  </p:stCondLst>
                                  <p:childTnLst>
                                    <p:set>
                                      <p:cBhvr>
                                        <p:cTn id="12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29000"/>
                            </p:stCondLst>
                            <p:childTnLst>
                              <p:par>
                                <p:cTn id="123" presetID="1" presetClass="entr" presetSubtype="0" fill="hold" grpId="0" nodeType="afterEffect">
                                  <p:stCondLst>
                                    <p:cond delay="1000"/>
                                  </p:stCondLst>
                                  <p:childTnLst>
                                    <p:set>
                                      <p:cBhvr>
                                        <p:cTn id="1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0000"/>
                            </p:stCondLst>
                            <p:childTnLst>
                              <p:par>
                                <p:cTn id="126" presetID="1" presetClass="entr" presetSubtype="0" fill="hold" grpId="0" nodeType="afterEffect">
                                  <p:stCondLst>
                                    <p:cond delay="1000"/>
                                  </p:stCondLst>
                                  <p:childTnLst>
                                    <p:set>
                                      <p:cBhvr>
                                        <p:cTn id="1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50444-0961-4728-9BEE-CAA9648BCF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9673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Rectangle 3">
            <a:extLst>
              <a:ext uri="{FF2B5EF4-FFF2-40B4-BE49-F238E27FC236}">
                <a16:creationId xmlns:a16="http://schemas.microsoft.com/office/drawing/2014/main" id="{4EA1F8C5-26F1-4061-90C2-0F70331CB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graphicFrame>
        <p:nvGraphicFramePr>
          <p:cNvPr id="5" name="Sơ đồ 6">
            <a:extLst>
              <a:ext uri="{FF2B5EF4-FFF2-40B4-BE49-F238E27FC236}">
                <a16:creationId xmlns:a16="http://schemas.microsoft.com/office/drawing/2014/main" id="{544821B1-D6AC-4CDA-AC33-BBD7BBBBBBB5}"/>
              </a:ext>
            </a:extLst>
          </p:cNvPr>
          <p:cNvGraphicFramePr/>
          <p:nvPr>
            <p:extLst>
              <p:ext uri="{D42A27DB-BD31-4B8C-83A1-F6EECF244321}">
                <p14:modId xmlns:p14="http://schemas.microsoft.com/office/powerpoint/2010/main" val="3977813555"/>
              </p:ext>
            </p:extLst>
          </p:nvPr>
        </p:nvGraphicFramePr>
        <p:xfrm>
          <a:off x="458921" y="2480956"/>
          <a:ext cx="4405512" cy="3765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3161572-C512-4112-8BC6-9D1ECE38FC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BD563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Rectangle 6">
            <a:extLst>
              <a:ext uri="{FF2B5EF4-FFF2-40B4-BE49-F238E27FC236}">
                <a16:creationId xmlns:a16="http://schemas.microsoft.com/office/drawing/2014/main" id="{E65A1DCD-46BD-4161-8DCE-AEE0C397D4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pic>
        <p:nvPicPr>
          <p:cNvPr id="8" name="Picture 7">
            <a:extLst>
              <a:ext uri="{FF2B5EF4-FFF2-40B4-BE49-F238E27FC236}">
                <a16:creationId xmlns:a16="http://schemas.microsoft.com/office/drawing/2014/main" id="{B9231F65-814D-4E5C-A14E-0105B44EA4CE}"/>
              </a:ext>
            </a:extLst>
          </p:cNvPr>
          <p:cNvPicPr>
            <a:picLocks noChangeAspect="1"/>
          </p:cNvPicPr>
          <p:nvPr/>
        </p:nvPicPr>
        <p:blipFill>
          <a:blip r:embed="rId7"/>
          <a:stretch>
            <a:fillRect/>
          </a:stretch>
        </p:blipFill>
        <p:spPr>
          <a:xfrm>
            <a:off x="7795268" y="482556"/>
            <a:ext cx="3673582" cy="3129892"/>
          </a:xfrm>
          <a:prstGeom prst="rect">
            <a:avLst/>
          </a:prstGeom>
        </p:spPr>
      </p:pic>
      <p:pic>
        <p:nvPicPr>
          <p:cNvPr id="9" name="Picture 8">
            <a:extLst>
              <a:ext uri="{FF2B5EF4-FFF2-40B4-BE49-F238E27FC236}">
                <a16:creationId xmlns:a16="http://schemas.microsoft.com/office/drawing/2014/main" id="{56A93B20-EDA9-4564-B616-C68E9B08ABB6}"/>
              </a:ext>
            </a:extLst>
          </p:cNvPr>
          <p:cNvPicPr>
            <a:picLocks noChangeAspect="1"/>
          </p:cNvPicPr>
          <p:nvPr/>
        </p:nvPicPr>
        <p:blipFill>
          <a:blip r:embed="rId8"/>
          <a:stretch>
            <a:fillRect/>
          </a:stretch>
        </p:blipFill>
        <p:spPr>
          <a:xfrm>
            <a:off x="7795266" y="3855644"/>
            <a:ext cx="3673581" cy="2504714"/>
          </a:xfrm>
          <a:prstGeom prst="rect">
            <a:avLst/>
          </a:prstGeom>
        </p:spPr>
      </p:pic>
      <p:sp>
        <p:nvSpPr>
          <p:cNvPr id="12" name="TextBox 11">
            <a:extLst>
              <a:ext uri="{FF2B5EF4-FFF2-40B4-BE49-F238E27FC236}">
                <a16:creationId xmlns:a16="http://schemas.microsoft.com/office/drawing/2014/main" id="{2D3A3478-BDBA-4B85-82F2-C21105D0C754}"/>
              </a:ext>
            </a:extLst>
          </p:cNvPr>
          <p:cNvSpPr txBox="1"/>
          <p:nvPr/>
        </p:nvSpPr>
        <p:spPr>
          <a:xfrm>
            <a:off x="-385132" y="3587048"/>
            <a:ext cx="6093618" cy="1077218"/>
          </a:xfrm>
          <a:prstGeom prst="rect">
            <a:avLst/>
          </a:prstGeom>
          <a:noFill/>
        </p:spPr>
        <p:txBody>
          <a:bodyPr wrap="square">
            <a:spAutoFit/>
          </a:bodyPr>
          <a:lstStyle/>
          <a:p>
            <a:pPr algn="ctr"/>
            <a:r>
              <a:rPr lang="en-US" sz="3200" b="1" u="sng" dirty="0">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 xmlns:ahyp="http://schemas.microsoft.com/office/drawing/2018/hyperlinkcolor" val="tx"/>
                    </a:ext>
                  </a:extLst>
                </a:hlinkClick>
              </a:rPr>
              <a:t>https://youtu.</a:t>
            </a:r>
          </a:p>
          <a:p>
            <a:pPr algn="ctr"/>
            <a:r>
              <a:rPr lang="en-US" sz="3200" b="1" u="sng" dirty="0">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 xmlns:ahyp="http://schemas.microsoft.com/office/drawing/2018/hyperlinkcolor" val="tx"/>
                    </a:ext>
                  </a:extLst>
                </a:hlinkClick>
              </a:rPr>
              <a:t>be/1WVO9ROEnws</a:t>
            </a:r>
            <a:endParaRPr lang="en-US" sz="3200" u="sng" dirty="0">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DFC71C20-CA1E-4EA0-8548-99B1450AA217}"/>
              </a:ext>
            </a:extLst>
          </p:cNvPr>
          <p:cNvSpPr txBox="1"/>
          <p:nvPr/>
        </p:nvSpPr>
        <p:spPr>
          <a:xfrm>
            <a:off x="1211459" y="628747"/>
            <a:ext cx="5192447" cy="1569660"/>
          </a:xfrm>
          <a:prstGeom prst="rect">
            <a:avLst/>
          </a:prstGeom>
          <a:noFill/>
        </p:spPr>
        <p:txBody>
          <a:bodyPr wrap="none" rtlCol="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Playbill" panose="040506030A0602020202" pitchFamily="82" charset="0"/>
              </a:rPr>
              <a:t>TRÒ CHƠI</a:t>
            </a:r>
          </a:p>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Playbill" panose="040506030A0602020202" pitchFamily="82" charset="0"/>
              </a:rPr>
              <a:t>“TIẾP SỨC ĐỒNG ĐỘI”</a:t>
            </a:r>
          </a:p>
        </p:txBody>
      </p:sp>
      <p:pic>
        <p:nvPicPr>
          <p:cNvPr id="14" name="Picture 13">
            <a:extLst>
              <a:ext uri="{FF2B5EF4-FFF2-40B4-BE49-F238E27FC236}">
                <a16:creationId xmlns:a16="http://schemas.microsoft.com/office/drawing/2014/main" id="{04EEDD7B-BE3D-4EFB-A089-3A964E71596E}"/>
              </a:ext>
            </a:extLst>
          </p:cNvPr>
          <p:cNvPicPr>
            <a:picLocks noChangeAspect="1"/>
          </p:cNvPicPr>
          <p:nvPr/>
        </p:nvPicPr>
        <p:blipFill rotWithShape="1">
          <a:blip r:embed="rId10"/>
          <a:srcRect l="17925" r="15367"/>
          <a:stretch/>
        </p:blipFill>
        <p:spPr>
          <a:xfrm>
            <a:off x="5062493" y="2486388"/>
            <a:ext cx="2094667" cy="1893471"/>
          </a:xfrm>
          <a:prstGeom prst="rect">
            <a:avLst/>
          </a:prstGeom>
        </p:spPr>
      </p:pic>
      <p:sp>
        <p:nvSpPr>
          <p:cNvPr id="19" name="TextBox 18">
            <a:extLst>
              <a:ext uri="{FF2B5EF4-FFF2-40B4-BE49-F238E27FC236}">
                <a16:creationId xmlns:a16="http://schemas.microsoft.com/office/drawing/2014/main" id="{083032DE-2171-475C-A38D-47272333297D}"/>
              </a:ext>
            </a:extLst>
          </p:cNvPr>
          <p:cNvSpPr txBox="1"/>
          <p:nvPr/>
        </p:nvSpPr>
        <p:spPr>
          <a:xfrm>
            <a:off x="5275684" y="4635745"/>
            <a:ext cx="1888720" cy="1569660"/>
          </a:xfrm>
          <a:prstGeom prst="rect">
            <a:avLst/>
          </a:prstGeom>
          <a:noFill/>
        </p:spPr>
        <p:txBody>
          <a:bodyPr wrap="square">
            <a:spAutoFit/>
          </a:bodyPr>
          <a:lstStyle/>
          <a:p>
            <a:r>
              <a:rPr lang="en-US" sz="2400" b="1" dirty="0" err="1">
                <a:solidFill>
                  <a:schemeClr val="bg1"/>
                </a:solidFill>
                <a:latin typeface="Times New Roman" panose="02020603050405020304" pitchFamily="18" charset="0"/>
                <a:ea typeface="Times New Roman" panose="02020603050405020304" pitchFamily="18" charset="0"/>
              </a:rPr>
              <a:t>T</a:t>
            </a:r>
            <a:r>
              <a:rPr lang="en-US" sz="2400" b="1" dirty="0" err="1">
                <a:solidFill>
                  <a:schemeClr val="bg1"/>
                </a:solidFill>
                <a:effectLst/>
                <a:latin typeface="Times New Roman" panose="02020603050405020304" pitchFamily="18" charset="0"/>
                <a:ea typeface="Times New Roman" panose="02020603050405020304" pitchFamily="18" charset="0"/>
              </a:rPr>
              <a:t>ìm</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nguyên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nhân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có</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thể</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gây</a:t>
            </a:r>
            <a:r>
              <a:rPr lang="en-US" sz="2400" b="1" dirty="0">
                <a:solidFill>
                  <a:schemeClr val="bg1"/>
                </a:solidFill>
                <a:effectLst/>
                <a:latin typeface="Times New Roman" panose="02020603050405020304" pitchFamily="18" charset="0"/>
                <a:ea typeface="Times New Roman" panose="02020603050405020304" pitchFamily="18" charset="0"/>
              </a:rPr>
              <a:t> tai </a:t>
            </a:r>
            <a:r>
              <a:rPr lang="en-US" sz="2400" b="1" dirty="0" err="1">
                <a:solidFill>
                  <a:schemeClr val="bg1"/>
                </a:solidFill>
                <a:effectLst/>
                <a:latin typeface="Times New Roman" panose="02020603050405020304" pitchFamily="18" charset="0"/>
                <a:ea typeface="Times New Roman" panose="02020603050405020304" pitchFamily="18" charset="0"/>
              </a:rPr>
              <a:t>nạn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giao</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thông</a:t>
            </a:r>
            <a:endParaRPr lang="en-US" sz="2400" b="1" dirty="0">
              <a:solidFill>
                <a:schemeClr val="bg1"/>
              </a:solidFill>
            </a:endParaRPr>
          </a:p>
        </p:txBody>
      </p:sp>
    </p:spTree>
    <p:extLst>
      <p:ext uri="{BB962C8B-B14F-4D97-AF65-F5344CB8AC3E}">
        <p14:creationId xmlns:p14="http://schemas.microsoft.com/office/powerpoint/2010/main" val="25257202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E3F7E163-6012-420D-AB85-218FF62B59F5}"/>
                                            </p:graphicEl>
                                          </p:spTgt>
                                        </p:tgtEl>
                                        <p:attrNameLst>
                                          <p:attrName>style.visibility</p:attrName>
                                        </p:attrNameLst>
                                      </p:cBhvr>
                                      <p:to>
                                        <p:strVal val="visible"/>
                                      </p:to>
                                    </p:set>
                                    <p:animEffect transition="in" filter="barn(inVertical)">
                                      <p:cBhvr>
                                        <p:cTn id="7" dur="500"/>
                                        <p:tgtEl>
                                          <p:spTgt spid="5">
                                            <p:graphicEl>
                                              <a:dgm id="{E3F7E163-6012-420D-AB85-218FF62B59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571500"/>
            <a:ext cx="9375819" cy="2432588"/>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điều khiển xe môtô trên 50 phân khối bắt buộc phải có giấy tờ gì ?</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Giấy phép lái xe</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Chứng nhận đăng kí xe</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Bảo hiểm dân sự</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Tất cả những giấy tờ trên</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D</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70824795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338214"/>
            <a:ext cx="9375819" cy="2862186"/>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gặp một đoàn xe, một xe tang hay một đoàn người có tổ chức đi theo hàng ngũ, người lái xe phải xử lý như thế nào cho đúng quy tắc giao thông?</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Bóp còi, rú ga để cắt ngang qua;</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Báo hiệu và từ từ cho xe đi qua để đảm bảo an toàn.</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Chờ đoàn xe, đoàn người đi qua hết thì tiếp tục lưu thông</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41429049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1138351"/>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BẠN NHẬN ĐƯỢC MỘT PHẦN QUÀ MAY MẮN</a:t>
            </a:r>
          </a:p>
        </p:txBody>
      </p:sp>
      <p:sp>
        <p:nvSpPr>
          <p:cNvPr id="15" name="Rectangle 14"/>
          <p:cNvSpPr/>
          <p:nvPr/>
        </p:nvSpPr>
        <p:spPr>
          <a:xfrm>
            <a:off x="4924054" y="3013502"/>
            <a:ext cx="23439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234582" y="665907"/>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4413" y="34761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7562660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afterEffect">
                                  <p:stCondLst>
                                    <p:cond delay="100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00"/>
                            </p:stCondLst>
                            <p:childTnLst>
                              <p:par>
                                <p:cTn id="39" presetID="1"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2000"/>
                            </p:stCondLst>
                            <p:childTnLst>
                              <p:par>
                                <p:cTn id="42" presetID="1" presetClass="entr" presetSubtype="0" fill="hold" grpId="0" nodeType="afterEffect">
                                  <p:stCondLst>
                                    <p:cond delay="100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3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4000"/>
                            </p:stCondLst>
                            <p:childTnLst>
                              <p:par>
                                <p:cTn id="48" presetID="1" presetClass="entr" presetSubtype="0" fill="hold" grpId="0" nodeType="afterEffect">
                                  <p:stCondLst>
                                    <p:cond delay="1000"/>
                                  </p:stCondLst>
                                  <p:childTnLst>
                                    <p:set>
                                      <p:cBhvr>
                                        <p:cTn id="4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5000"/>
                            </p:stCondLst>
                            <p:childTnLst>
                              <p:par>
                                <p:cTn id="51" presetID="1" presetClass="entr" presetSubtype="0" fill="hold" grpId="0" nodeType="afterEffect">
                                  <p:stCondLst>
                                    <p:cond delay="100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6000"/>
                            </p:stCondLst>
                            <p:childTnLst>
                              <p:par>
                                <p:cTn id="54" presetID="1" presetClass="entr" presetSubtype="0" fill="hold" grpId="0" nodeType="afterEffect">
                                  <p:stCondLst>
                                    <p:cond delay="1000"/>
                                  </p:stCondLst>
                                  <p:childTnLst>
                                    <p:set>
                                      <p:cBhvr>
                                        <p:cTn id="5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7000"/>
                            </p:stCondLst>
                            <p:childTnLst>
                              <p:par>
                                <p:cTn id="57" presetID="1" presetClass="entr" presetSubtype="0" fill="hold" grpId="0" nodeType="afterEffect">
                                  <p:stCondLst>
                                    <p:cond delay="100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8000"/>
                            </p:stCondLst>
                            <p:childTnLst>
                              <p:par>
                                <p:cTn id="60" presetID="1" presetClass="entr" presetSubtype="0" fill="hold" grpId="0" nodeType="afterEffect">
                                  <p:stCondLst>
                                    <p:cond delay="100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9000"/>
                            </p:stCondLst>
                            <p:childTnLst>
                              <p:par>
                                <p:cTn id="63" presetID="1" presetClass="entr" presetSubtype="0" fill="hold" grpId="0" nodeType="afterEffect">
                                  <p:stCondLst>
                                    <p:cond delay="100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0000"/>
                            </p:stCondLst>
                            <p:childTnLst>
                              <p:par>
                                <p:cTn id="66" presetID="1" presetClass="entr" presetSubtype="0" fill="hold" grpId="0" nodeType="afterEffect">
                                  <p:stCondLst>
                                    <p:cond delay="1000"/>
                                  </p:stCondLst>
                                  <p:childTnLst>
                                    <p:set>
                                      <p:cBhvr>
                                        <p:cTn id="6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1000"/>
                            </p:stCondLst>
                            <p:childTnLst>
                              <p:par>
                                <p:cTn id="69" presetID="1" presetClass="entr" presetSubtype="0" fill="hold" grpId="0" nodeType="afterEffect">
                                  <p:stCondLst>
                                    <p:cond delay="1000"/>
                                  </p:stCondLst>
                                  <p:childTnLst>
                                    <p:set>
                                      <p:cBhvr>
                                        <p:cTn id="7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2000"/>
                            </p:stCondLst>
                            <p:childTnLst>
                              <p:par>
                                <p:cTn id="72" presetID="1" presetClass="entr" presetSubtype="0" fill="hold" grpId="0" nodeType="afterEffect">
                                  <p:stCondLst>
                                    <p:cond delay="1000"/>
                                  </p:stCondLst>
                                  <p:childTnLst>
                                    <p:set>
                                      <p:cBhvr>
                                        <p:cTn id="7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3000"/>
                            </p:stCondLst>
                            <p:childTnLst>
                              <p:par>
                                <p:cTn id="75" presetID="1" presetClass="entr" presetSubtype="0" fill="hold" grpId="0" nodeType="afterEffect">
                                  <p:stCondLst>
                                    <p:cond delay="1000"/>
                                  </p:stCondLst>
                                  <p:childTnLst>
                                    <p:set>
                                      <p:cBhvr>
                                        <p:cTn id="7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4000"/>
                            </p:stCondLst>
                            <p:childTnLst>
                              <p:par>
                                <p:cTn id="78" presetID="1" presetClass="entr" presetSubtype="0" fill="hold" grpId="0" nodeType="afterEffect">
                                  <p:stCondLst>
                                    <p:cond delay="1000"/>
                                  </p:stCondLst>
                                  <p:childTnLst>
                                    <p:set>
                                      <p:cBhvr>
                                        <p:cTn id="7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5000"/>
                            </p:stCondLst>
                            <p:childTnLst>
                              <p:par>
                                <p:cTn id="81" presetID="1" presetClass="entr" presetSubtype="0" fill="hold" grpId="0" nodeType="afterEffect">
                                  <p:stCondLst>
                                    <p:cond delay="100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6000"/>
                            </p:stCondLst>
                            <p:childTnLst>
                              <p:par>
                                <p:cTn id="84" presetID="1" presetClass="entr" presetSubtype="0" fill="hold" grpId="0" nodeType="afterEffect">
                                  <p:stCondLst>
                                    <p:cond delay="1000"/>
                                  </p:stCondLst>
                                  <p:childTnLst>
                                    <p:set>
                                      <p:cBhvr>
                                        <p:cTn id="8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17000"/>
                            </p:stCondLst>
                            <p:childTnLst>
                              <p:par>
                                <p:cTn id="87" presetID="1" presetClass="entr" presetSubtype="0" fill="hold" grpId="0" nodeType="afterEffect">
                                  <p:stCondLst>
                                    <p:cond delay="1000"/>
                                  </p:stCondLst>
                                  <p:childTnLst>
                                    <p:set>
                                      <p:cBhvr>
                                        <p:cTn id="8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18000"/>
                            </p:stCondLst>
                            <p:childTnLst>
                              <p:par>
                                <p:cTn id="90" presetID="1" presetClass="entr" presetSubtype="0" fill="hold" grpId="0" nodeType="afterEffect">
                                  <p:stCondLst>
                                    <p:cond delay="1000"/>
                                  </p:stCondLst>
                                  <p:childTnLst>
                                    <p:set>
                                      <p:cBhvr>
                                        <p:cTn id="9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19000"/>
                            </p:stCondLst>
                            <p:childTnLst>
                              <p:par>
                                <p:cTn id="93" presetID="1" presetClass="entr" presetSubtype="0" fill="hold" grpId="0" nodeType="afterEffect">
                                  <p:stCondLst>
                                    <p:cond delay="1000"/>
                                  </p:stCondLst>
                                  <p:childTnLst>
                                    <p:set>
                                      <p:cBhvr>
                                        <p:cTn id="9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0000"/>
                            </p:stCondLst>
                            <p:childTnLst>
                              <p:par>
                                <p:cTn id="96" presetID="1" presetClass="entr" presetSubtype="0" fill="hold" grpId="0" nodeType="afterEffect">
                                  <p:stCondLst>
                                    <p:cond delay="1000"/>
                                  </p:stCondLst>
                                  <p:childTnLst>
                                    <p:set>
                                      <p:cBhvr>
                                        <p:cTn id="9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1000"/>
                            </p:stCondLst>
                            <p:childTnLst>
                              <p:par>
                                <p:cTn id="99" presetID="1" presetClass="entr" presetSubtype="0" fill="hold" grpId="0" nodeType="afterEffect">
                                  <p:stCondLst>
                                    <p:cond delay="1000"/>
                                  </p:stCondLst>
                                  <p:childTnLst>
                                    <p:set>
                                      <p:cBhvr>
                                        <p:cTn id="10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2000"/>
                            </p:stCondLst>
                            <p:childTnLst>
                              <p:par>
                                <p:cTn id="102" presetID="1" presetClass="entr" presetSubtype="0" fill="hold" grpId="0" nodeType="afterEffect">
                                  <p:stCondLst>
                                    <p:cond delay="1000"/>
                                  </p:stCondLst>
                                  <p:childTnLst>
                                    <p:set>
                                      <p:cBhvr>
                                        <p:cTn id="10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3000"/>
                            </p:stCondLst>
                            <p:childTnLst>
                              <p:par>
                                <p:cTn id="105" presetID="1" presetClass="entr" presetSubtype="0" fill="hold" grpId="0" nodeType="afterEffect">
                                  <p:stCondLst>
                                    <p:cond delay="1000"/>
                                  </p:stCondLst>
                                  <p:childTnLst>
                                    <p:set>
                                      <p:cBhvr>
                                        <p:cTn id="10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4000"/>
                            </p:stCondLst>
                            <p:childTnLst>
                              <p:par>
                                <p:cTn id="108" presetID="1" presetClass="entr" presetSubtype="0" fill="hold" grpId="0" nodeType="afterEffect">
                                  <p:stCondLst>
                                    <p:cond delay="1000"/>
                                  </p:stCondLst>
                                  <p:childTnLst>
                                    <p:set>
                                      <p:cBhvr>
                                        <p:cTn id="1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5000"/>
                            </p:stCondLst>
                            <p:childTnLst>
                              <p:par>
                                <p:cTn id="111" presetID="1" presetClass="entr" presetSubtype="0" fill="hold" grpId="0" nodeType="afterEffect">
                                  <p:stCondLst>
                                    <p:cond delay="1000"/>
                                  </p:stCondLst>
                                  <p:childTnLst>
                                    <p:set>
                                      <p:cBhvr>
                                        <p:cTn id="11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26000"/>
                            </p:stCondLst>
                            <p:childTnLst>
                              <p:par>
                                <p:cTn id="114" presetID="1" presetClass="entr" presetSubtype="0" fill="hold" grpId="0" nodeType="afterEffect">
                                  <p:stCondLst>
                                    <p:cond delay="1000"/>
                                  </p:stCondLst>
                                  <p:childTnLst>
                                    <p:set>
                                      <p:cBhvr>
                                        <p:cTn id="11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27000"/>
                            </p:stCondLst>
                            <p:childTnLst>
                              <p:par>
                                <p:cTn id="117" presetID="1" presetClass="entr" presetSubtype="0" fill="hold" grpId="0" nodeType="afterEffect">
                                  <p:stCondLst>
                                    <p:cond delay="1000"/>
                                  </p:stCondLst>
                                  <p:childTnLst>
                                    <p:set>
                                      <p:cBhvr>
                                        <p:cTn id="1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28000"/>
                            </p:stCondLst>
                            <p:childTnLst>
                              <p:par>
                                <p:cTn id="120" presetID="1" presetClass="entr" presetSubtype="0" fill="hold" grpId="0" nodeType="afterEffect">
                                  <p:stCondLst>
                                    <p:cond delay="1000"/>
                                  </p:stCondLst>
                                  <p:childTnLst>
                                    <p:set>
                                      <p:cBhvr>
                                        <p:cTn id="12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29000"/>
                            </p:stCondLst>
                            <p:childTnLst>
                              <p:par>
                                <p:cTn id="123" presetID="1" presetClass="entr" presetSubtype="0" fill="hold" grpId="0" nodeType="afterEffect">
                                  <p:stCondLst>
                                    <p:cond delay="1000"/>
                                  </p:stCondLst>
                                  <p:childTnLst>
                                    <p:set>
                                      <p:cBhvr>
                                        <p:cTn id="1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0000"/>
                            </p:stCondLst>
                            <p:childTnLst>
                              <p:par>
                                <p:cTn id="126" presetID="1" presetClass="entr" presetSubtype="0" fill="hold" grpId="0" nodeType="afterEffect">
                                  <p:stCondLst>
                                    <p:cond delay="1000"/>
                                  </p:stCondLst>
                                  <p:childTnLst>
                                    <p:set>
                                      <p:cBhvr>
                                        <p:cTn id="1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điều khiển xe môtô hai bánh, ba bánh có dung tích xi lanh từ 50 cm3 trở lên phải đủ bao nhiêu tuổi?</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 tuổi</a:t>
            </a:r>
            <a:r>
              <a:rPr lang="en-US" sz="2000" b="1" dirty="0">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17 tuổi</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18 tuổi</a:t>
            </a:r>
            <a:r>
              <a:rPr lang="en-US" sz="2000" b="1" dirty="0">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20 tuổi</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408285935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614CCEA1-B248-45C9-80DB-A698126D4E6F}"/>
              </a:ext>
            </a:extLst>
          </p:cNvPr>
          <p:cNvGrpSpPr/>
          <p:nvPr/>
        </p:nvGrpSpPr>
        <p:grpSpPr>
          <a:xfrm>
            <a:off x="420914" y="852858"/>
            <a:ext cx="7082971" cy="5780171"/>
            <a:chOff x="4088608" y="396932"/>
            <a:chExt cx="4908090" cy="4893476"/>
          </a:xfrm>
        </p:grpSpPr>
        <p:pic>
          <p:nvPicPr>
            <p:cNvPr id="6" name="图片 21">
              <a:extLst>
                <a:ext uri="{FF2B5EF4-FFF2-40B4-BE49-F238E27FC236}">
                  <a16:creationId xmlns:a16="http://schemas.microsoft.com/office/drawing/2014/main" id="{8AB7559D-49AE-4383-82E5-62D734341AAA}"/>
                </a:ext>
              </a:extLst>
            </p:cNvPr>
            <p:cNvPicPr>
              <a:picLocks noChangeAspect="1"/>
            </p:cNvPicPr>
            <p:nvPr/>
          </p:nvPicPr>
          <p:blipFill>
            <a:blip r:embed="rId2"/>
            <a:stretch>
              <a:fillRect/>
            </a:stretch>
          </p:blipFill>
          <p:spPr>
            <a:xfrm rot="21293897">
              <a:off x="5563726" y="4147127"/>
              <a:ext cx="2121365" cy="1143281"/>
            </a:xfrm>
            <a:prstGeom prst="rect">
              <a:avLst/>
            </a:prstGeom>
          </p:spPr>
        </p:pic>
        <p:pic>
          <p:nvPicPr>
            <p:cNvPr id="7" name="图片 22">
              <a:extLst>
                <a:ext uri="{FF2B5EF4-FFF2-40B4-BE49-F238E27FC236}">
                  <a16:creationId xmlns:a16="http://schemas.microsoft.com/office/drawing/2014/main" id="{D8A78DB8-9E8D-4D75-8D0D-8251018B8C09}"/>
                </a:ext>
              </a:extLst>
            </p:cNvPr>
            <p:cNvPicPr>
              <a:picLocks noChangeAspect="1"/>
            </p:cNvPicPr>
            <p:nvPr/>
          </p:nvPicPr>
          <p:blipFill>
            <a:blip r:embed="rId2"/>
            <a:stretch>
              <a:fillRect/>
            </a:stretch>
          </p:blipFill>
          <p:spPr>
            <a:xfrm rot="3907076">
              <a:off x="3599566" y="2919901"/>
              <a:ext cx="2121365" cy="1143281"/>
            </a:xfrm>
            <a:prstGeom prst="rect">
              <a:avLst/>
            </a:prstGeom>
          </p:spPr>
        </p:pic>
        <p:pic>
          <p:nvPicPr>
            <p:cNvPr id="8" name="图片 23">
              <a:extLst>
                <a:ext uri="{FF2B5EF4-FFF2-40B4-BE49-F238E27FC236}">
                  <a16:creationId xmlns:a16="http://schemas.microsoft.com/office/drawing/2014/main" id="{EE3476B1-E2F6-4ECB-AA3A-8B2937385318}"/>
                </a:ext>
              </a:extLst>
            </p:cNvPr>
            <p:cNvPicPr>
              <a:picLocks noChangeAspect="1"/>
            </p:cNvPicPr>
            <p:nvPr/>
          </p:nvPicPr>
          <p:blipFill>
            <a:blip r:embed="rId2"/>
            <a:stretch>
              <a:fillRect/>
            </a:stretch>
          </p:blipFill>
          <p:spPr>
            <a:xfrm rot="18974509" flipV="1">
              <a:off x="4093671" y="574821"/>
              <a:ext cx="2121365" cy="1143281"/>
            </a:xfrm>
            <a:prstGeom prst="rect">
              <a:avLst/>
            </a:prstGeom>
          </p:spPr>
        </p:pic>
        <p:pic>
          <p:nvPicPr>
            <p:cNvPr id="9" name="图片 24">
              <a:extLst>
                <a:ext uri="{FF2B5EF4-FFF2-40B4-BE49-F238E27FC236}">
                  <a16:creationId xmlns:a16="http://schemas.microsoft.com/office/drawing/2014/main" id="{A55AAA06-B1E7-4F7B-A849-6AE7FC2D3142}"/>
                </a:ext>
              </a:extLst>
            </p:cNvPr>
            <p:cNvPicPr>
              <a:picLocks noChangeAspect="1"/>
            </p:cNvPicPr>
            <p:nvPr/>
          </p:nvPicPr>
          <p:blipFill>
            <a:blip r:embed="rId2"/>
            <a:stretch>
              <a:fillRect/>
            </a:stretch>
          </p:blipFill>
          <p:spPr>
            <a:xfrm rot="2163419" flipV="1">
              <a:off x="6563023" y="396932"/>
              <a:ext cx="2121365" cy="1143281"/>
            </a:xfrm>
            <a:prstGeom prst="rect">
              <a:avLst/>
            </a:prstGeom>
          </p:spPr>
        </p:pic>
        <p:pic>
          <p:nvPicPr>
            <p:cNvPr id="10" name="图片 25">
              <a:extLst>
                <a:ext uri="{FF2B5EF4-FFF2-40B4-BE49-F238E27FC236}">
                  <a16:creationId xmlns:a16="http://schemas.microsoft.com/office/drawing/2014/main" id="{3D7FE55D-841A-473F-B55F-9F093A29A7B3}"/>
                </a:ext>
              </a:extLst>
            </p:cNvPr>
            <p:cNvPicPr>
              <a:picLocks noChangeAspect="1"/>
            </p:cNvPicPr>
            <p:nvPr/>
          </p:nvPicPr>
          <p:blipFill>
            <a:blip r:embed="rId2"/>
            <a:stretch>
              <a:fillRect/>
            </a:stretch>
          </p:blipFill>
          <p:spPr>
            <a:xfrm rot="6201946" flipV="1">
              <a:off x="7364375" y="2542223"/>
              <a:ext cx="2121365" cy="1143281"/>
            </a:xfrm>
            <a:prstGeom prst="rect">
              <a:avLst/>
            </a:prstGeom>
          </p:spPr>
        </p:pic>
      </p:grpSp>
      <p:pic>
        <p:nvPicPr>
          <p:cNvPr id="12" name="Picture 11">
            <a:extLst>
              <a:ext uri="{FF2B5EF4-FFF2-40B4-BE49-F238E27FC236}">
                <a16:creationId xmlns:a16="http://schemas.microsoft.com/office/drawing/2014/main" id="{4CF62B7F-A78B-4AB1-A77E-D9D68F4EC1F4}"/>
              </a:ext>
            </a:extLst>
          </p:cNvPr>
          <p:cNvPicPr>
            <a:picLocks noChangeAspect="1"/>
          </p:cNvPicPr>
          <p:nvPr/>
        </p:nvPicPr>
        <p:blipFill>
          <a:blip r:embed="rId3"/>
          <a:stretch>
            <a:fillRect/>
          </a:stretch>
        </p:blipFill>
        <p:spPr>
          <a:xfrm>
            <a:off x="6046824" y="1787142"/>
            <a:ext cx="5510213" cy="37087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93F902E0-72BC-45BE-8F30-EA8477DB0615}"/>
              </a:ext>
            </a:extLst>
          </p:cNvPr>
          <p:cNvSpPr txBox="1"/>
          <p:nvPr/>
        </p:nvSpPr>
        <p:spPr>
          <a:xfrm>
            <a:off x="6583263" y="341492"/>
            <a:ext cx="3898729" cy="769441"/>
          </a:xfrm>
          <a:prstGeom prst="rect">
            <a:avLst/>
          </a:prstGeom>
          <a:noFill/>
        </p:spPr>
        <p:txBody>
          <a:bodyPr wrap="square">
            <a:spAutoFit/>
          </a:bodyPr>
          <a:lstStyle/>
          <a:p>
            <a:r>
              <a:rPr lang="en-US" sz="4400" b="1" dirty="0">
                <a:solidFill>
                  <a:srgbClr val="7030A0"/>
                </a:solidFill>
                <a:effectLst/>
                <a:latin typeface="Times New Roman" panose="02020603050405020304" pitchFamily="18" charset="0"/>
                <a:ea typeface="Times New Roman" panose="02020603050405020304" pitchFamily="18" charset="0"/>
              </a:rPr>
              <a:t>VẬN DỤNG</a:t>
            </a:r>
            <a:endParaRPr lang="en-US" sz="4400" dirty="0"/>
          </a:p>
        </p:txBody>
      </p:sp>
      <p:sp>
        <p:nvSpPr>
          <p:cNvPr id="16" name="TextBox 15">
            <a:extLst>
              <a:ext uri="{FF2B5EF4-FFF2-40B4-BE49-F238E27FC236}">
                <a16:creationId xmlns:a16="http://schemas.microsoft.com/office/drawing/2014/main" id="{2AC530A4-1386-42D7-AFE7-1C307E6D0E1E}"/>
              </a:ext>
            </a:extLst>
          </p:cNvPr>
          <p:cNvSpPr txBox="1"/>
          <p:nvPr/>
        </p:nvSpPr>
        <p:spPr>
          <a:xfrm>
            <a:off x="1780842" y="1282413"/>
            <a:ext cx="4022223" cy="3970318"/>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5- 7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62777813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3F902E0-72BC-45BE-8F30-EA8477DB0615}"/>
              </a:ext>
            </a:extLst>
          </p:cNvPr>
          <p:cNvSpPr txBox="1"/>
          <p:nvPr/>
        </p:nvSpPr>
        <p:spPr>
          <a:xfrm>
            <a:off x="4108535" y="341492"/>
            <a:ext cx="38987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44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13" name="TextBox 12">
            <a:extLst>
              <a:ext uri="{FF2B5EF4-FFF2-40B4-BE49-F238E27FC236}">
                <a16:creationId xmlns:a16="http://schemas.microsoft.com/office/drawing/2014/main" id="{0B680ADD-ED8C-43F8-AA39-A7C5D566AAC6}"/>
              </a:ext>
            </a:extLst>
          </p:cNvPr>
          <p:cNvSpPr txBox="1"/>
          <p:nvPr/>
        </p:nvSpPr>
        <p:spPr>
          <a:xfrm>
            <a:off x="609600" y="1130300"/>
            <a:ext cx="10896600" cy="4832092"/>
          </a:xfrm>
          <a:custGeom>
            <a:avLst/>
            <a:gdLst>
              <a:gd name="connsiteX0" fmla="*/ 0 w 10896600"/>
              <a:gd name="connsiteY0" fmla="*/ 0 h 4832092"/>
              <a:gd name="connsiteX1" fmla="*/ 10896600 w 10896600"/>
              <a:gd name="connsiteY1" fmla="*/ 0 h 4832092"/>
              <a:gd name="connsiteX2" fmla="*/ 10896600 w 10896600"/>
              <a:gd name="connsiteY2" fmla="*/ 4832092 h 4832092"/>
              <a:gd name="connsiteX3" fmla="*/ 0 w 10896600"/>
              <a:gd name="connsiteY3" fmla="*/ 4832092 h 4832092"/>
              <a:gd name="connsiteX4" fmla="*/ 0 w 10896600"/>
              <a:gd name="connsiteY4" fmla="*/ 0 h 4832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6600" h="4832092" extrusionOk="0">
                <a:moveTo>
                  <a:pt x="0" y="0"/>
                </a:moveTo>
                <a:cubicBezTo>
                  <a:pt x="3783366" y="128746"/>
                  <a:pt x="8814222" y="-70294"/>
                  <a:pt x="10896600" y="0"/>
                </a:cubicBezTo>
                <a:cubicBezTo>
                  <a:pt x="10956262" y="1299824"/>
                  <a:pt x="10775623" y="4183413"/>
                  <a:pt x="10896600" y="4832092"/>
                </a:cubicBezTo>
                <a:cubicBezTo>
                  <a:pt x="7863125" y="4794730"/>
                  <a:pt x="1983350" y="4759946"/>
                  <a:pt x="0" y="4832092"/>
                </a:cubicBezTo>
                <a:cubicBezTo>
                  <a:pt x="-4576" y="4008757"/>
                  <a:pt x="42944" y="1785222"/>
                  <a:pt x="0" y="0"/>
                </a:cubicBezTo>
                <a:close/>
              </a:path>
            </a:pathLst>
          </a:custGeom>
          <a:noFill/>
          <a:ln w="28575">
            <a:solidFill>
              <a:schemeClr val="tx1"/>
            </a:solidFill>
            <a:extLst>
              <a:ext uri="{C807C97D-BFC1-408E-A445-0C87EB9F89A2}">
                <ask:lineSketchStyleProps xmlns="" xmlns:ask="http://schemas.microsoft.com/office/drawing/2018/sketchyshapes" sd="4053445430">
                  <a:prstGeom prst="rect">
                    <a:avLst/>
                  </a:prstGeom>
                  <ask:type>
                    <ask:lineSketchCurved/>
                  </ask:type>
                </ask:lineSketchStyleProps>
              </a:ext>
            </a:extLst>
          </a:ln>
        </p:spPr>
        <p:txBody>
          <a:bodyPr wrap="square">
            <a:spAutoFit/>
          </a:bodyPr>
          <a:lstStyle/>
          <a:p>
            <a:pPr algn="ctr">
              <a:tabLst>
                <a:tab pos="1386840" algn="l"/>
              </a:tabLst>
            </a:pP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 CHỈNH SỬA BÀI VIẾT</a:t>
            </a:r>
            <a:endParaRPr lang="en-US" sz="2800" dirty="0">
              <a:effectLst/>
              <a:latin typeface="Times New Roman" panose="02020603050405020304" pitchFamily="18" charset="0"/>
              <a:ea typeface="Times New Roman" panose="02020603050405020304" pitchFamily="18" charset="0"/>
            </a:endParaRPr>
          </a:p>
          <a:p>
            <a:pPr>
              <a:tabLst>
                <a:tab pos="1386840" algn="l"/>
              </a:tabLst>
            </a:pPr>
            <a:r>
              <a:rPr lang="vi-VN" sz="2800" b="1" dirty="0">
                <a:solidFill>
                  <a:srgbClr val="003366"/>
                </a:solidFill>
                <a:effectLst/>
                <a:latin typeface="Times New Roman" panose="02020603050405020304" pitchFamily="18" charset="0"/>
                <a:ea typeface="MS Mincho" panose="02020609040205080304" pitchFamily="49" charset="-128"/>
                <a:cs typeface="Times New Roman" panose="02020603050405020304" pitchFamily="18" charset="0"/>
              </a:rPr>
              <a:t>Nhiệm vụ:</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Hãy đọc bài viết của mình và hoàn chỉnh bài viết bằng cách trả lời các câu hỏi sau:</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 Bài viết  đảm bảo hình thức đoạn văn chưa?</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2. Nội dung đã đảm bảo các ý chưa? Nếu chưa cần bổ sung những ý nào?</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3. Bài viết có sai chính tả không? Nếu có em sửa chữa như thế nào?</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4. Bài viết đã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Nếu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khắc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phục</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80737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Graphical user interface, website&#10;&#10;Description automatically generated">
            <a:extLst>
              <a:ext uri="{FF2B5EF4-FFF2-40B4-BE49-F238E27FC236}">
                <a16:creationId xmlns:a16="http://schemas.microsoft.com/office/drawing/2014/main" id="{51567298-4439-42CA-9F65-2135FD800E94}"/>
              </a:ext>
            </a:extLst>
          </p:cNvPr>
          <p:cNvPicPr>
            <a:picLocks noChangeAspect="1"/>
          </p:cNvPicPr>
          <p:nvPr/>
        </p:nvPicPr>
        <p:blipFill rotWithShape="1">
          <a:blip r:embed="rId2"/>
          <a:srcRect t="3133" b="19296"/>
          <a:stretch/>
        </p:blipFill>
        <p:spPr>
          <a:xfrm>
            <a:off x="20" y="1282"/>
            <a:ext cx="12191980" cy="6856718"/>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9594BF32-1815-4090-9DC6-44208B86FF11}"/>
              </a:ext>
            </a:extLst>
          </p:cNvPr>
          <p:cNvSpPr/>
          <p:nvPr/>
        </p:nvSpPr>
        <p:spPr>
          <a:xfrm>
            <a:off x="871381" y="1001400"/>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5400" dirty="0"/>
          </a:p>
        </p:txBody>
      </p:sp>
      <p:grpSp>
        <p:nvGrpSpPr>
          <p:cNvPr id="5" name="Group 6">
            <a:extLst>
              <a:ext uri="{FF2B5EF4-FFF2-40B4-BE49-F238E27FC236}">
                <a16:creationId xmlns:a16="http://schemas.microsoft.com/office/drawing/2014/main" id="{71F32A56-047D-4CBB-B6A2-DF63080FE5F0}"/>
              </a:ext>
            </a:extLst>
          </p:cNvPr>
          <p:cNvGrpSpPr/>
          <p:nvPr/>
        </p:nvGrpSpPr>
        <p:grpSpPr>
          <a:xfrm rot="2881072">
            <a:off x="8905211" y="1000097"/>
            <a:ext cx="822482" cy="4037493"/>
            <a:chOff x="7267259" y="1044734"/>
            <a:chExt cx="822482" cy="4037493"/>
          </a:xfrm>
          <a:solidFill>
            <a:schemeClr val="bg1">
              <a:lumMod val="85000"/>
            </a:schemeClr>
          </a:solidFill>
        </p:grpSpPr>
        <p:sp>
          <p:nvSpPr>
            <p:cNvPr id="6" name="Isosceles Triangle 7">
              <a:extLst>
                <a:ext uri="{FF2B5EF4-FFF2-40B4-BE49-F238E27FC236}">
                  <a16:creationId xmlns:a16="http://schemas.microsoft.com/office/drawing/2014/main" id="{1BBB0C21-6064-492A-BA8F-7C58BADB23C0}"/>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8" name="Isosceles Triangle 8">
              <a:extLst>
                <a:ext uri="{FF2B5EF4-FFF2-40B4-BE49-F238E27FC236}">
                  <a16:creationId xmlns:a16="http://schemas.microsoft.com/office/drawing/2014/main" id="{DE540F86-A44D-4279-AB9C-231E5B46710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9" name="Oval 9">
              <a:extLst>
                <a:ext uri="{FF2B5EF4-FFF2-40B4-BE49-F238E27FC236}">
                  <a16:creationId xmlns:a16="http://schemas.microsoft.com/office/drawing/2014/main" id="{1EB69A4C-1B8F-475A-B8E8-18B6CC768813}"/>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0" name="Oval 10">
              <a:extLst>
                <a:ext uri="{FF2B5EF4-FFF2-40B4-BE49-F238E27FC236}">
                  <a16:creationId xmlns:a16="http://schemas.microsoft.com/office/drawing/2014/main" id="{714850A5-7EB0-4E7A-A6CD-71FCDF2E7A54}"/>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1" name="Oval 11">
              <a:extLst>
                <a:ext uri="{FF2B5EF4-FFF2-40B4-BE49-F238E27FC236}">
                  <a16:creationId xmlns:a16="http://schemas.microsoft.com/office/drawing/2014/main" id="{92F89D91-DA0A-46F2-8D1C-22FA9CEFA4D6}"/>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2" name="Oval 12">
              <a:extLst>
                <a:ext uri="{FF2B5EF4-FFF2-40B4-BE49-F238E27FC236}">
                  <a16:creationId xmlns:a16="http://schemas.microsoft.com/office/drawing/2014/main" id="{1B44D453-4ED1-4D2A-B9D8-C9F36B883CB8}"/>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3" name="Oval 13">
              <a:extLst>
                <a:ext uri="{FF2B5EF4-FFF2-40B4-BE49-F238E27FC236}">
                  <a16:creationId xmlns:a16="http://schemas.microsoft.com/office/drawing/2014/main" id="{C6474B3E-0D9A-42BC-B413-EDC862E5FAED}"/>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4" name="Oval 14">
              <a:extLst>
                <a:ext uri="{FF2B5EF4-FFF2-40B4-BE49-F238E27FC236}">
                  <a16:creationId xmlns:a16="http://schemas.microsoft.com/office/drawing/2014/main" id="{BE1D5DC1-42D7-4C30-91EF-0F0F05D4E0BE}"/>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5" name="Oval 15">
              <a:extLst>
                <a:ext uri="{FF2B5EF4-FFF2-40B4-BE49-F238E27FC236}">
                  <a16:creationId xmlns:a16="http://schemas.microsoft.com/office/drawing/2014/main" id="{7E8B1213-29CF-42B3-BF85-BEC183A7B0D3}"/>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6" name="Oval 16">
              <a:extLst>
                <a:ext uri="{FF2B5EF4-FFF2-40B4-BE49-F238E27FC236}">
                  <a16:creationId xmlns:a16="http://schemas.microsoft.com/office/drawing/2014/main" id="{CCCA2CF8-EBC7-410D-BF04-28686068BECA}"/>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7" name="Oval 17">
              <a:extLst>
                <a:ext uri="{FF2B5EF4-FFF2-40B4-BE49-F238E27FC236}">
                  <a16:creationId xmlns:a16="http://schemas.microsoft.com/office/drawing/2014/main" id="{1978EA11-98F6-4897-BF20-823F0A50D9A9}"/>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8" name="Oval 18">
              <a:extLst>
                <a:ext uri="{FF2B5EF4-FFF2-40B4-BE49-F238E27FC236}">
                  <a16:creationId xmlns:a16="http://schemas.microsoft.com/office/drawing/2014/main" id="{8036FD6C-309C-4E6F-AA96-8B08D98DF998}"/>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9" name="Oval 19">
              <a:extLst>
                <a:ext uri="{FF2B5EF4-FFF2-40B4-BE49-F238E27FC236}">
                  <a16:creationId xmlns:a16="http://schemas.microsoft.com/office/drawing/2014/main" id="{91E20020-19AE-4346-A14F-6F95D6DB0DDC}"/>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0" name="Oval 20">
              <a:extLst>
                <a:ext uri="{FF2B5EF4-FFF2-40B4-BE49-F238E27FC236}">
                  <a16:creationId xmlns:a16="http://schemas.microsoft.com/office/drawing/2014/main" id="{E719B87D-E264-44AD-80AD-6B29B6EBA195}"/>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1" name="Oval 21">
              <a:extLst>
                <a:ext uri="{FF2B5EF4-FFF2-40B4-BE49-F238E27FC236}">
                  <a16:creationId xmlns:a16="http://schemas.microsoft.com/office/drawing/2014/main" id="{AFB02131-47BD-4010-9DF1-96BDBDCF231C}"/>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2" name="Oval 22">
              <a:extLst>
                <a:ext uri="{FF2B5EF4-FFF2-40B4-BE49-F238E27FC236}">
                  <a16:creationId xmlns:a16="http://schemas.microsoft.com/office/drawing/2014/main" id="{967D0540-4976-4A5B-BCB5-BFC7C352EE2F}"/>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3" name="Oval 23">
              <a:extLst>
                <a:ext uri="{FF2B5EF4-FFF2-40B4-BE49-F238E27FC236}">
                  <a16:creationId xmlns:a16="http://schemas.microsoft.com/office/drawing/2014/main" id="{D4146AA1-5374-4213-8206-460622F94B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4" name="Oval 24">
              <a:extLst>
                <a:ext uri="{FF2B5EF4-FFF2-40B4-BE49-F238E27FC236}">
                  <a16:creationId xmlns:a16="http://schemas.microsoft.com/office/drawing/2014/main" id="{C2FC2DDE-02A6-4606-B539-B01DEAFF8059}"/>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5" name="Oval 25">
              <a:extLst>
                <a:ext uri="{FF2B5EF4-FFF2-40B4-BE49-F238E27FC236}">
                  <a16:creationId xmlns:a16="http://schemas.microsoft.com/office/drawing/2014/main" id="{CDA9A50D-FE56-4C28-82A7-7CAEC609862B}"/>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6" name="Oval 26">
              <a:extLst>
                <a:ext uri="{FF2B5EF4-FFF2-40B4-BE49-F238E27FC236}">
                  <a16:creationId xmlns:a16="http://schemas.microsoft.com/office/drawing/2014/main" id="{CC62CA06-A086-4A35-89A3-22219D0711B5}"/>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7" name="Oval 27">
              <a:extLst>
                <a:ext uri="{FF2B5EF4-FFF2-40B4-BE49-F238E27FC236}">
                  <a16:creationId xmlns:a16="http://schemas.microsoft.com/office/drawing/2014/main" id="{F4077FFE-A026-4A60-AC7E-0F20B0638F3C}"/>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8" name="Oval 28">
              <a:extLst>
                <a:ext uri="{FF2B5EF4-FFF2-40B4-BE49-F238E27FC236}">
                  <a16:creationId xmlns:a16="http://schemas.microsoft.com/office/drawing/2014/main" id="{90AB6A27-D620-4606-B2DA-8EA99485F01C}"/>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9" name="Oval 29">
              <a:extLst>
                <a:ext uri="{FF2B5EF4-FFF2-40B4-BE49-F238E27FC236}">
                  <a16:creationId xmlns:a16="http://schemas.microsoft.com/office/drawing/2014/main" id="{9CD0121B-66B1-43A3-8302-63613741012A}"/>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0" name="Oval 30">
              <a:extLst>
                <a:ext uri="{FF2B5EF4-FFF2-40B4-BE49-F238E27FC236}">
                  <a16:creationId xmlns:a16="http://schemas.microsoft.com/office/drawing/2014/main" id="{6CD60BE0-EF74-4F15-AF72-45D5382C337F}"/>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1" name="Oval 31">
              <a:extLst>
                <a:ext uri="{FF2B5EF4-FFF2-40B4-BE49-F238E27FC236}">
                  <a16:creationId xmlns:a16="http://schemas.microsoft.com/office/drawing/2014/main" id="{0D056B29-F58A-488D-A2AC-563BCA2C0068}"/>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2" name="Oval 32">
              <a:extLst>
                <a:ext uri="{FF2B5EF4-FFF2-40B4-BE49-F238E27FC236}">
                  <a16:creationId xmlns:a16="http://schemas.microsoft.com/office/drawing/2014/main" id="{AD9DCE75-E92E-43E6-9C76-32566A098173}"/>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cxnSp>
          <p:nvCxnSpPr>
            <p:cNvPr id="33" name="Straight Connector 33">
              <a:extLst>
                <a:ext uri="{FF2B5EF4-FFF2-40B4-BE49-F238E27FC236}">
                  <a16:creationId xmlns:a16="http://schemas.microsoft.com/office/drawing/2014/main" id="{D1705D37-D66F-41E4-9939-4A854EF07E7A}"/>
                </a:ext>
              </a:extLst>
            </p:cNvPr>
            <p:cNvCxnSpPr>
              <a:stCxn id="9" idx="6"/>
              <a:endCxn id="10"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4">
              <a:extLst>
                <a:ext uri="{FF2B5EF4-FFF2-40B4-BE49-F238E27FC236}">
                  <a16:creationId xmlns:a16="http://schemas.microsoft.com/office/drawing/2014/main" id="{ADA7C12F-812C-4F78-B361-3570298582CA}"/>
                </a:ext>
              </a:extLst>
            </p:cNvPr>
            <p:cNvCxnSpPr>
              <a:stCxn id="10" idx="6"/>
              <a:endCxn id="11"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5">
              <a:extLst>
                <a:ext uri="{FF2B5EF4-FFF2-40B4-BE49-F238E27FC236}">
                  <a16:creationId xmlns:a16="http://schemas.microsoft.com/office/drawing/2014/main" id="{9966519B-BD50-4D4D-AC4D-46488B86A6BB}"/>
                </a:ext>
              </a:extLst>
            </p:cNvPr>
            <p:cNvCxnSpPr>
              <a:stCxn id="11" idx="0"/>
              <a:endCxn id="25"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6">
              <a:extLst>
                <a:ext uri="{FF2B5EF4-FFF2-40B4-BE49-F238E27FC236}">
                  <a16:creationId xmlns:a16="http://schemas.microsoft.com/office/drawing/2014/main" id="{D0C7B056-E7B2-4793-A641-871F92A3E103}"/>
                </a:ext>
              </a:extLst>
            </p:cNvPr>
            <p:cNvCxnSpPr>
              <a:stCxn id="25" idx="0"/>
              <a:endCxn id="24"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7">
              <a:extLst>
                <a:ext uri="{FF2B5EF4-FFF2-40B4-BE49-F238E27FC236}">
                  <a16:creationId xmlns:a16="http://schemas.microsoft.com/office/drawing/2014/main" id="{EF634D09-E749-4492-BC40-EEEE8D30440A}"/>
                </a:ext>
              </a:extLst>
            </p:cNvPr>
            <p:cNvCxnSpPr>
              <a:stCxn id="24" idx="0"/>
              <a:endCxn id="23"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38">
              <a:extLst>
                <a:ext uri="{FF2B5EF4-FFF2-40B4-BE49-F238E27FC236}">
                  <a16:creationId xmlns:a16="http://schemas.microsoft.com/office/drawing/2014/main" id="{9DAB7E4E-BAF1-4CB2-AF52-1F20285B93CF}"/>
                </a:ext>
              </a:extLst>
            </p:cNvPr>
            <p:cNvCxnSpPr>
              <a:stCxn id="23" idx="0"/>
              <a:endCxn id="22"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39">
              <a:extLst>
                <a:ext uri="{FF2B5EF4-FFF2-40B4-BE49-F238E27FC236}">
                  <a16:creationId xmlns:a16="http://schemas.microsoft.com/office/drawing/2014/main" id="{AEE9BC2D-D6F8-45D5-9F1F-F31EE2EA0E3C}"/>
                </a:ext>
              </a:extLst>
            </p:cNvPr>
            <p:cNvCxnSpPr>
              <a:stCxn id="22" idx="0"/>
              <a:endCxn id="20"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0">
              <a:extLst>
                <a:ext uri="{FF2B5EF4-FFF2-40B4-BE49-F238E27FC236}">
                  <a16:creationId xmlns:a16="http://schemas.microsoft.com/office/drawing/2014/main" id="{77785011-450B-4714-911A-F041756A4EEA}"/>
                </a:ext>
              </a:extLst>
            </p:cNvPr>
            <p:cNvCxnSpPr>
              <a:stCxn id="20" idx="0"/>
              <a:endCxn id="21"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1">
              <a:extLst>
                <a:ext uri="{FF2B5EF4-FFF2-40B4-BE49-F238E27FC236}">
                  <a16:creationId xmlns:a16="http://schemas.microsoft.com/office/drawing/2014/main" id="{3728ABD0-FE82-4063-92BC-12AF39C5518C}"/>
                </a:ext>
              </a:extLst>
            </p:cNvPr>
            <p:cNvCxnSpPr>
              <a:stCxn id="21" idx="0"/>
              <a:endCxn id="18"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2">
              <a:extLst>
                <a:ext uri="{FF2B5EF4-FFF2-40B4-BE49-F238E27FC236}">
                  <a16:creationId xmlns:a16="http://schemas.microsoft.com/office/drawing/2014/main" id="{A181AC3B-B626-42FD-AA9C-D560C14D7949}"/>
                </a:ext>
              </a:extLst>
            </p:cNvPr>
            <p:cNvCxnSpPr>
              <a:stCxn id="18" idx="2"/>
              <a:endCxn id="19"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3">
              <a:extLst>
                <a:ext uri="{FF2B5EF4-FFF2-40B4-BE49-F238E27FC236}">
                  <a16:creationId xmlns:a16="http://schemas.microsoft.com/office/drawing/2014/main" id="{EE363921-7A62-4AD6-9B57-1A0B69BE16C4}"/>
                </a:ext>
              </a:extLst>
            </p:cNvPr>
            <p:cNvCxnSpPr>
              <a:stCxn id="19" idx="2"/>
              <a:endCxn id="15"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4">
              <a:extLst>
                <a:ext uri="{FF2B5EF4-FFF2-40B4-BE49-F238E27FC236}">
                  <a16:creationId xmlns:a16="http://schemas.microsoft.com/office/drawing/2014/main" id="{9F643F1B-0C5C-4D2A-85EA-4AC28CC4ACEA}"/>
                </a:ext>
              </a:extLst>
            </p:cNvPr>
            <p:cNvCxnSpPr>
              <a:stCxn id="15" idx="4"/>
              <a:endCxn id="16"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5">
              <a:extLst>
                <a:ext uri="{FF2B5EF4-FFF2-40B4-BE49-F238E27FC236}">
                  <a16:creationId xmlns:a16="http://schemas.microsoft.com/office/drawing/2014/main" id="{8E6910C4-E348-423F-805B-71224FA24A92}"/>
                </a:ext>
              </a:extLst>
            </p:cNvPr>
            <p:cNvCxnSpPr>
              <a:stCxn id="16" idx="4"/>
              <a:endCxn id="17"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6">
              <a:extLst>
                <a:ext uri="{FF2B5EF4-FFF2-40B4-BE49-F238E27FC236}">
                  <a16:creationId xmlns:a16="http://schemas.microsoft.com/office/drawing/2014/main" id="{138B4A21-46C4-49BB-87C8-7480D352A283}"/>
                </a:ext>
              </a:extLst>
            </p:cNvPr>
            <p:cNvCxnSpPr>
              <a:stCxn id="17" idx="4"/>
              <a:endCxn id="14"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7">
              <a:extLst>
                <a:ext uri="{FF2B5EF4-FFF2-40B4-BE49-F238E27FC236}">
                  <a16:creationId xmlns:a16="http://schemas.microsoft.com/office/drawing/2014/main" id="{43F8B976-A0F3-493A-A08A-1319C61B3521}"/>
                </a:ext>
              </a:extLst>
            </p:cNvPr>
            <p:cNvCxnSpPr>
              <a:stCxn id="14" idx="4"/>
              <a:endCxn id="13"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48">
              <a:extLst>
                <a:ext uri="{FF2B5EF4-FFF2-40B4-BE49-F238E27FC236}">
                  <a16:creationId xmlns:a16="http://schemas.microsoft.com/office/drawing/2014/main" id="{674016CF-C2FD-4A42-8913-7CBF3001B1D2}"/>
                </a:ext>
              </a:extLst>
            </p:cNvPr>
            <p:cNvCxnSpPr>
              <a:stCxn id="13" idx="4"/>
              <a:endCxn id="12"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49">
              <a:extLst>
                <a:ext uri="{FF2B5EF4-FFF2-40B4-BE49-F238E27FC236}">
                  <a16:creationId xmlns:a16="http://schemas.microsoft.com/office/drawing/2014/main" id="{7FF42319-849A-4A5B-8B30-616B1C83AB0A}"/>
                </a:ext>
              </a:extLst>
            </p:cNvPr>
            <p:cNvCxnSpPr>
              <a:stCxn id="12" idx="4"/>
              <a:endCxn id="9"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0">
              <a:extLst>
                <a:ext uri="{FF2B5EF4-FFF2-40B4-BE49-F238E27FC236}">
                  <a16:creationId xmlns:a16="http://schemas.microsoft.com/office/drawing/2014/main" id="{C756E518-A7E1-49B3-BCD0-41FF4DEE405A}"/>
                </a:ext>
              </a:extLst>
            </p:cNvPr>
            <p:cNvCxnSpPr>
              <a:stCxn id="9" idx="7"/>
              <a:endCxn id="31"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1">
              <a:extLst>
                <a:ext uri="{FF2B5EF4-FFF2-40B4-BE49-F238E27FC236}">
                  <a16:creationId xmlns:a16="http://schemas.microsoft.com/office/drawing/2014/main" id="{A3AD625C-BF6B-43DF-A1A8-922590E8F823}"/>
                </a:ext>
              </a:extLst>
            </p:cNvPr>
            <p:cNvCxnSpPr>
              <a:stCxn id="31" idx="6"/>
              <a:endCxn id="11"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2">
              <a:extLst>
                <a:ext uri="{FF2B5EF4-FFF2-40B4-BE49-F238E27FC236}">
                  <a16:creationId xmlns:a16="http://schemas.microsoft.com/office/drawing/2014/main" id="{7CBCDDE4-011C-496F-9D01-A9F3DE3FA6D0}"/>
                </a:ext>
              </a:extLst>
            </p:cNvPr>
            <p:cNvCxnSpPr>
              <a:stCxn id="31" idx="4"/>
              <a:endCxn id="10"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3">
              <a:extLst>
                <a:ext uri="{FF2B5EF4-FFF2-40B4-BE49-F238E27FC236}">
                  <a16:creationId xmlns:a16="http://schemas.microsoft.com/office/drawing/2014/main" id="{AC121C0A-F0A1-4ADF-8D76-1180990CB04D}"/>
                </a:ext>
              </a:extLst>
            </p:cNvPr>
            <p:cNvCxnSpPr>
              <a:stCxn id="31" idx="1"/>
              <a:endCxn id="12"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4">
              <a:extLst>
                <a:ext uri="{FF2B5EF4-FFF2-40B4-BE49-F238E27FC236}">
                  <a16:creationId xmlns:a16="http://schemas.microsoft.com/office/drawing/2014/main" id="{3294EE5A-6576-4744-990C-747032534474}"/>
                </a:ext>
              </a:extLst>
            </p:cNvPr>
            <p:cNvCxnSpPr>
              <a:stCxn id="12" idx="7"/>
              <a:endCxn id="28"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5">
              <a:extLst>
                <a:ext uri="{FF2B5EF4-FFF2-40B4-BE49-F238E27FC236}">
                  <a16:creationId xmlns:a16="http://schemas.microsoft.com/office/drawing/2014/main" id="{F9F39AA4-F1AA-47AF-BC35-B85626B5C44B}"/>
                </a:ext>
              </a:extLst>
            </p:cNvPr>
            <p:cNvCxnSpPr>
              <a:stCxn id="28" idx="6"/>
              <a:endCxn id="24"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6">
              <a:extLst>
                <a:ext uri="{FF2B5EF4-FFF2-40B4-BE49-F238E27FC236}">
                  <a16:creationId xmlns:a16="http://schemas.microsoft.com/office/drawing/2014/main" id="{27901DFC-940E-4921-9C36-1AC6D3528F33}"/>
                </a:ext>
              </a:extLst>
            </p:cNvPr>
            <p:cNvCxnSpPr>
              <a:stCxn id="25" idx="1"/>
              <a:endCxn id="28"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7">
              <a:extLst>
                <a:ext uri="{FF2B5EF4-FFF2-40B4-BE49-F238E27FC236}">
                  <a16:creationId xmlns:a16="http://schemas.microsoft.com/office/drawing/2014/main" id="{E8E0015E-F228-4652-AFE7-A8A9F142561E}"/>
                </a:ext>
              </a:extLst>
            </p:cNvPr>
            <p:cNvCxnSpPr>
              <a:stCxn id="31" idx="0"/>
              <a:endCxn id="24"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58">
              <a:extLst>
                <a:ext uri="{FF2B5EF4-FFF2-40B4-BE49-F238E27FC236}">
                  <a16:creationId xmlns:a16="http://schemas.microsoft.com/office/drawing/2014/main" id="{191AD66F-21E0-4FCC-81F1-5DD56D109A48}"/>
                </a:ext>
              </a:extLst>
            </p:cNvPr>
            <p:cNvCxnSpPr>
              <a:stCxn id="24" idx="1"/>
              <a:endCxn id="32"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59">
              <a:extLst>
                <a:ext uri="{FF2B5EF4-FFF2-40B4-BE49-F238E27FC236}">
                  <a16:creationId xmlns:a16="http://schemas.microsoft.com/office/drawing/2014/main" id="{17B76F01-6298-4541-9E58-6849E9331B8D}"/>
                </a:ext>
              </a:extLst>
            </p:cNvPr>
            <p:cNvCxnSpPr>
              <a:stCxn id="13" idx="7"/>
              <a:endCxn id="32"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0">
              <a:extLst>
                <a:ext uri="{FF2B5EF4-FFF2-40B4-BE49-F238E27FC236}">
                  <a16:creationId xmlns:a16="http://schemas.microsoft.com/office/drawing/2014/main" id="{5D109B04-F0F5-4123-8377-5665B3D0E239}"/>
                </a:ext>
              </a:extLst>
            </p:cNvPr>
            <p:cNvCxnSpPr>
              <a:stCxn id="32" idx="7"/>
              <a:endCxn id="27"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1">
              <a:extLst>
                <a:ext uri="{FF2B5EF4-FFF2-40B4-BE49-F238E27FC236}">
                  <a16:creationId xmlns:a16="http://schemas.microsoft.com/office/drawing/2014/main" id="{4185B63D-B166-48B0-9C1E-25BED25B14C8}"/>
                </a:ext>
              </a:extLst>
            </p:cNvPr>
            <p:cNvCxnSpPr>
              <a:stCxn id="23" idx="1"/>
              <a:endCxn id="27"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2">
              <a:extLst>
                <a:ext uri="{FF2B5EF4-FFF2-40B4-BE49-F238E27FC236}">
                  <a16:creationId xmlns:a16="http://schemas.microsoft.com/office/drawing/2014/main" id="{7F3D02EF-C829-47CC-857F-B3E54FB95C3E}"/>
                </a:ext>
              </a:extLst>
            </p:cNvPr>
            <p:cNvCxnSpPr>
              <a:stCxn id="28" idx="0"/>
              <a:endCxn id="32"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3">
              <a:extLst>
                <a:ext uri="{FF2B5EF4-FFF2-40B4-BE49-F238E27FC236}">
                  <a16:creationId xmlns:a16="http://schemas.microsoft.com/office/drawing/2014/main" id="{4547EBCF-B6C0-43BA-9AB9-CF1D942A937E}"/>
                </a:ext>
              </a:extLst>
            </p:cNvPr>
            <p:cNvCxnSpPr>
              <a:stCxn id="32" idx="0"/>
              <a:endCxn id="14"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4">
              <a:extLst>
                <a:ext uri="{FF2B5EF4-FFF2-40B4-BE49-F238E27FC236}">
                  <a16:creationId xmlns:a16="http://schemas.microsoft.com/office/drawing/2014/main" id="{45ACC765-F5A9-44AE-AC48-5B959492C558}"/>
                </a:ext>
              </a:extLst>
            </p:cNvPr>
            <p:cNvCxnSpPr>
              <a:stCxn id="14" idx="7"/>
              <a:endCxn id="26"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5">
              <a:extLst>
                <a:ext uri="{FF2B5EF4-FFF2-40B4-BE49-F238E27FC236}">
                  <a16:creationId xmlns:a16="http://schemas.microsoft.com/office/drawing/2014/main" id="{388B5108-3C68-435D-B01B-3498408BD507}"/>
                </a:ext>
              </a:extLst>
            </p:cNvPr>
            <p:cNvCxnSpPr>
              <a:stCxn id="26" idx="1"/>
              <a:endCxn id="17"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6">
              <a:extLst>
                <a:ext uri="{FF2B5EF4-FFF2-40B4-BE49-F238E27FC236}">
                  <a16:creationId xmlns:a16="http://schemas.microsoft.com/office/drawing/2014/main" id="{24D57C52-92C2-446D-9815-A2024CBE5195}"/>
                </a:ext>
              </a:extLst>
            </p:cNvPr>
            <p:cNvCxnSpPr>
              <a:stCxn id="17" idx="7"/>
              <a:endCxn id="30"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7">
              <a:extLst>
                <a:ext uri="{FF2B5EF4-FFF2-40B4-BE49-F238E27FC236}">
                  <a16:creationId xmlns:a16="http://schemas.microsoft.com/office/drawing/2014/main" id="{548A6917-82D7-4F12-B50C-88A4CD7F1220}"/>
                </a:ext>
              </a:extLst>
            </p:cNvPr>
            <p:cNvCxnSpPr>
              <a:stCxn id="26" idx="0"/>
              <a:endCxn id="30"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8">
              <a:extLst>
                <a:ext uri="{FF2B5EF4-FFF2-40B4-BE49-F238E27FC236}">
                  <a16:creationId xmlns:a16="http://schemas.microsoft.com/office/drawing/2014/main" id="{B5B3745E-7C02-4BFE-A30E-9A28C2AF60CC}"/>
                </a:ext>
              </a:extLst>
            </p:cNvPr>
            <p:cNvCxnSpPr>
              <a:stCxn id="27" idx="0"/>
              <a:endCxn id="26"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9">
              <a:extLst>
                <a:ext uri="{FF2B5EF4-FFF2-40B4-BE49-F238E27FC236}">
                  <a16:creationId xmlns:a16="http://schemas.microsoft.com/office/drawing/2014/main" id="{35CD0FD7-30BF-47F0-87F4-C9526FF6800A}"/>
                </a:ext>
              </a:extLst>
            </p:cNvPr>
            <p:cNvCxnSpPr>
              <a:stCxn id="26" idx="7"/>
              <a:endCxn id="20"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0">
              <a:extLst>
                <a:ext uri="{FF2B5EF4-FFF2-40B4-BE49-F238E27FC236}">
                  <a16:creationId xmlns:a16="http://schemas.microsoft.com/office/drawing/2014/main" id="{D4012E95-A828-4B3D-ACF1-A9BDACA2CDF9}"/>
                </a:ext>
              </a:extLst>
            </p:cNvPr>
            <p:cNvCxnSpPr>
              <a:stCxn id="20" idx="1"/>
              <a:endCxn id="30"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1">
              <a:extLst>
                <a:ext uri="{FF2B5EF4-FFF2-40B4-BE49-F238E27FC236}">
                  <a16:creationId xmlns:a16="http://schemas.microsoft.com/office/drawing/2014/main" id="{276AE8A5-16D6-4E1C-B421-9D13F20927E0}"/>
                </a:ext>
              </a:extLst>
            </p:cNvPr>
            <p:cNvCxnSpPr>
              <a:stCxn id="30" idx="7"/>
              <a:endCxn id="21"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2">
              <a:extLst>
                <a:ext uri="{FF2B5EF4-FFF2-40B4-BE49-F238E27FC236}">
                  <a16:creationId xmlns:a16="http://schemas.microsoft.com/office/drawing/2014/main" id="{2379B9A1-7B93-43FD-9F9E-3AE613CB545B}"/>
                </a:ext>
              </a:extLst>
            </p:cNvPr>
            <p:cNvCxnSpPr>
              <a:stCxn id="30" idx="1"/>
              <a:endCxn id="29"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3">
              <a:extLst>
                <a:ext uri="{FF2B5EF4-FFF2-40B4-BE49-F238E27FC236}">
                  <a16:creationId xmlns:a16="http://schemas.microsoft.com/office/drawing/2014/main" id="{D93C327C-99B4-491C-A794-862C88AC29FA}"/>
                </a:ext>
              </a:extLst>
            </p:cNvPr>
            <p:cNvCxnSpPr>
              <a:stCxn id="16" idx="7"/>
              <a:endCxn id="29"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4">
              <a:extLst>
                <a:ext uri="{FF2B5EF4-FFF2-40B4-BE49-F238E27FC236}">
                  <a16:creationId xmlns:a16="http://schemas.microsoft.com/office/drawing/2014/main" id="{9C76EAEB-DC0C-44A7-9C2D-5C73461F085B}"/>
                </a:ext>
              </a:extLst>
            </p:cNvPr>
            <p:cNvCxnSpPr>
              <a:stCxn id="29" idx="1"/>
              <a:endCxn id="15"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5">
              <a:extLst>
                <a:ext uri="{FF2B5EF4-FFF2-40B4-BE49-F238E27FC236}">
                  <a16:creationId xmlns:a16="http://schemas.microsoft.com/office/drawing/2014/main" id="{67094AD7-E4FA-461C-8029-84319B27AF39}"/>
                </a:ext>
              </a:extLst>
            </p:cNvPr>
            <p:cNvCxnSpPr>
              <a:stCxn id="29" idx="0"/>
              <a:endCxn id="19"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6" name="Straight Connector 76">
              <a:extLst>
                <a:ext uri="{FF2B5EF4-FFF2-40B4-BE49-F238E27FC236}">
                  <a16:creationId xmlns:a16="http://schemas.microsoft.com/office/drawing/2014/main" id="{507A4E1C-CB40-4386-97BF-C16E4FAC7872}"/>
                </a:ext>
              </a:extLst>
            </p:cNvPr>
            <p:cNvCxnSpPr>
              <a:stCxn id="29" idx="7"/>
              <a:endCxn id="18"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7" name="Straight Connector 77">
              <a:extLst>
                <a:ext uri="{FF2B5EF4-FFF2-40B4-BE49-F238E27FC236}">
                  <a16:creationId xmlns:a16="http://schemas.microsoft.com/office/drawing/2014/main" id="{009A9F2C-C6CA-4A7B-803A-1FCA59B39F69}"/>
                </a:ext>
              </a:extLst>
            </p:cNvPr>
            <p:cNvCxnSpPr>
              <a:stCxn id="29" idx="6"/>
              <a:endCxn id="21"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8" name="Oval 78">
              <a:extLst>
                <a:ext uri="{FF2B5EF4-FFF2-40B4-BE49-F238E27FC236}">
                  <a16:creationId xmlns:a16="http://schemas.microsoft.com/office/drawing/2014/main" id="{4D0B1432-5A42-438C-A6B6-A0C1D895ED64}"/>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grpSp>
      <p:sp>
        <p:nvSpPr>
          <p:cNvPr id="79" name="Freeform 13">
            <a:extLst>
              <a:ext uri="{FF2B5EF4-FFF2-40B4-BE49-F238E27FC236}">
                <a16:creationId xmlns:a16="http://schemas.microsoft.com/office/drawing/2014/main" id="{5F91AC0C-D9DA-4410-BB54-DA8EDBBF8DBE}"/>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80" name="TextBox 79">
            <a:extLst>
              <a:ext uri="{FF2B5EF4-FFF2-40B4-BE49-F238E27FC236}">
                <a16:creationId xmlns:a16="http://schemas.microsoft.com/office/drawing/2014/main" id="{38158A62-6721-475B-8610-534160B1D50E}"/>
              </a:ext>
            </a:extLst>
          </p:cNvPr>
          <p:cNvSpPr txBox="1"/>
          <p:nvPr/>
        </p:nvSpPr>
        <p:spPr>
          <a:xfrm rot="20117772">
            <a:off x="1582160" y="2413921"/>
            <a:ext cx="619363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微软雅黑"/>
                <a:ea typeface="微软雅黑"/>
                <a:cs typeface="+mn-cs"/>
              </a:rPr>
              <a:t>HÌNH THÀNH KIẾN THỨC</a:t>
            </a:r>
          </a:p>
        </p:txBody>
      </p:sp>
    </p:spTree>
    <p:extLst>
      <p:ext uri="{BB962C8B-B14F-4D97-AF65-F5344CB8AC3E}">
        <p14:creationId xmlns:p14="http://schemas.microsoft.com/office/powerpoint/2010/main" val="13277585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wipe(left)">
                                      <p:cBhvr>
                                        <p:cTn id="16" dur="1250"/>
                                        <p:tgtEl>
                                          <p:spTgt spid="7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5"/>
                                        </p:tgtEl>
                                        <p:attrNameLst>
                                          <p:attrName>ppt_x</p:attrName>
                                          <p:attrName>ppt_y</p:attrName>
                                        </p:attrNameLst>
                                      </p:cBhvr>
                                      <p:rCtr x="17826" y="-1528"/>
                                    </p:animMotion>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9" grpId="0" animBg="1"/>
      <p:bldP spid="79" grpId="1"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C924BA-5DA4-45AD-878B-EF9BA64B7EEF}"/>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3DB4990F-4724-468B-9F60-853760C07F76}"/>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latin typeface="Calibri" panose="020F0502020204030204"/>
              </a:endParaRPr>
            </a:p>
          </p:txBody>
        </p:sp>
        <p:sp>
          <p:nvSpPr>
            <p:cNvPr id="4" name="Flowchart: Document 3">
              <a:extLst>
                <a:ext uri="{FF2B5EF4-FFF2-40B4-BE49-F238E27FC236}">
                  <a16:creationId xmlns:a16="http://schemas.microsoft.com/office/drawing/2014/main" id="{C2530F61-BCC9-480D-B280-0B7518D7B0B2}"/>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cs typeface="Times New Roman" panose="02020603050405020304" pitchFamily="18" charset="0"/>
                </a:rPr>
                <a:t>II</a:t>
              </a:r>
            </a:p>
          </p:txBody>
        </p:sp>
      </p:grpSp>
      <p:grpSp>
        <p:nvGrpSpPr>
          <p:cNvPr id="5" name="Group 4">
            <a:extLst>
              <a:ext uri="{FF2B5EF4-FFF2-40B4-BE49-F238E27FC236}">
                <a16:creationId xmlns:a16="http://schemas.microsoft.com/office/drawing/2014/main" id="{FAF93836-8C7A-4BA8-9412-F25E33789A9B}"/>
              </a:ext>
            </a:extLst>
          </p:cNvPr>
          <p:cNvGrpSpPr/>
          <p:nvPr/>
        </p:nvGrpSpPr>
        <p:grpSpPr>
          <a:xfrm>
            <a:off x="246062" y="71440"/>
            <a:ext cx="5583238" cy="773110"/>
            <a:chOff x="246062" y="71440"/>
            <a:chExt cx="5583238" cy="773110"/>
          </a:xfrm>
        </p:grpSpPr>
        <p:sp>
          <p:nvSpPr>
            <p:cNvPr id="6" name="Rectangle: Rounded Corners 5">
              <a:extLst>
                <a:ext uri="{FF2B5EF4-FFF2-40B4-BE49-F238E27FC236}">
                  <a16:creationId xmlns:a16="http://schemas.microsoft.com/office/drawing/2014/main" id="{2603CA87-EDFD-4AE1-BC4C-C2653B656618}"/>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latin typeface="Calibri" panose="020F0502020204030204"/>
              </a:endParaRPr>
            </a:p>
          </p:txBody>
        </p:sp>
        <p:sp>
          <p:nvSpPr>
            <p:cNvPr id="7" name="Flowchart: Document 6">
              <a:extLst>
                <a:ext uri="{FF2B5EF4-FFF2-40B4-BE49-F238E27FC236}">
                  <a16:creationId xmlns:a16="http://schemas.microsoft.com/office/drawing/2014/main" id="{D087AC37-7D0F-47DC-A609-90C6BB0CA80D}"/>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cs typeface="Times New Roman" panose="02020603050405020304" pitchFamily="18" charset="0"/>
                </a:rPr>
                <a:t>I</a:t>
              </a:r>
            </a:p>
          </p:txBody>
        </p:sp>
      </p:grpSp>
      <p:sp>
        <p:nvSpPr>
          <p:cNvPr id="8" name="TextBox 7">
            <a:extLst>
              <a:ext uri="{FF2B5EF4-FFF2-40B4-BE49-F238E27FC236}">
                <a16:creationId xmlns:a16="http://schemas.microsoft.com/office/drawing/2014/main" id="{87F940D6-F569-4D5A-B3D4-73FA1AE8ACB0}"/>
              </a:ext>
            </a:extLst>
          </p:cNvPr>
          <p:cNvSpPr txBox="1"/>
          <p:nvPr/>
        </p:nvSpPr>
        <p:spPr>
          <a:xfrm>
            <a:off x="1110654" y="232102"/>
            <a:ext cx="4682728" cy="523220"/>
          </a:xfrm>
          <a:prstGeom prst="rect">
            <a:avLst/>
          </a:prstGeom>
          <a:noFill/>
        </p:spPr>
        <p:txBody>
          <a:bodyPr wrap="square">
            <a:spAutoFit/>
          </a:bodyPr>
          <a:lstStyle/>
          <a:p>
            <a:r>
              <a:rPr lang="en-US" sz="2800" b="1" dirty="0">
                <a:solidFill>
                  <a:schemeClr val="tx2">
                    <a:lumMod val="50000"/>
                  </a:schemeClr>
                </a:solidFill>
                <a:latin typeface="Times New Roman" panose="02020603050405020304" pitchFamily="18" charset="0"/>
                <a:ea typeface="MS Mincho" panose="02020609040205080304" pitchFamily="49" charset="-128"/>
              </a:rPr>
              <a:t>ĐỌC- TÌM HIỂU CHUNG</a:t>
            </a:r>
            <a:endParaRPr lang="en-US" sz="2800" dirty="0">
              <a:solidFill>
                <a:schemeClr val="tx2">
                  <a:lumMod val="50000"/>
                </a:schemeClr>
              </a:solidFill>
              <a:latin typeface="Calibri" panose="020F0502020204030204"/>
            </a:endParaRPr>
          </a:p>
        </p:txBody>
      </p:sp>
      <p:pic>
        <p:nvPicPr>
          <p:cNvPr id="1026" name="Picture 2" descr="[Infographics] Thống kê sau 1 tháng tổng kiểm soát phương tiện giao thông đường bộ - Ảnh 1">
            <a:extLst>
              <a:ext uri="{FF2B5EF4-FFF2-40B4-BE49-F238E27FC236}">
                <a16:creationId xmlns:a16="http://schemas.microsoft.com/office/drawing/2014/main" id="{64B0344A-2DEE-42C0-AC89-DF57D6475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910" y="257636"/>
            <a:ext cx="3728615" cy="608753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49">
            <a:extLst>
              <a:ext uri="{FF2B5EF4-FFF2-40B4-BE49-F238E27FC236}">
                <a16:creationId xmlns:a16="http://schemas.microsoft.com/office/drawing/2014/main" id="{7E2052DF-41CE-42A9-A2AF-4BBA6BD6CCB2}"/>
              </a:ext>
            </a:extLst>
          </p:cNvPr>
          <p:cNvGrpSpPr/>
          <p:nvPr/>
        </p:nvGrpSpPr>
        <p:grpSpPr>
          <a:xfrm>
            <a:off x="1118915" y="1956025"/>
            <a:ext cx="1287218" cy="619432"/>
            <a:chOff x="5260593" y="1647730"/>
            <a:chExt cx="2451195" cy="1188611"/>
          </a:xfrm>
          <a:solidFill>
            <a:schemeClr val="accent1"/>
          </a:solidFill>
        </p:grpSpPr>
        <p:sp>
          <p:nvSpPr>
            <p:cNvPr id="11" name="Freeform 20">
              <a:extLst>
                <a:ext uri="{FF2B5EF4-FFF2-40B4-BE49-F238E27FC236}">
                  <a16:creationId xmlns:a16="http://schemas.microsoft.com/office/drawing/2014/main" id="{6D8154EE-28B0-45E3-B047-C607661614C1}"/>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2" name="Freeform 23">
              <a:extLst>
                <a:ext uri="{FF2B5EF4-FFF2-40B4-BE49-F238E27FC236}">
                  <a16:creationId xmlns:a16="http://schemas.microsoft.com/office/drawing/2014/main" id="{02CE5AE8-F9E2-48C5-9E12-8DD0AB6677D2}"/>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3" name="Freeform 24">
              <a:extLst>
                <a:ext uri="{FF2B5EF4-FFF2-40B4-BE49-F238E27FC236}">
                  <a16:creationId xmlns:a16="http://schemas.microsoft.com/office/drawing/2014/main" id="{FA0B5214-1D39-41A9-9B20-0C9BDB9D9063}"/>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grpSp>
        <p:nvGrpSpPr>
          <p:cNvPr id="14" name="组合 49">
            <a:extLst>
              <a:ext uri="{FF2B5EF4-FFF2-40B4-BE49-F238E27FC236}">
                <a16:creationId xmlns:a16="http://schemas.microsoft.com/office/drawing/2014/main" id="{137EEF9C-7213-47FB-8B7E-DDA2A8A108AA}"/>
              </a:ext>
            </a:extLst>
          </p:cNvPr>
          <p:cNvGrpSpPr/>
          <p:nvPr/>
        </p:nvGrpSpPr>
        <p:grpSpPr>
          <a:xfrm>
            <a:off x="1060647" y="3176039"/>
            <a:ext cx="1287218" cy="619432"/>
            <a:chOff x="5260593" y="1647730"/>
            <a:chExt cx="2451195" cy="1188611"/>
          </a:xfrm>
          <a:solidFill>
            <a:schemeClr val="accent1"/>
          </a:solidFill>
        </p:grpSpPr>
        <p:sp>
          <p:nvSpPr>
            <p:cNvPr id="15" name="Freeform 20">
              <a:extLst>
                <a:ext uri="{FF2B5EF4-FFF2-40B4-BE49-F238E27FC236}">
                  <a16:creationId xmlns:a16="http://schemas.microsoft.com/office/drawing/2014/main" id="{79C12F7E-6C04-4A5F-B234-DFA0AA00665C}"/>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6" name="Freeform 23">
              <a:extLst>
                <a:ext uri="{FF2B5EF4-FFF2-40B4-BE49-F238E27FC236}">
                  <a16:creationId xmlns:a16="http://schemas.microsoft.com/office/drawing/2014/main" id="{1189D58B-F9D9-4712-97B8-3E82B157D18E}"/>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7" name="Freeform 24">
              <a:extLst>
                <a:ext uri="{FF2B5EF4-FFF2-40B4-BE49-F238E27FC236}">
                  <a16:creationId xmlns:a16="http://schemas.microsoft.com/office/drawing/2014/main" id="{6507BED4-BCEF-46BD-9A0A-3C1D42BCCBD3}"/>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19" name="TextBox 18">
            <a:extLst>
              <a:ext uri="{FF2B5EF4-FFF2-40B4-BE49-F238E27FC236}">
                <a16:creationId xmlns:a16="http://schemas.microsoft.com/office/drawing/2014/main" id="{761EC4D1-9C05-4002-B15C-023C1E07D176}"/>
              </a:ext>
            </a:extLst>
          </p:cNvPr>
          <p:cNvSpPr txBox="1"/>
          <p:nvPr/>
        </p:nvSpPr>
        <p:spPr>
          <a:xfrm>
            <a:off x="1663379" y="1890364"/>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1.</a:t>
            </a:r>
            <a:r>
              <a:rPr lang="vi-VN" sz="28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Xuất xứ: </a:t>
            </a:r>
            <a:r>
              <a:rPr lang="vi-VN" sz="2800" dirty="0">
                <a:solidFill>
                  <a:srgbClr val="000000"/>
                </a:solidFill>
                <a:effectLst/>
                <a:latin typeface="Times New Roman" panose="02020603050405020304" pitchFamily="18" charset="0"/>
                <a:ea typeface="Times New Roman" panose="02020603050405020304" pitchFamily="18" charset="0"/>
              </a:rPr>
              <a:t>infographics.vn</a:t>
            </a:r>
            <a:endParaRPr lang="en-US" sz="28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8BE24515-16EF-43D7-B002-9AC6CBF5FCCB}"/>
              </a:ext>
            </a:extLst>
          </p:cNvPr>
          <p:cNvSpPr txBox="1"/>
          <p:nvPr/>
        </p:nvSpPr>
        <p:spPr>
          <a:xfrm>
            <a:off x="1663379" y="3123058"/>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A5EEB0DB-89D3-44D5-9971-20B6C6BD3A48}"/>
              </a:ext>
            </a:extLst>
          </p:cNvPr>
          <p:cNvSpPr txBox="1"/>
          <p:nvPr/>
        </p:nvSpPr>
        <p:spPr>
          <a:xfrm>
            <a:off x="1663379" y="4201379"/>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grpSp>
        <p:nvGrpSpPr>
          <p:cNvPr id="25" name="组合 49">
            <a:extLst>
              <a:ext uri="{FF2B5EF4-FFF2-40B4-BE49-F238E27FC236}">
                <a16:creationId xmlns:a16="http://schemas.microsoft.com/office/drawing/2014/main" id="{8E956647-BEEA-4858-BF9C-8B9D34E8EB09}"/>
              </a:ext>
            </a:extLst>
          </p:cNvPr>
          <p:cNvGrpSpPr/>
          <p:nvPr/>
        </p:nvGrpSpPr>
        <p:grpSpPr>
          <a:xfrm>
            <a:off x="961357" y="4439726"/>
            <a:ext cx="1287218" cy="619432"/>
            <a:chOff x="5260593" y="1647730"/>
            <a:chExt cx="2451195" cy="1188611"/>
          </a:xfrm>
          <a:solidFill>
            <a:schemeClr val="accent1"/>
          </a:solidFill>
        </p:grpSpPr>
        <p:sp>
          <p:nvSpPr>
            <p:cNvPr id="26" name="Freeform 20">
              <a:extLst>
                <a:ext uri="{FF2B5EF4-FFF2-40B4-BE49-F238E27FC236}">
                  <a16:creationId xmlns:a16="http://schemas.microsoft.com/office/drawing/2014/main" id="{E07F90FA-9E97-43C3-989D-D9DED2FD7BC5}"/>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7" name="Freeform 23">
              <a:extLst>
                <a:ext uri="{FF2B5EF4-FFF2-40B4-BE49-F238E27FC236}">
                  <a16:creationId xmlns:a16="http://schemas.microsoft.com/office/drawing/2014/main" id="{960604FA-2CB9-457D-B47E-7740DC59BE70}"/>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8" name="Freeform 24">
              <a:extLst>
                <a:ext uri="{FF2B5EF4-FFF2-40B4-BE49-F238E27FC236}">
                  <a16:creationId xmlns:a16="http://schemas.microsoft.com/office/drawing/2014/main" id="{9476C59A-A48E-46FF-AB07-90FAF2BB5941}"/>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96819497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b00f0a891b96caa050f493ee863d966a.png">
            <a:extLst>
              <a:ext uri="{FF2B5EF4-FFF2-40B4-BE49-F238E27FC236}">
                <a16:creationId xmlns:a16="http://schemas.microsoft.com/office/drawing/2014/main" id="{D42D2A17-124A-4CED-AE6A-980A4C5EE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111125" y="733425"/>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153" y="-251791"/>
            <a:ext cx="4554538" cy="2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F8EF7D2-F067-483C-9EBB-AB65FF110D35}"/>
              </a:ext>
            </a:extLst>
          </p:cNvPr>
          <p:cNvPicPr>
            <a:picLocks noChangeAspect="1"/>
          </p:cNvPicPr>
          <p:nvPr/>
        </p:nvPicPr>
        <p:blipFill>
          <a:blip r:embed="rId4"/>
          <a:stretch>
            <a:fillRect/>
          </a:stretch>
        </p:blipFill>
        <p:spPr>
          <a:xfrm rot="2882195">
            <a:off x="401246" y="5899528"/>
            <a:ext cx="770330" cy="672343"/>
          </a:xfrm>
          <a:prstGeom prst="rect">
            <a:avLst/>
          </a:prstGeom>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5"/>
          <a:stretch>
            <a:fillRect/>
          </a:stretch>
        </p:blipFill>
        <p:spPr>
          <a:xfrm rot="18710200">
            <a:off x="9957415" y="318691"/>
            <a:ext cx="1264478" cy="1776946"/>
          </a:xfrm>
          <a:prstGeom prst="rect">
            <a:avLst/>
          </a:prstGeom>
        </p:spPr>
      </p:pic>
      <p:sp>
        <p:nvSpPr>
          <p:cNvPr id="6" name="品 10">
            <a:extLst>
              <a:ext uri="{FF2B5EF4-FFF2-40B4-BE49-F238E27FC236}">
                <a16:creationId xmlns:a16="http://schemas.microsoft.com/office/drawing/2014/main" id="{BBBCF381-163F-4815-BDD2-4029527DB598}"/>
              </a:ext>
            </a:extLst>
          </p:cNvPr>
          <p:cNvSpPr txBox="1">
            <a:spLocks noChangeArrowheads="1"/>
          </p:cNvSpPr>
          <p:nvPr/>
        </p:nvSpPr>
        <p:spPr bwMode="auto">
          <a:xfrm rot="-284555">
            <a:off x="3472596" y="485170"/>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p>
        </p:txBody>
      </p:sp>
      <p:grpSp>
        <p:nvGrpSpPr>
          <p:cNvPr id="10" name="Group 9">
            <a:extLst>
              <a:ext uri="{FF2B5EF4-FFF2-40B4-BE49-F238E27FC236}">
                <a16:creationId xmlns:a16="http://schemas.microsoft.com/office/drawing/2014/main" id="{AB8F6DFC-34C6-4922-9A28-60FE8B123704}"/>
              </a:ext>
            </a:extLst>
          </p:cNvPr>
          <p:cNvGrpSpPr/>
          <p:nvPr/>
        </p:nvGrpSpPr>
        <p:grpSpPr>
          <a:xfrm>
            <a:off x="3526153" y="2066598"/>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7" name="Table 6">
            <a:extLst>
              <a:ext uri="{FF2B5EF4-FFF2-40B4-BE49-F238E27FC236}">
                <a16:creationId xmlns:a16="http://schemas.microsoft.com/office/drawing/2014/main" id="{9C5C6C29-5B89-4DBE-9356-6FCF9F264002}"/>
              </a:ext>
            </a:extLst>
          </p:cNvPr>
          <p:cNvGraphicFramePr>
            <a:graphicFrameLocks noGrp="1"/>
          </p:cNvGraphicFramePr>
          <p:nvPr>
            <p:extLst>
              <p:ext uri="{D42A27DB-BD31-4B8C-83A1-F6EECF244321}">
                <p14:modId xmlns:p14="http://schemas.microsoft.com/office/powerpoint/2010/main" val="909907914"/>
              </p:ext>
            </p:extLst>
          </p:nvPr>
        </p:nvGraphicFramePr>
        <p:xfrm>
          <a:off x="2243139" y="3292696"/>
          <a:ext cx="8101012" cy="2739390"/>
        </p:xfrm>
        <a:graphic>
          <a:graphicData uri="http://schemas.openxmlformats.org/drawingml/2006/table">
            <a:tbl>
              <a:tblPr firstRow="1" firstCol="1" bandRow="1" bandCol="1"/>
              <a:tblGrid>
                <a:gridCol w="4557711">
                  <a:extLst>
                    <a:ext uri="{9D8B030D-6E8A-4147-A177-3AD203B41FA5}">
                      <a16:colId xmlns:a16="http://schemas.microsoft.com/office/drawing/2014/main" val="2643244917"/>
                    </a:ext>
                  </a:extLst>
                </a:gridCol>
                <a:gridCol w="3543301">
                  <a:extLst>
                    <a:ext uri="{9D8B030D-6E8A-4147-A177-3AD203B41FA5}">
                      <a16:colId xmlns:a16="http://schemas.microsoft.com/office/drawing/2014/main" val="539648584"/>
                    </a:ext>
                  </a:extLst>
                </a:gridCol>
              </a:tblGrid>
              <a:tr h="0">
                <a:tc>
                  <a:txBody>
                    <a:bodyPr/>
                    <a:lstStyle/>
                    <a:p>
                      <a:pPr algn="ctr">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07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val="2568157619"/>
                  </a:ext>
                </a:extLst>
              </a:tr>
              <a:tr h="0">
                <a:tc>
                  <a:txBody>
                    <a:bodyPr/>
                    <a:lstStyle/>
                    <a:p>
                      <a:pPr algn="just">
                        <a:lnSpc>
                          <a:spcPct val="107000"/>
                        </a:lnSpc>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1156131"/>
                  </a:ext>
                </a:extLst>
              </a:tr>
              <a:tr h="0">
                <a:tc>
                  <a:txBody>
                    <a:bodyPr/>
                    <a:lstStyle/>
                    <a:p>
                      <a:pPr algn="just">
                        <a:lnSpc>
                          <a:spcPct val="107000"/>
                        </a:lnSpc>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Mục đích của văn bản là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823508"/>
                  </a:ext>
                </a:extLst>
              </a:tr>
              <a:tr h="793750">
                <a:tc>
                  <a:txBody>
                    <a:bodyPr/>
                    <a:lstStyle/>
                    <a:p>
                      <a:pPr algn="just">
                        <a:lnSpc>
                          <a:spcPct val="107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966793"/>
                  </a:ext>
                </a:extLst>
              </a:tr>
            </a:tbl>
          </a:graphicData>
        </a:graphic>
      </p:graphicFrame>
    </p:spTree>
    <p:extLst>
      <p:ext uri="{BB962C8B-B14F-4D97-AF65-F5344CB8AC3E}">
        <p14:creationId xmlns:p14="http://schemas.microsoft.com/office/powerpoint/2010/main" val="297342681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a:extLst>
              <a:ext uri="{FF2B5EF4-FFF2-40B4-BE49-F238E27FC236}">
                <a16:creationId xmlns:a16="http://schemas.microsoft.com/office/drawing/2014/main" id="{4DFBEED3-658A-41A5-90F8-3800B2316E49}"/>
              </a:ext>
            </a:extLst>
          </p:cNvPr>
          <p:cNvGrpSpPr/>
          <p:nvPr/>
        </p:nvGrpSpPr>
        <p:grpSpPr>
          <a:xfrm>
            <a:off x="509939" y="1388937"/>
            <a:ext cx="786580" cy="792420"/>
            <a:chOff x="5920323" y="2302554"/>
            <a:chExt cx="2180669" cy="2227927"/>
          </a:xfrm>
          <a:effectLst>
            <a:outerShdw blurRad="177800" dir="18900000" sy="23000" kx="-1200000" algn="bl" rotWithShape="0">
              <a:prstClr val="black">
                <a:alpha val="29000"/>
              </a:prstClr>
            </a:outerShdw>
          </a:effectLst>
        </p:grpSpPr>
        <p:sp>
          <p:nvSpPr>
            <p:cNvPr id="3" name="Freeform 36">
              <a:extLst>
                <a:ext uri="{FF2B5EF4-FFF2-40B4-BE49-F238E27FC236}">
                  <a16:creationId xmlns:a16="http://schemas.microsoft.com/office/drawing/2014/main" id="{6EB590C0-0EAD-42D2-BAF0-2CE372B9ACD9}"/>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 name="Freeform 22">
              <a:extLst>
                <a:ext uri="{FF2B5EF4-FFF2-40B4-BE49-F238E27FC236}">
                  <a16:creationId xmlns:a16="http://schemas.microsoft.com/office/drawing/2014/main" id="{067D81D2-41F8-4328-A1AB-BD6D04229A57}"/>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23">
              <a:extLst>
                <a:ext uri="{FF2B5EF4-FFF2-40B4-BE49-F238E27FC236}">
                  <a16:creationId xmlns:a16="http://schemas.microsoft.com/office/drawing/2014/main" id="{7EF01598-5F65-4FF5-B330-C633C62E1E1E}"/>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24">
              <a:extLst>
                <a:ext uri="{FF2B5EF4-FFF2-40B4-BE49-F238E27FC236}">
                  <a16:creationId xmlns:a16="http://schemas.microsoft.com/office/drawing/2014/main" id="{3E548EFD-6B2E-4FDF-B6BB-018D553D9308}"/>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25">
              <a:extLst>
                <a:ext uri="{FF2B5EF4-FFF2-40B4-BE49-F238E27FC236}">
                  <a16:creationId xmlns:a16="http://schemas.microsoft.com/office/drawing/2014/main" id="{82C3C3B7-0EBD-4925-83F6-4A10B1D1A8B1}"/>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26">
              <a:extLst>
                <a:ext uri="{FF2B5EF4-FFF2-40B4-BE49-F238E27FC236}">
                  <a16:creationId xmlns:a16="http://schemas.microsoft.com/office/drawing/2014/main" id="{AFDCB5A2-CC07-4A06-AFA6-8AF20EABE5AB}"/>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27">
              <a:extLst>
                <a:ext uri="{FF2B5EF4-FFF2-40B4-BE49-F238E27FC236}">
                  <a16:creationId xmlns:a16="http://schemas.microsoft.com/office/drawing/2014/main" id="{7C99FCBF-5B23-4E45-AD85-6F5AAA02756B}"/>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28">
              <a:extLst>
                <a:ext uri="{FF2B5EF4-FFF2-40B4-BE49-F238E27FC236}">
                  <a16:creationId xmlns:a16="http://schemas.microsoft.com/office/drawing/2014/main" id="{FAF237CA-4D5F-4384-8923-F258E44FADDA}"/>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Group 35">
            <a:extLst>
              <a:ext uri="{FF2B5EF4-FFF2-40B4-BE49-F238E27FC236}">
                <a16:creationId xmlns:a16="http://schemas.microsoft.com/office/drawing/2014/main" id="{0C0D3AE4-D520-45D2-B656-27A9B1D2AD8B}"/>
              </a:ext>
            </a:extLst>
          </p:cNvPr>
          <p:cNvGrpSpPr/>
          <p:nvPr/>
        </p:nvGrpSpPr>
        <p:grpSpPr>
          <a:xfrm>
            <a:off x="560946" y="4448794"/>
            <a:ext cx="786580" cy="792420"/>
            <a:chOff x="5920323" y="2302554"/>
            <a:chExt cx="2180669" cy="2227927"/>
          </a:xfrm>
          <a:effectLst>
            <a:outerShdw blurRad="177800" dir="18900000" sy="23000" kx="-1200000" algn="bl" rotWithShape="0">
              <a:prstClr val="black">
                <a:alpha val="29000"/>
              </a:prstClr>
            </a:outerShdw>
          </a:effectLst>
        </p:grpSpPr>
        <p:sp>
          <p:nvSpPr>
            <p:cNvPr id="14" name="Freeform 36">
              <a:extLst>
                <a:ext uri="{FF2B5EF4-FFF2-40B4-BE49-F238E27FC236}">
                  <a16:creationId xmlns:a16="http://schemas.microsoft.com/office/drawing/2014/main" id="{BBA82398-8C2E-4B36-B661-BB422CF1D931}"/>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22">
              <a:extLst>
                <a:ext uri="{FF2B5EF4-FFF2-40B4-BE49-F238E27FC236}">
                  <a16:creationId xmlns:a16="http://schemas.microsoft.com/office/drawing/2014/main" id="{F946D066-418A-4AF7-9EA6-E56C85FB795F}"/>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23">
              <a:extLst>
                <a:ext uri="{FF2B5EF4-FFF2-40B4-BE49-F238E27FC236}">
                  <a16:creationId xmlns:a16="http://schemas.microsoft.com/office/drawing/2014/main" id="{ABE95ECA-8F5B-4039-9888-ED1F5C60CFC9}"/>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7" name="Freeform 24">
              <a:extLst>
                <a:ext uri="{FF2B5EF4-FFF2-40B4-BE49-F238E27FC236}">
                  <a16:creationId xmlns:a16="http://schemas.microsoft.com/office/drawing/2014/main" id="{5BA37D58-0B30-4099-A9A5-3C377A6C1212}"/>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8" name="Freeform 25">
              <a:extLst>
                <a:ext uri="{FF2B5EF4-FFF2-40B4-BE49-F238E27FC236}">
                  <a16:creationId xmlns:a16="http://schemas.microsoft.com/office/drawing/2014/main" id="{316CEE8F-049F-4126-80FF-4F40614FB312}"/>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9" name="Freeform 26">
              <a:extLst>
                <a:ext uri="{FF2B5EF4-FFF2-40B4-BE49-F238E27FC236}">
                  <a16:creationId xmlns:a16="http://schemas.microsoft.com/office/drawing/2014/main" id="{54F63EDB-9A24-49B7-AA8E-72E63D6AC174}"/>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0" name="Freeform 27">
              <a:extLst>
                <a:ext uri="{FF2B5EF4-FFF2-40B4-BE49-F238E27FC236}">
                  <a16:creationId xmlns:a16="http://schemas.microsoft.com/office/drawing/2014/main" id="{5AEACFE7-063E-409F-BD5C-6B6B395AEE0E}"/>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1" name="Freeform 28">
              <a:extLst>
                <a:ext uri="{FF2B5EF4-FFF2-40B4-BE49-F238E27FC236}">
                  <a16:creationId xmlns:a16="http://schemas.microsoft.com/office/drawing/2014/main" id="{E07E062D-4EFA-4053-A40C-0355565103D6}"/>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22" name="TextBox 21">
            <a:extLst>
              <a:ext uri="{FF2B5EF4-FFF2-40B4-BE49-F238E27FC236}">
                <a16:creationId xmlns:a16="http://schemas.microsoft.com/office/drawing/2014/main" id="{F3D35E22-DC81-403C-9FC1-631E384005E6}"/>
              </a:ext>
            </a:extLst>
          </p:cNvPr>
          <p:cNvSpPr txBox="1"/>
          <p:nvPr/>
        </p:nvSpPr>
        <p:spPr>
          <a:xfrm>
            <a:off x="1413241" y="4717994"/>
            <a:ext cx="1774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277DC"/>
                </a:solidFill>
                <a:effectLst/>
                <a:uLnTx/>
                <a:uFillTx/>
                <a:latin typeface="Times New Roman" panose="02020603050405020304" pitchFamily="18" charset="0"/>
                <a:ea typeface="微软雅黑"/>
                <a:cs typeface="Times New Roman" panose="02020603050405020304" pitchFamily="18" charset="0"/>
              </a:rPr>
              <a:t>Bố</a:t>
            </a:r>
            <a:r>
              <a:rPr kumimoji="0" lang="en-US"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2277DC"/>
                </a:solidFill>
                <a:effectLst/>
                <a:uLnTx/>
                <a:uFillTx/>
                <a:latin typeface="Times New Roman" panose="02020603050405020304" pitchFamily="18" charset="0"/>
                <a:ea typeface="微软雅黑"/>
                <a:cs typeface="Times New Roman" panose="02020603050405020304" pitchFamily="18" charset="0"/>
              </a:rPr>
              <a:t>cục</a:t>
            </a:r>
            <a:r>
              <a:rPr kumimoji="0" lang="en-US"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rPr>
              <a:t>:</a:t>
            </a:r>
            <a:endParaRPr kumimoji="0" lang="en-SG"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endParaRPr>
          </a:p>
        </p:txBody>
      </p:sp>
      <p:sp>
        <p:nvSpPr>
          <p:cNvPr id="23" name="Text Box 27">
            <a:extLst>
              <a:ext uri="{FF2B5EF4-FFF2-40B4-BE49-F238E27FC236}">
                <a16:creationId xmlns:a16="http://schemas.microsoft.com/office/drawing/2014/main" id="{E9D077AF-3CED-48B7-9A4D-58DE63E47837}"/>
              </a:ext>
            </a:extLst>
          </p:cNvPr>
          <p:cNvSpPr txBox="1">
            <a:spLocks noChangeArrowheads="1"/>
          </p:cNvSpPr>
          <p:nvPr/>
        </p:nvSpPr>
        <p:spPr bwMode="auto">
          <a:xfrm>
            <a:off x="3000328" y="4809712"/>
            <a:ext cx="5545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2800" dirty="0">
                <a:solidFill>
                  <a:srgbClr val="000000"/>
                </a:solidFill>
                <a:latin typeface="Times New Roman" panose="02020603050405020304" pitchFamily="18" charset="0"/>
                <a:ea typeface="微软雅黑"/>
                <a:cs typeface="Times New Roman" panose="02020603050405020304" pitchFamily="18" charset="0"/>
              </a:rPr>
              <a:t>2</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phần</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nvGrpSpPr>
          <p:cNvPr id="81" name="组合 20">
            <a:extLst>
              <a:ext uri="{FF2B5EF4-FFF2-40B4-BE49-F238E27FC236}">
                <a16:creationId xmlns:a16="http://schemas.microsoft.com/office/drawing/2014/main" id="{0A04BAE3-7F65-46B7-AD10-B881F3027523}"/>
              </a:ext>
            </a:extLst>
          </p:cNvPr>
          <p:cNvGrpSpPr/>
          <p:nvPr/>
        </p:nvGrpSpPr>
        <p:grpSpPr>
          <a:xfrm rot="2286310">
            <a:off x="4690196" y="5533967"/>
            <a:ext cx="1774947" cy="987818"/>
            <a:chOff x="4562793" y="1662669"/>
            <a:chExt cx="2305923" cy="1341607"/>
          </a:xfrm>
          <a:solidFill>
            <a:schemeClr val="accent1"/>
          </a:solidFill>
        </p:grpSpPr>
        <p:sp>
          <p:nvSpPr>
            <p:cNvPr id="82" name="Freeform 14">
              <a:extLst>
                <a:ext uri="{FF2B5EF4-FFF2-40B4-BE49-F238E27FC236}">
                  <a16:creationId xmlns:a16="http://schemas.microsoft.com/office/drawing/2014/main" id="{A8CF5938-7378-4922-977B-7FEDCEDE1FE0}"/>
                </a:ext>
              </a:extLst>
            </p:cNvPr>
            <p:cNvSpPr>
              <a:spLocks/>
            </p:cNvSpPr>
            <p:nvPr/>
          </p:nvSpPr>
          <p:spPr bwMode="auto">
            <a:xfrm>
              <a:off x="4859235" y="2653935"/>
              <a:ext cx="882297" cy="303473"/>
            </a:xfrm>
            <a:custGeom>
              <a:avLst/>
              <a:gdLst>
                <a:gd name="T0" fmla="*/ 172 w 375"/>
                <a:gd name="T1" fmla="*/ 117 h 129"/>
                <a:gd name="T2" fmla="*/ 2 w 375"/>
                <a:gd name="T3" fmla="*/ 46 h 129"/>
                <a:gd name="T4" fmla="*/ 2 w 375"/>
                <a:gd name="T5" fmla="*/ 39 h 129"/>
                <a:gd name="T6" fmla="*/ 9 w 375"/>
                <a:gd name="T7" fmla="*/ 39 h 129"/>
                <a:gd name="T8" fmla="*/ 335 w 375"/>
                <a:gd name="T9" fmla="*/ 39 h 129"/>
                <a:gd name="T10" fmla="*/ 365 w 375"/>
                <a:gd name="T11" fmla="*/ 3 h 129"/>
                <a:gd name="T12" fmla="*/ 372 w 375"/>
                <a:gd name="T13" fmla="*/ 2 h 129"/>
                <a:gd name="T14" fmla="*/ 373 w 375"/>
                <a:gd name="T15" fmla="*/ 9 h 129"/>
                <a:gd name="T16" fmla="*/ 342 w 375"/>
                <a:gd name="T17" fmla="*/ 46 h 129"/>
                <a:gd name="T18" fmla="*/ 172 w 375"/>
                <a:gd name="T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29">
                  <a:moveTo>
                    <a:pt x="172" y="117"/>
                  </a:moveTo>
                  <a:cubicBezTo>
                    <a:pt x="110" y="117"/>
                    <a:pt x="49" y="93"/>
                    <a:pt x="2" y="46"/>
                  </a:cubicBezTo>
                  <a:cubicBezTo>
                    <a:pt x="0" y="44"/>
                    <a:pt x="0" y="41"/>
                    <a:pt x="2" y="39"/>
                  </a:cubicBezTo>
                  <a:cubicBezTo>
                    <a:pt x="4" y="37"/>
                    <a:pt x="7" y="37"/>
                    <a:pt x="9" y="39"/>
                  </a:cubicBezTo>
                  <a:cubicBezTo>
                    <a:pt x="99" y="129"/>
                    <a:pt x="245" y="129"/>
                    <a:pt x="335" y="39"/>
                  </a:cubicBezTo>
                  <a:cubicBezTo>
                    <a:pt x="346" y="28"/>
                    <a:pt x="356" y="16"/>
                    <a:pt x="365" y="3"/>
                  </a:cubicBezTo>
                  <a:cubicBezTo>
                    <a:pt x="366" y="1"/>
                    <a:pt x="370" y="0"/>
                    <a:pt x="372" y="2"/>
                  </a:cubicBezTo>
                  <a:cubicBezTo>
                    <a:pt x="374" y="3"/>
                    <a:pt x="375" y="6"/>
                    <a:pt x="373" y="9"/>
                  </a:cubicBezTo>
                  <a:cubicBezTo>
                    <a:pt x="364" y="22"/>
                    <a:pt x="354" y="35"/>
                    <a:pt x="342" y="46"/>
                  </a:cubicBezTo>
                  <a:cubicBezTo>
                    <a:pt x="295" y="93"/>
                    <a:pt x="234" y="117"/>
                    <a:pt x="172"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3" name="Freeform 15">
              <a:extLst>
                <a:ext uri="{FF2B5EF4-FFF2-40B4-BE49-F238E27FC236}">
                  <a16:creationId xmlns:a16="http://schemas.microsoft.com/office/drawing/2014/main" id="{9539EACA-51E7-4A9E-81D2-E9E0E6884CD0}"/>
                </a:ext>
              </a:extLst>
            </p:cNvPr>
            <p:cNvSpPr>
              <a:spLocks/>
            </p:cNvSpPr>
            <p:nvPr/>
          </p:nvSpPr>
          <p:spPr bwMode="auto">
            <a:xfrm>
              <a:off x="4562793" y="1662669"/>
              <a:ext cx="2233277" cy="1341607"/>
            </a:xfrm>
            <a:custGeom>
              <a:avLst/>
              <a:gdLst>
                <a:gd name="T0" fmla="*/ 304 w 949"/>
                <a:gd name="T1" fmla="*/ 570 h 571"/>
                <a:gd name="T2" fmla="*/ 301 w 949"/>
                <a:gd name="T3" fmla="*/ 570 h 571"/>
                <a:gd name="T4" fmla="*/ 106 w 949"/>
                <a:gd name="T5" fmla="*/ 490 h 571"/>
                <a:gd name="T6" fmla="*/ 106 w 949"/>
                <a:gd name="T7" fmla="*/ 106 h 571"/>
                <a:gd name="T8" fmla="*/ 490 w 949"/>
                <a:gd name="T9" fmla="*/ 106 h 571"/>
                <a:gd name="T10" fmla="*/ 533 w 949"/>
                <a:gd name="T11" fmla="*/ 435 h 571"/>
                <a:gd name="T12" fmla="*/ 527 w 949"/>
                <a:gd name="T13" fmla="*/ 436 h 571"/>
                <a:gd name="T14" fmla="*/ 525 w 949"/>
                <a:gd name="T15" fmla="*/ 430 h 571"/>
                <a:gd name="T16" fmla="*/ 483 w 949"/>
                <a:gd name="T17" fmla="*/ 113 h 571"/>
                <a:gd name="T18" fmla="*/ 113 w 949"/>
                <a:gd name="T19" fmla="*/ 113 h 571"/>
                <a:gd name="T20" fmla="*/ 113 w 949"/>
                <a:gd name="T21" fmla="*/ 483 h 571"/>
                <a:gd name="T22" fmla="*/ 301 w 949"/>
                <a:gd name="T23" fmla="*/ 560 h 571"/>
                <a:gd name="T24" fmla="*/ 304 w 949"/>
                <a:gd name="T25" fmla="*/ 560 h 571"/>
                <a:gd name="T26" fmla="*/ 762 w 949"/>
                <a:gd name="T27" fmla="*/ 279 h 571"/>
                <a:gd name="T28" fmla="*/ 940 w 949"/>
                <a:gd name="T29" fmla="*/ 119 h 571"/>
                <a:gd name="T30" fmla="*/ 947 w 949"/>
                <a:gd name="T31" fmla="*/ 120 h 571"/>
                <a:gd name="T32" fmla="*/ 946 w 949"/>
                <a:gd name="T33" fmla="*/ 127 h 571"/>
                <a:gd name="T34" fmla="*/ 769 w 949"/>
                <a:gd name="T35" fmla="*/ 286 h 571"/>
                <a:gd name="T36" fmla="*/ 304 w 949"/>
                <a:gd name="T37" fmla="*/ 57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9" h="571">
                  <a:moveTo>
                    <a:pt x="304" y="570"/>
                  </a:moveTo>
                  <a:cubicBezTo>
                    <a:pt x="301" y="570"/>
                    <a:pt x="301" y="570"/>
                    <a:pt x="301" y="570"/>
                  </a:cubicBezTo>
                  <a:cubicBezTo>
                    <a:pt x="228" y="571"/>
                    <a:pt x="158" y="543"/>
                    <a:pt x="106" y="490"/>
                  </a:cubicBezTo>
                  <a:cubicBezTo>
                    <a:pt x="0" y="384"/>
                    <a:pt x="0" y="212"/>
                    <a:pt x="106" y="106"/>
                  </a:cubicBezTo>
                  <a:cubicBezTo>
                    <a:pt x="212" y="0"/>
                    <a:pt x="384" y="0"/>
                    <a:pt x="490" y="106"/>
                  </a:cubicBezTo>
                  <a:cubicBezTo>
                    <a:pt x="578" y="193"/>
                    <a:pt x="595" y="328"/>
                    <a:pt x="533" y="435"/>
                  </a:cubicBezTo>
                  <a:cubicBezTo>
                    <a:pt x="532" y="437"/>
                    <a:pt x="529" y="438"/>
                    <a:pt x="527" y="436"/>
                  </a:cubicBezTo>
                  <a:cubicBezTo>
                    <a:pt x="524" y="435"/>
                    <a:pt x="523" y="432"/>
                    <a:pt x="525" y="430"/>
                  </a:cubicBezTo>
                  <a:cubicBezTo>
                    <a:pt x="584" y="327"/>
                    <a:pt x="567" y="197"/>
                    <a:pt x="483" y="113"/>
                  </a:cubicBezTo>
                  <a:cubicBezTo>
                    <a:pt x="381" y="11"/>
                    <a:pt x="215" y="11"/>
                    <a:pt x="113" y="113"/>
                  </a:cubicBezTo>
                  <a:cubicBezTo>
                    <a:pt x="11" y="215"/>
                    <a:pt x="11" y="381"/>
                    <a:pt x="113" y="483"/>
                  </a:cubicBezTo>
                  <a:cubicBezTo>
                    <a:pt x="163" y="534"/>
                    <a:pt x="230" y="561"/>
                    <a:pt x="301" y="560"/>
                  </a:cubicBezTo>
                  <a:cubicBezTo>
                    <a:pt x="304" y="560"/>
                    <a:pt x="304" y="560"/>
                    <a:pt x="304" y="560"/>
                  </a:cubicBezTo>
                  <a:cubicBezTo>
                    <a:pt x="471" y="559"/>
                    <a:pt x="619" y="417"/>
                    <a:pt x="762" y="279"/>
                  </a:cubicBezTo>
                  <a:cubicBezTo>
                    <a:pt x="823" y="220"/>
                    <a:pt x="881" y="164"/>
                    <a:pt x="940" y="119"/>
                  </a:cubicBezTo>
                  <a:cubicBezTo>
                    <a:pt x="942" y="117"/>
                    <a:pt x="945" y="118"/>
                    <a:pt x="947" y="120"/>
                  </a:cubicBezTo>
                  <a:cubicBezTo>
                    <a:pt x="949" y="122"/>
                    <a:pt x="948" y="125"/>
                    <a:pt x="946" y="127"/>
                  </a:cubicBezTo>
                  <a:cubicBezTo>
                    <a:pt x="887" y="172"/>
                    <a:pt x="830" y="227"/>
                    <a:pt x="769" y="286"/>
                  </a:cubicBezTo>
                  <a:cubicBezTo>
                    <a:pt x="625" y="425"/>
                    <a:pt x="475" y="569"/>
                    <a:pt x="304" y="5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4" name="Freeform 16">
              <a:extLst>
                <a:ext uri="{FF2B5EF4-FFF2-40B4-BE49-F238E27FC236}">
                  <a16:creationId xmlns:a16="http://schemas.microsoft.com/office/drawing/2014/main" id="{088CC823-3C40-4EED-BA46-19BF4F29E439}"/>
                </a:ext>
              </a:extLst>
            </p:cNvPr>
            <p:cNvSpPr>
              <a:spLocks/>
            </p:cNvSpPr>
            <p:nvPr/>
          </p:nvSpPr>
          <p:spPr bwMode="auto">
            <a:xfrm>
              <a:off x="6719909" y="1882950"/>
              <a:ext cx="148807" cy="134747"/>
            </a:xfrm>
            <a:custGeom>
              <a:avLst/>
              <a:gdLst>
                <a:gd name="T0" fmla="*/ 0 w 127"/>
                <a:gd name="T1" fmla="*/ 26 h 115"/>
                <a:gd name="T2" fmla="*/ 127 w 127"/>
                <a:gd name="T3" fmla="*/ 0 h 115"/>
                <a:gd name="T4" fmla="*/ 67 w 127"/>
                <a:gd name="T5" fmla="*/ 115 h 115"/>
                <a:gd name="T6" fmla="*/ 0 w 127"/>
                <a:gd name="T7" fmla="*/ 26 h 115"/>
              </a:gdLst>
              <a:ahLst/>
              <a:cxnLst>
                <a:cxn ang="0">
                  <a:pos x="T0" y="T1"/>
                </a:cxn>
                <a:cxn ang="0">
                  <a:pos x="T2" y="T3"/>
                </a:cxn>
                <a:cxn ang="0">
                  <a:pos x="T4" y="T5"/>
                </a:cxn>
                <a:cxn ang="0">
                  <a:pos x="T6" y="T7"/>
                </a:cxn>
              </a:cxnLst>
              <a:rect l="0" t="0" r="r" b="b"/>
              <a:pathLst>
                <a:path w="127" h="115">
                  <a:moveTo>
                    <a:pt x="0" y="26"/>
                  </a:moveTo>
                  <a:lnTo>
                    <a:pt x="127" y="0"/>
                  </a:lnTo>
                  <a:lnTo>
                    <a:pt x="67" y="115"/>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grpSp>
        <p:nvGrpSpPr>
          <p:cNvPr id="85" name="组合 3">
            <a:extLst>
              <a:ext uri="{FF2B5EF4-FFF2-40B4-BE49-F238E27FC236}">
                <a16:creationId xmlns:a16="http://schemas.microsoft.com/office/drawing/2014/main" id="{2B446E21-10F5-4FEF-AAD7-9CB2B3F3624A}"/>
              </a:ext>
            </a:extLst>
          </p:cNvPr>
          <p:cNvGrpSpPr/>
          <p:nvPr/>
        </p:nvGrpSpPr>
        <p:grpSpPr>
          <a:xfrm rot="18605563">
            <a:off x="4633280" y="3958498"/>
            <a:ext cx="1005918" cy="1676160"/>
            <a:chOff x="6767949" y="1723598"/>
            <a:chExt cx="1342779" cy="2241479"/>
          </a:xfrm>
          <a:solidFill>
            <a:schemeClr val="accent2"/>
          </a:solidFill>
        </p:grpSpPr>
        <p:sp>
          <p:nvSpPr>
            <p:cNvPr id="86" name="Freeform 11">
              <a:extLst>
                <a:ext uri="{FF2B5EF4-FFF2-40B4-BE49-F238E27FC236}">
                  <a16:creationId xmlns:a16="http://schemas.microsoft.com/office/drawing/2014/main" id="{2BE97F92-FB2A-4A68-91D6-1874EE013D3F}"/>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7" name="Freeform 12">
              <a:extLst>
                <a:ext uri="{FF2B5EF4-FFF2-40B4-BE49-F238E27FC236}">
                  <a16:creationId xmlns:a16="http://schemas.microsoft.com/office/drawing/2014/main" id="{ADFCE2D6-1630-42FA-9782-BA893540BB9D}"/>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8" name="Freeform 13">
              <a:extLst>
                <a:ext uri="{FF2B5EF4-FFF2-40B4-BE49-F238E27FC236}">
                  <a16:creationId xmlns:a16="http://schemas.microsoft.com/office/drawing/2014/main" id="{6F286100-8C7E-4470-8469-53CB3F8E536D}"/>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89" name="TextBox 88">
            <a:extLst>
              <a:ext uri="{FF2B5EF4-FFF2-40B4-BE49-F238E27FC236}">
                <a16:creationId xmlns:a16="http://schemas.microsoft.com/office/drawing/2014/main" id="{D703CA4F-7EC0-42D3-93AC-FA81B160AD9C}"/>
              </a:ext>
            </a:extLst>
          </p:cNvPr>
          <p:cNvSpPr txBox="1"/>
          <p:nvPr/>
        </p:nvSpPr>
        <p:spPr>
          <a:xfrm>
            <a:off x="4555778" y="4296894"/>
            <a:ext cx="70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P1</a:t>
            </a:r>
          </a:p>
        </p:txBody>
      </p:sp>
      <p:sp>
        <p:nvSpPr>
          <p:cNvPr id="90" name="TextBox 89">
            <a:extLst>
              <a:ext uri="{FF2B5EF4-FFF2-40B4-BE49-F238E27FC236}">
                <a16:creationId xmlns:a16="http://schemas.microsoft.com/office/drawing/2014/main" id="{FF154379-4BCE-406B-868A-B7C0C02D0FCA}"/>
              </a:ext>
            </a:extLst>
          </p:cNvPr>
          <p:cNvSpPr txBox="1"/>
          <p:nvPr/>
        </p:nvSpPr>
        <p:spPr>
          <a:xfrm>
            <a:off x="4966062" y="5548902"/>
            <a:ext cx="70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P2</a:t>
            </a:r>
          </a:p>
        </p:txBody>
      </p:sp>
      <p:sp>
        <p:nvSpPr>
          <p:cNvPr id="45" name="TextBox 44">
            <a:extLst>
              <a:ext uri="{FF2B5EF4-FFF2-40B4-BE49-F238E27FC236}">
                <a16:creationId xmlns:a16="http://schemas.microsoft.com/office/drawing/2014/main" id="{2B19FDCA-2E36-48CB-9C02-EE393BE0917B}"/>
              </a:ext>
            </a:extLst>
          </p:cNvPr>
          <p:cNvSpPr txBox="1"/>
          <p:nvPr/>
        </p:nvSpPr>
        <p:spPr>
          <a:xfrm>
            <a:off x="5533031" y="4469605"/>
            <a:ext cx="5341822" cy="523220"/>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Các trường hợp vi phạm bị xử phạt</a:t>
            </a:r>
            <a:endParaRPr lang="en-US" sz="2800" dirty="0"/>
          </a:p>
        </p:txBody>
      </p:sp>
      <p:sp>
        <p:nvSpPr>
          <p:cNvPr id="47" name="TextBox 46">
            <a:extLst>
              <a:ext uri="{FF2B5EF4-FFF2-40B4-BE49-F238E27FC236}">
                <a16:creationId xmlns:a16="http://schemas.microsoft.com/office/drawing/2014/main" id="{70147600-B349-4547-8DEF-6E80EE063DB0}"/>
              </a:ext>
            </a:extLst>
          </p:cNvPr>
          <p:cNvSpPr txBox="1"/>
          <p:nvPr/>
        </p:nvSpPr>
        <p:spPr>
          <a:xfrm>
            <a:off x="1413241" y="1962632"/>
            <a:ext cx="609361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Mục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đích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endParaRPr lang="en-US" sz="2800" dirty="0"/>
          </a:p>
        </p:txBody>
      </p:sp>
      <p:grpSp>
        <p:nvGrpSpPr>
          <p:cNvPr id="48" name="组合 3">
            <a:extLst>
              <a:ext uri="{FF2B5EF4-FFF2-40B4-BE49-F238E27FC236}">
                <a16:creationId xmlns:a16="http://schemas.microsoft.com/office/drawing/2014/main" id="{C411978E-6876-477A-9D2E-604117940A74}"/>
              </a:ext>
            </a:extLst>
          </p:cNvPr>
          <p:cNvGrpSpPr/>
          <p:nvPr/>
        </p:nvGrpSpPr>
        <p:grpSpPr>
          <a:xfrm rot="18605563">
            <a:off x="1528383" y="2543509"/>
            <a:ext cx="679416" cy="1099353"/>
            <a:chOff x="6767949" y="1723598"/>
            <a:chExt cx="1342779" cy="2241479"/>
          </a:xfrm>
          <a:solidFill>
            <a:schemeClr val="accent2"/>
          </a:solidFill>
        </p:grpSpPr>
        <p:sp>
          <p:nvSpPr>
            <p:cNvPr id="49" name="Freeform 11">
              <a:extLst>
                <a:ext uri="{FF2B5EF4-FFF2-40B4-BE49-F238E27FC236}">
                  <a16:creationId xmlns:a16="http://schemas.microsoft.com/office/drawing/2014/main" id="{2E3FD22D-1BF6-4294-846D-79004E8B4E89}"/>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50" name="Freeform 12">
              <a:extLst>
                <a:ext uri="{FF2B5EF4-FFF2-40B4-BE49-F238E27FC236}">
                  <a16:creationId xmlns:a16="http://schemas.microsoft.com/office/drawing/2014/main" id="{1438447A-2F35-4D1D-88FD-46AACF474DC8}"/>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51" name="Freeform 13">
              <a:extLst>
                <a:ext uri="{FF2B5EF4-FFF2-40B4-BE49-F238E27FC236}">
                  <a16:creationId xmlns:a16="http://schemas.microsoft.com/office/drawing/2014/main" id="{88775013-9E06-46B7-AA04-B3095AA027AA}"/>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53" name="TextBox 52">
            <a:extLst>
              <a:ext uri="{FF2B5EF4-FFF2-40B4-BE49-F238E27FC236}">
                <a16:creationId xmlns:a16="http://schemas.microsoft.com/office/drawing/2014/main" id="{B9989162-1398-403D-B498-9FFD1497EC54}"/>
              </a:ext>
            </a:extLst>
          </p:cNvPr>
          <p:cNvSpPr txBox="1"/>
          <p:nvPr/>
        </p:nvSpPr>
        <p:spPr>
          <a:xfrm>
            <a:off x="2381745" y="2520743"/>
            <a:ext cx="5341822"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5" name="TextBox 54">
            <a:extLst>
              <a:ext uri="{FF2B5EF4-FFF2-40B4-BE49-F238E27FC236}">
                <a16:creationId xmlns:a16="http://schemas.microsoft.com/office/drawing/2014/main" id="{7F396AC3-F04B-430D-91B3-B231656EB437}"/>
              </a:ext>
            </a:extLst>
          </p:cNvPr>
          <p:cNvSpPr txBox="1"/>
          <p:nvPr/>
        </p:nvSpPr>
        <p:spPr>
          <a:xfrm>
            <a:off x="5883463" y="5806690"/>
            <a:ext cx="3772947" cy="523220"/>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Các lỗi vi phạm phổ biến</a:t>
            </a:r>
            <a:endParaRPr lang="en-US" sz="2800" dirty="0"/>
          </a:p>
        </p:txBody>
      </p:sp>
      <p:pic>
        <p:nvPicPr>
          <p:cNvPr id="29" name="Picture 28">
            <a:extLst>
              <a:ext uri="{FF2B5EF4-FFF2-40B4-BE49-F238E27FC236}">
                <a16:creationId xmlns:a16="http://schemas.microsoft.com/office/drawing/2014/main" id="{BA3C4B1E-6AAD-4F43-A5C2-EDDDBD44C3AA}"/>
              </a:ext>
            </a:extLst>
          </p:cNvPr>
          <p:cNvPicPr>
            <a:picLocks noChangeAspect="1"/>
          </p:cNvPicPr>
          <p:nvPr/>
        </p:nvPicPr>
        <p:blipFill>
          <a:blip r:embed="rId2"/>
          <a:stretch>
            <a:fillRect/>
          </a:stretch>
        </p:blipFill>
        <p:spPr>
          <a:xfrm>
            <a:off x="8153425" y="168352"/>
            <a:ext cx="2826704" cy="3379754"/>
          </a:xfrm>
          <a:prstGeom prst="rect">
            <a:avLst/>
          </a:prstGeom>
        </p:spPr>
      </p:pic>
      <p:grpSp>
        <p:nvGrpSpPr>
          <p:cNvPr id="58" name="Group 35">
            <a:extLst>
              <a:ext uri="{FF2B5EF4-FFF2-40B4-BE49-F238E27FC236}">
                <a16:creationId xmlns:a16="http://schemas.microsoft.com/office/drawing/2014/main" id="{13DFBCB3-EE4B-47F8-8808-365706EDE2F7}"/>
              </a:ext>
            </a:extLst>
          </p:cNvPr>
          <p:cNvGrpSpPr/>
          <p:nvPr/>
        </p:nvGrpSpPr>
        <p:grpSpPr>
          <a:xfrm>
            <a:off x="513026" y="230315"/>
            <a:ext cx="786580" cy="792420"/>
            <a:chOff x="5920323" y="2302554"/>
            <a:chExt cx="2180669" cy="2227927"/>
          </a:xfrm>
          <a:effectLst>
            <a:outerShdw blurRad="177800" dir="18900000" sy="23000" kx="-1200000" algn="bl" rotWithShape="0">
              <a:prstClr val="black">
                <a:alpha val="29000"/>
              </a:prstClr>
            </a:outerShdw>
          </a:effectLst>
        </p:grpSpPr>
        <p:sp>
          <p:nvSpPr>
            <p:cNvPr id="59" name="Freeform 36">
              <a:extLst>
                <a:ext uri="{FF2B5EF4-FFF2-40B4-BE49-F238E27FC236}">
                  <a16:creationId xmlns:a16="http://schemas.microsoft.com/office/drawing/2014/main" id="{BFD3DDFD-AE95-4CC8-9A73-C15F4FA80F7F}"/>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0" name="Freeform 22">
              <a:extLst>
                <a:ext uri="{FF2B5EF4-FFF2-40B4-BE49-F238E27FC236}">
                  <a16:creationId xmlns:a16="http://schemas.microsoft.com/office/drawing/2014/main" id="{7D800321-FF1F-44B9-888F-DF7C509B6676}"/>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1" name="Freeform 23">
              <a:extLst>
                <a:ext uri="{FF2B5EF4-FFF2-40B4-BE49-F238E27FC236}">
                  <a16:creationId xmlns:a16="http://schemas.microsoft.com/office/drawing/2014/main" id="{05193ED1-0464-4A02-AED9-22DF0D985CAF}"/>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2" name="Freeform 24">
              <a:extLst>
                <a:ext uri="{FF2B5EF4-FFF2-40B4-BE49-F238E27FC236}">
                  <a16:creationId xmlns:a16="http://schemas.microsoft.com/office/drawing/2014/main" id="{9A3A24BF-0B2E-416D-B2F5-E2A3524675B6}"/>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3" name="Freeform 25">
              <a:extLst>
                <a:ext uri="{FF2B5EF4-FFF2-40B4-BE49-F238E27FC236}">
                  <a16:creationId xmlns:a16="http://schemas.microsoft.com/office/drawing/2014/main" id="{660D49CF-2863-42F9-BF3F-59909DCB5697}"/>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4" name="Freeform 26">
              <a:extLst>
                <a:ext uri="{FF2B5EF4-FFF2-40B4-BE49-F238E27FC236}">
                  <a16:creationId xmlns:a16="http://schemas.microsoft.com/office/drawing/2014/main" id="{F15FC1FE-0EF9-423B-BEA2-46FDFB337733}"/>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5" name="Freeform 27">
              <a:extLst>
                <a:ext uri="{FF2B5EF4-FFF2-40B4-BE49-F238E27FC236}">
                  <a16:creationId xmlns:a16="http://schemas.microsoft.com/office/drawing/2014/main" id="{AF267E0D-FCAE-4FAB-82BD-062913CE2622}"/>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6" name="Freeform 28">
              <a:extLst>
                <a:ext uri="{FF2B5EF4-FFF2-40B4-BE49-F238E27FC236}">
                  <a16:creationId xmlns:a16="http://schemas.microsoft.com/office/drawing/2014/main" id="{C2F4600E-7A8B-40E9-8404-69D171DD0DD8}"/>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67" name="TextBox 66">
            <a:extLst>
              <a:ext uri="{FF2B5EF4-FFF2-40B4-BE49-F238E27FC236}">
                <a16:creationId xmlns:a16="http://schemas.microsoft.com/office/drawing/2014/main" id="{167B1778-12EB-4D38-AEE2-4E80A85B594F}"/>
              </a:ext>
            </a:extLst>
          </p:cNvPr>
          <p:cNvSpPr txBox="1"/>
          <p:nvPr/>
        </p:nvSpPr>
        <p:spPr>
          <a:xfrm>
            <a:off x="1323786" y="751521"/>
            <a:ext cx="1818281" cy="523220"/>
          </a:xfrm>
          <a:prstGeom prst="rect">
            <a:avLst/>
          </a:prstGeom>
          <a:noFill/>
        </p:spPr>
        <p:txBody>
          <a:bodyPr wrap="square">
            <a:spAutoFit/>
          </a:bodyPr>
          <a:lstStyle/>
          <a:p>
            <a:r>
              <a:rPr lang="en-US" sz="2800" b="1" dirty="0" err="1">
                <a:effectLst/>
                <a:latin typeface="Times New Roman" panose="02020603050405020304" pitchFamily="18" charset="0"/>
                <a:ea typeface="Calibri" panose="020F0502020204030204" pitchFamily="34" charset="0"/>
              </a:rPr>
              <a:t>Thể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loại</a:t>
            </a:r>
            <a:r>
              <a:rPr lang="en-US" sz="2800" b="1" dirty="0">
                <a:effectLst/>
                <a:latin typeface="Times New Roman" panose="02020603050405020304" pitchFamily="18" charset="0"/>
                <a:ea typeface="Calibri" panose="020F0502020204030204" pitchFamily="34" charset="0"/>
              </a:rPr>
              <a:t>:</a:t>
            </a:r>
            <a:endParaRPr lang="en-US" sz="2800" dirty="0"/>
          </a:p>
        </p:txBody>
      </p:sp>
      <p:sp>
        <p:nvSpPr>
          <p:cNvPr id="68" name="TextBox 67">
            <a:extLst>
              <a:ext uri="{FF2B5EF4-FFF2-40B4-BE49-F238E27FC236}">
                <a16:creationId xmlns:a16="http://schemas.microsoft.com/office/drawing/2014/main" id="{1B3ADFF5-2373-45D2-AFB2-FAFED0C9C3F1}"/>
              </a:ext>
            </a:extLst>
          </p:cNvPr>
          <p:cNvSpPr txBox="1"/>
          <p:nvPr/>
        </p:nvSpPr>
        <p:spPr>
          <a:xfrm>
            <a:off x="2747199" y="779523"/>
            <a:ext cx="6093618" cy="523220"/>
          </a:xfrm>
          <a:prstGeom prst="rect">
            <a:avLst/>
          </a:prstGeom>
          <a:noFill/>
        </p:spPr>
        <p:txBody>
          <a:bodyPr wrap="square">
            <a:spAutoFit/>
          </a:bodyPr>
          <a:lstStyle/>
          <a:p>
            <a:pPr>
              <a:spcAft>
                <a:spcPts val="12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944255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ppt_x"/>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additive="base">
                                        <p:cTn id="32" dur="500" fill="hold"/>
                                        <p:tgtEl>
                                          <p:spTgt spid="48"/>
                                        </p:tgtEl>
                                        <p:attrNameLst>
                                          <p:attrName>ppt_x</p:attrName>
                                        </p:attrNameLst>
                                      </p:cBhvr>
                                      <p:tavLst>
                                        <p:tav tm="0">
                                          <p:val>
                                            <p:strVal val="#ppt_x"/>
                                          </p:val>
                                        </p:tav>
                                        <p:tav tm="100000">
                                          <p:val>
                                            <p:strVal val="#ppt_x"/>
                                          </p:val>
                                        </p:tav>
                                      </p:tavLst>
                                    </p:anim>
                                    <p:anim calcmode="lin" valueType="num">
                                      <p:cBhvr additive="base">
                                        <p:cTn id="33" dur="500" fill="hold"/>
                                        <p:tgtEl>
                                          <p:spTgt spid="4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ppt_x"/>
                                          </p:val>
                                        </p:tav>
                                        <p:tav tm="100000">
                                          <p:val>
                                            <p:strVal val="#ppt_x"/>
                                          </p:val>
                                        </p:tav>
                                      </p:tavLst>
                                    </p:anim>
                                    <p:anim calcmode="lin" valueType="num">
                                      <p:cBhvr additive="base">
                                        <p:cTn id="3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diamond(in)">
                                      <p:cBhvr>
                                        <p:cTn id="54" dur="10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randombar(horizontal)">
                                      <p:cBhvr>
                                        <p:cTn id="59" dur="500"/>
                                        <p:tgtEl>
                                          <p:spTgt spid="85"/>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randombar(horizontal)">
                                      <p:cBhvr>
                                        <p:cTn id="62" dur="500"/>
                                        <p:tgtEl>
                                          <p:spTgt spid="89"/>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ppt_x"/>
                                          </p:val>
                                        </p:tav>
                                        <p:tav tm="100000">
                                          <p:val>
                                            <p:strVal val="#ppt_x"/>
                                          </p:val>
                                        </p:tav>
                                      </p:tavLst>
                                    </p:anim>
                                    <p:anim calcmode="lin" valueType="num">
                                      <p:cBhvr additive="base">
                                        <p:cTn id="6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randombar(horizontal)">
                                      <p:cBhvr>
                                        <p:cTn id="71" dur="500"/>
                                        <p:tgtEl>
                                          <p:spTgt spid="81"/>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randombar(horizontal)">
                                      <p:cBhvr>
                                        <p:cTn id="74" dur="500"/>
                                        <p:tgtEl>
                                          <p:spTgt spid="90"/>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additive="base">
                                        <p:cTn id="77" dur="500" fill="hold"/>
                                        <p:tgtEl>
                                          <p:spTgt spid="55"/>
                                        </p:tgtEl>
                                        <p:attrNameLst>
                                          <p:attrName>ppt_x</p:attrName>
                                        </p:attrNameLst>
                                      </p:cBhvr>
                                      <p:tavLst>
                                        <p:tav tm="0">
                                          <p:val>
                                            <p:strVal val="#ppt_x"/>
                                          </p:val>
                                        </p:tav>
                                        <p:tav tm="100000">
                                          <p:val>
                                            <p:strVal val="#ppt_x"/>
                                          </p:val>
                                        </p:tav>
                                      </p:tavLst>
                                    </p:anim>
                                    <p:anim calcmode="lin" valueType="num">
                                      <p:cBhvr additive="base">
                                        <p:cTn id="7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89" grpId="0"/>
      <p:bldP spid="90" grpId="0"/>
      <p:bldP spid="45" grpId="0"/>
      <p:bldP spid="47" grpId="0"/>
      <p:bldP spid="53" grpId="0"/>
      <p:bldP spid="55"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b00f0a891b96caa050f493ee863d966a.png">
            <a:extLst>
              <a:ext uri="{FF2B5EF4-FFF2-40B4-BE49-F238E27FC236}">
                <a16:creationId xmlns:a16="http://schemas.microsoft.com/office/drawing/2014/main" id="{D42D2A17-124A-4CED-AE6A-980A4C5EE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111125" y="733425"/>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153" y="-251791"/>
            <a:ext cx="4554538" cy="2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F8EF7D2-F067-483C-9EBB-AB65FF110D35}"/>
              </a:ext>
            </a:extLst>
          </p:cNvPr>
          <p:cNvPicPr>
            <a:picLocks noChangeAspect="1"/>
          </p:cNvPicPr>
          <p:nvPr/>
        </p:nvPicPr>
        <p:blipFill>
          <a:blip r:embed="rId4"/>
          <a:stretch>
            <a:fillRect/>
          </a:stretch>
        </p:blipFill>
        <p:spPr>
          <a:xfrm rot="2882195">
            <a:off x="401246" y="5899528"/>
            <a:ext cx="770330" cy="672343"/>
          </a:xfrm>
          <a:prstGeom prst="rect">
            <a:avLst/>
          </a:prstGeom>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5"/>
          <a:stretch>
            <a:fillRect/>
          </a:stretch>
        </p:blipFill>
        <p:spPr>
          <a:xfrm rot="18710200">
            <a:off x="9957415" y="318691"/>
            <a:ext cx="1264478" cy="1776946"/>
          </a:xfrm>
          <a:prstGeom prst="rect">
            <a:avLst/>
          </a:prstGeom>
        </p:spPr>
      </p:pic>
      <p:sp>
        <p:nvSpPr>
          <p:cNvPr id="6" name="品 10">
            <a:extLst>
              <a:ext uri="{FF2B5EF4-FFF2-40B4-BE49-F238E27FC236}">
                <a16:creationId xmlns:a16="http://schemas.microsoft.com/office/drawing/2014/main" id="{BBBCF381-163F-4815-BDD2-4029527DB598}"/>
              </a:ext>
            </a:extLst>
          </p:cNvPr>
          <p:cNvSpPr txBox="1">
            <a:spLocks noChangeArrowheads="1"/>
          </p:cNvSpPr>
          <p:nvPr/>
        </p:nvSpPr>
        <p:spPr bwMode="auto">
          <a:xfrm rot="-284555">
            <a:off x="3472596" y="485170"/>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p>
        </p:txBody>
      </p:sp>
      <p:grpSp>
        <p:nvGrpSpPr>
          <p:cNvPr id="10" name="Group 9">
            <a:extLst>
              <a:ext uri="{FF2B5EF4-FFF2-40B4-BE49-F238E27FC236}">
                <a16:creationId xmlns:a16="http://schemas.microsoft.com/office/drawing/2014/main" id="{AB8F6DFC-34C6-4922-9A28-60FE8B123704}"/>
              </a:ext>
            </a:extLst>
          </p:cNvPr>
          <p:cNvGrpSpPr/>
          <p:nvPr/>
        </p:nvGrpSpPr>
        <p:grpSpPr>
          <a:xfrm>
            <a:off x="3526153" y="2066598"/>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11" name="Table 10">
            <a:extLst>
              <a:ext uri="{FF2B5EF4-FFF2-40B4-BE49-F238E27FC236}">
                <a16:creationId xmlns:a16="http://schemas.microsoft.com/office/drawing/2014/main" id="{53F43EAB-3160-43B3-A978-6F8A676FF036}"/>
              </a:ext>
            </a:extLst>
          </p:cNvPr>
          <p:cNvGraphicFramePr>
            <a:graphicFrameLocks noGrp="1"/>
          </p:cNvGraphicFramePr>
          <p:nvPr>
            <p:extLst>
              <p:ext uri="{D42A27DB-BD31-4B8C-83A1-F6EECF244321}">
                <p14:modId xmlns:p14="http://schemas.microsoft.com/office/powerpoint/2010/main" val="3713456968"/>
              </p:ext>
            </p:extLst>
          </p:nvPr>
        </p:nvGraphicFramePr>
        <p:xfrm>
          <a:off x="2153179" y="3307007"/>
          <a:ext cx="9444470" cy="2560320"/>
        </p:xfrm>
        <a:graphic>
          <a:graphicData uri="http://schemas.openxmlformats.org/drawingml/2006/table">
            <a:tbl>
              <a:tblPr firstRow="1" firstCol="1" bandRow="1">
                <a:tableStyleId>{ED083AE6-46FA-4A59-8FB0-9F97EB10719F}</a:tableStyleId>
              </a:tblPr>
              <a:tblGrid>
                <a:gridCol w="6322625">
                  <a:extLst>
                    <a:ext uri="{9D8B030D-6E8A-4147-A177-3AD203B41FA5}">
                      <a16:colId xmlns:a16="http://schemas.microsoft.com/office/drawing/2014/main" val="1058925868"/>
                    </a:ext>
                  </a:extLst>
                </a:gridCol>
                <a:gridCol w="3121845">
                  <a:extLst>
                    <a:ext uri="{9D8B030D-6E8A-4147-A177-3AD203B41FA5}">
                      <a16:colId xmlns:a16="http://schemas.microsoft.com/office/drawing/2014/main" val="1774912642"/>
                    </a:ext>
                  </a:extLst>
                </a:gridCol>
              </a:tblGrid>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Nhan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cho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tin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21854278"/>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Thời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a:t>
                      </a:r>
                      <a:r>
                        <a:rPr lang="en-US" sz="2400" b="0" dirty="0">
                          <a:solidFill>
                            <a:srgbClr val="000000"/>
                          </a:solidFill>
                          <a:effectLst/>
                          <a:latin typeface="Times New Roman" panose="02020603050405020304" pitchFamily="18" charset="0"/>
                          <a:cs typeface="Times New Roman" panose="02020603050405020304" pitchFamily="18" charset="0"/>
                        </a:rPr>
                        <a:t>: “15/5 – 14/6/2020” </a:t>
                      </a:r>
                      <a:r>
                        <a:rPr lang="en-US" sz="2400" b="0" dirty="0" err="1">
                          <a:solidFill>
                            <a:srgbClr val="000000"/>
                          </a:solidFill>
                          <a:effectLst/>
                          <a:latin typeface="Times New Roman" panose="02020603050405020304" pitchFamily="18" charset="0"/>
                          <a:cs typeface="Times New Roman" panose="02020603050405020304" pitchFamily="18" charset="0"/>
                        </a:rPr>
                        <a:t>nói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5336347"/>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có</a:t>
                      </a:r>
                      <a:r>
                        <a:rPr lang="en-US" sz="2400" b="0" dirty="0">
                          <a:solidFill>
                            <a:srgbClr val="000000"/>
                          </a:solidFill>
                          <a:effectLst/>
                          <a:latin typeface="Times New Roman" panose="02020603050405020304" pitchFamily="18" charset="0"/>
                          <a:cs typeface="Times New Roman" panose="02020603050405020304" pitchFamily="18" charset="0"/>
                        </a:rPr>
                        <a:t> bao </a:t>
                      </a:r>
                      <a:r>
                        <a:rPr lang="en-US" sz="2400" b="0" dirty="0" err="1">
                          <a:solidFill>
                            <a:srgbClr val="000000"/>
                          </a:solidFill>
                          <a:effectLst/>
                          <a:latin typeface="Times New Roman" panose="02020603050405020304" pitchFamily="18" charset="0"/>
                          <a:cs typeface="Times New Roman" panose="02020603050405020304" pitchFamily="18" charset="0"/>
                        </a:rPr>
                        <a:t>nhiêu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người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khiển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tham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Con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ánh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thực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tế</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vấn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hiện</a:t>
                      </a:r>
                      <a:r>
                        <a:rPr lang="en-US" sz="2400" b="0" dirty="0">
                          <a:solidFill>
                            <a:srgbClr val="000000"/>
                          </a:solidFill>
                          <a:effectLst/>
                          <a:latin typeface="Times New Roman" panose="02020603050405020304" pitchFamily="18" charset="0"/>
                          <a:cs typeface="Times New Roman" panose="02020603050405020304" pitchFamily="18" charset="0"/>
                        </a:rPr>
                        <a:t> nay </a:t>
                      </a:r>
                      <a:r>
                        <a:rPr lang="en-US" sz="2400" b="0" dirty="0" err="1">
                          <a:solidFill>
                            <a:srgbClr val="000000"/>
                          </a:solidFill>
                          <a:effectLst/>
                          <a:latin typeface="Times New Roman" panose="02020603050405020304" pitchFamily="18" charset="0"/>
                          <a:cs typeface="Times New Roman" panose="02020603050405020304" pitchFamily="18" charset="0"/>
                        </a:rPr>
                        <a:t>thế</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3811917"/>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Nhận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xét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em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2080173"/>
                  </a:ext>
                </a:extLst>
              </a:tr>
            </a:tbl>
          </a:graphicData>
        </a:graphic>
      </p:graphicFrame>
    </p:spTree>
    <p:extLst>
      <p:ext uri="{BB962C8B-B14F-4D97-AF65-F5344CB8AC3E}">
        <p14:creationId xmlns:p14="http://schemas.microsoft.com/office/powerpoint/2010/main" val="101585363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
      <a:dk1>
        <a:srgbClr val="000000"/>
      </a:dk1>
      <a:lt1>
        <a:srgbClr val="FFFFFF"/>
      </a:lt1>
      <a:dk2>
        <a:srgbClr val="778495"/>
      </a:dk2>
      <a:lt2>
        <a:srgbClr val="F0F0F0"/>
      </a:lt2>
      <a:accent1>
        <a:srgbClr val="2277DC"/>
      </a:accent1>
      <a:accent2>
        <a:srgbClr val="1AA60F"/>
      </a:accent2>
      <a:accent3>
        <a:srgbClr val="0867CB"/>
      </a:accent3>
      <a:accent4>
        <a:srgbClr val="45B60D"/>
      </a:accent4>
      <a:accent5>
        <a:srgbClr val="0970D7"/>
      </a:accent5>
      <a:accent6>
        <a:srgbClr val="78CD15"/>
      </a:accent6>
      <a:hlink>
        <a:srgbClr val="76C5EF"/>
      </a:hlink>
      <a:folHlink>
        <a:srgbClr val="BFBFB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3308</TotalTime>
  <Words>2168</Words>
  <Application>Microsoft Office PowerPoint</Application>
  <PresentationFormat>Widescreen</PresentationFormat>
  <Paragraphs>659</Paragraphs>
  <Slides>45</Slides>
  <Notes>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45</vt:i4>
      </vt:variant>
    </vt:vector>
  </HeadingPairs>
  <TitlesOfParts>
    <vt:vector size="65" baseType="lpstr">
      <vt:lpstr>맑은 고딕</vt:lpstr>
      <vt:lpstr>微软雅黑</vt:lpstr>
      <vt:lpstr>.VnBlack</vt:lpstr>
      <vt:lpstr>Algerian</vt:lpstr>
      <vt:lpstr>Arial</vt:lpstr>
      <vt:lpstr>Calibri</vt:lpstr>
      <vt:lpstr>Calibri Light</vt:lpstr>
      <vt:lpstr>等线</vt:lpstr>
      <vt:lpstr>Matura MT Script Capitals</vt:lpstr>
      <vt:lpstr>MS Mincho</vt:lpstr>
      <vt:lpstr>Playbill</vt:lpstr>
      <vt:lpstr>Rockwell</vt:lpstr>
      <vt:lpstr>The Hand</vt:lpstr>
      <vt:lpstr>Times New Roman</vt:lpstr>
      <vt:lpstr>Wingdings</vt:lpstr>
      <vt:lpstr>汉仪白棋体简</vt:lpstr>
      <vt:lpstr>Office Theme</vt:lpstr>
      <vt:lpstr>Office 主题​​</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9</cp:revision>
  <dcterms:created xsi:type="dcterms:W3CDTF">2023-01-10T14:52:10Z</dcterms:created>
  <dcterms:modified xsi:type="dcterms:W3CDTF">2025-04-15T08:56:15Z</dcterms:modified>
</cp:coreProperties>
</file>