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9" r:id="rId2"/>
    <p:sldId id="257" r:id="rId3"/>
    <p:sldId id="260" r:id="rId4"/>
    <p:sldId id="258" r:id="rId5"/>
    <p:sldId id="261" r:id="rId6"/>
    <p:sldId id="262" r:id="rId7"/>
    <p:sldId id="320" r:id="rId8"/>
    <p:sldId id="281" r:id="rId9"/>
    <p:sldId id="321" r:id="rId10"/>
    <p:sldId id="282" r:id="rId11"/>
    <p:sldId id="272" r:id="rId12"/>
    <p:sldId id="263" r:id="rId13"/>
    <p:sldId id="275" r:id="rId14"/>
    <p:sldId id="323" r:id="rId15"/>
    <p:sldId id="322" r:id="rId16"/>
    <p:sldId id="311" r:id="rId17"/>
    <p:sldId id="285" r:id="rId18"/>
    <p:sldId id="314" r:id="rId19"/>
    <p:sldId id="305" r:id="rId20"/>
    <p:sldId id="271" r:id="rId21"/>
    <p:sldId id="324" r:id="rId22"/>
    <p:sldId id="267" r:id="rId23"/>
    <p:sldId id="299" r:id="rId24"/>
    <p:sldId id="300" r:id="rId25"/>
    <p:sldId id="301" r:id="rId26"/>
    <p:sldId id="302" r:id="rId27"/>
    <p:sldId id="303" r:id="rId28"/>
    <p:sldId id="264" r:id="rId29"/>
    <p:sldId id="326" r:id="rId30"/>
    <p:sldId id="290" r:id="rId31"/>
    <p:sldId id="327" r:id="rId32"/>
    <p:sldId id="291" r:id="rId33"/>
    <p:sldId id="292" r:id="rId34"/>
    <p:sldId id="328" r:id="rId35"/>
    <p:sldId id="329" r:id="rId36"/>
    <p:sldId id="330" r:id="rId37"/>
    <p:sldId id="295" r:id="rId38"/>
    <p:sldId id="296" r:id="rId39"/>
    <p:sldId id="315" r:id="rId40"/>
    <p:sldId id="331" r:id="rId41"/>
    <p:sldId id="269" r:id="rId42"/>
  </p:sldIdLst>
  <p:sldSz cx="18288000" cy="10287000"/>
  <p:notesSz cx="6858000" cy="9144000"/>
  <p:embeddedFontLst>
    <p:embeddedFont>
      <p:font typeface="Cambria Math" panose="02040503050406030204" pitchFamily="18" charset="0"/>
      <p:regular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6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4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3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7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7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5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6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81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2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31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6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15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63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9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51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2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714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78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91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5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8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427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06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20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7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10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43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5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6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5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7.sv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1.xml"/><Relationship Id="rId12" Type="http://schemas.openxmlformats.org/officeDocument/2006/relationships/image" Target="../media/image500.png"/><Relationship Id="rId17" Type="http://schemas.openxmlformats.org/officeDocument/2006/relationships/image" Target="../media/image54.png"/><Relationship Id="rId3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svg"/><Relationship Id="rId1" Type="http://schemas.openxmlformats.org/officeDocument/2006/relationships/tags" Target="../tags/tag12.xml"/><Relationship Id="rId32" Type="http://schemas.openxmlformats.org/officeDocument/2006/relationships/image" Target="../media/image53.png"/><Relationship Id="rId5" Type="http://schemas.openxmlformats.org/officeDocument/2006/relationships/image" Target="../media/image51.svg"/><Relationship Id="rId15" Type="http://schemas.openxmlformats.org/officeDocument/2006/relationships/image" Target="../media/image10.png"/><Relationship Id="rId4" Type="http://schemas.openxmlformats.org/officeDocument/2006/relationships/image" Target="../media/image50.png"/><Relationship Id="rId14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svg"/><Relationship Id="rId12" Type="http://schemas.openxmlformats.org/officeDocument/2006/relationships/image" Target="../media/image5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11" Type="http://schemas.openxmlformats.org/officeDocument/2006/relationships/image" Target="../media/image57.png"/><Relationship Id="rId5" Type="http://schemas.openxmlformats.org/officeDocument/2006/relationships/image" Target="../media/image13.svg"/><Relationship Id="rId10" Type="http://schemas.openxmlformats.org/officeDocument/2006/relationships/image" Target="../media/image56.png"/><Relationship Id="rId4" Type="http://schemas.openxmlformats.org/officeDocument/2006/relationships/image" Target="../media/image12.png"/><Relationship Id="rId9" Type="http://schemas.openxmlformats.org/officeDocument/2006/relationships/image" Target="../media/image5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8" Type="http://schemas.openxmlformats.org/officeDocument/2006/relationships/image" Target="../media/image59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60.svg"/><Relationship Id="rId10" Type="http://schemas.microsoft.com/office/2007/relationships/hdphoto" Target="../media/hdphoto1.wdp"/><Relationship Id="rId19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svg"/><Relationship Id="rId17" Type="http://schemas.openxmlformats.org/officeDocument/2006/relationships/image" Target="../media/image6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sv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png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8" Type="http://schemas.openxmlformats.org/officeDocument/2006/relationships/image" Target="../media/image6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image" Target="../media/image60.svg"/><Relationship Id="rId19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690.png"/><Relationship Id="rId1" Type="http://schemas.openxmlformats.org/officeDocument/2006/relationships/tags" Target="../tags/tag18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73.png"/><Relationship Id="rId7" Type="http://schemas.openxmlformats.org/officeDocument/2006/relationships/image" Target="../media/image71.sv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72.png"/><Relationship Id="rId1" Type="http://schemas.openxmlformats.org/officeDocument/2006/relationships/tags" Target="../tags/tag19.xml"/><Relationship Id="rId6" Type="http://schemas.openxmlformats.org/officeDocument/2006/relationships/image" Target="../media/image70.png"/><Relationship Id="rId5" Type="http://schemas.openxmlformats.org/officeDocument/2006/relationships/image" Target="../media/image60.svg"/><Relationship Id="rId19" Type="http://schemas.openxmlformats.org/officeDocument/2006/relationships/image" Target="../media/image71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microsoft.com/office/2007/relationships/hdphoto" Target="../media/hdphoto1.wdp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8.svg"/><Relationship Id="rId12" Type="http://schemas.openxmlformats.org/officeDocument/2006/relationships/image" Target="../media/image28.png"/><Relationship Id="rId25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77.png"/><Relationship Id="rId11" Type="http://schemas.openxmlformats.org/officeDocument/2006/relationships/image" Target="../media/image19.svg"/><Relationship Id="rId24" Type="http://schemas.openxmlformats.org/officeDocument/2006/relationships/image" Target="../media/image810.png"/><Relationship Id="rId5" Type="http://schemas.openxmlformats.org/officeDocument/2006/relationships/image" Target="../media/image76.svg"/><Relationship Id="rId23" Type="http://schemas.openxmlformats.org/officeDocument/2006/relationships/image" Target="../media/image81.png"/><Relationship Id="rId10" Type="http://schemas.openxmlformats.org/officeDocument/2006/relationships/image" Target="../media/image18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Relationship Id="rId22" Type="http://schemas.openxmlformats.org/officeDocument/2006/relationships/image" Target="../media/image7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microsoft.com/office/2007/relationships/hdphoto" Target="../media/hdphoto1.wdp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8.sv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77.png"/><Relationship Id="rId11" Type="http://schemas.openxmlformats.org/officeDocument/2006/relationships/image" Target="../media/image19.svg"/><Relationship Id="rId5" Type="http://schemas.openxmlformats.org/officeDocument/2006/relationships/image" Target="../media/image76.svg"/><Relationship Id="rId10" Type="http://schemas.openxmlformats.org/officeDocument/2006/relationships/image" Target="../media/image18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Relationship Id="rId1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91.svg"/><Relationship Id="rId18" Type="http://schemas.openxmlformats.org/officeDocument/2006/relationships/image" Target="../media/image92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7.svg"/><Relationship Id="rId12" Type="http://schemas.openxmlformats.org/officeDocument/2006/relationships/image" Target="../media/image90.png"/><Relationship Id="rId17" Type="http://schemas.openxmlformats.org/officeDocument/2006/relationships/image" Target="../media/image1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tags" Target="../tags/tag23.xml"/><Relationship Id="rId6" Type="http://schemas.openxmlformats.org/officeDocument/2006/relationships/image" Target="../media/image86.png"/><Relationship Id="rId11" Type="http://schemas.openxmlformats.org/officeDocument/2006/relationships/image" Target="../media/image89.svg"/><Relationship Id="rId5" Type="http://schemas.openxmlformats.org/officeDocument/2006/relationships/image" Target="../media/image85.svg"/><Relationship Id="rId15" Type="http://schemas.openxmlformats.org/officeDocument/2006/relationships/image" Target="../media/image71.svg"/><Relationship Id="rId10" Type="http://schemas.openxmlformats.org/officeDocument/2006/relationships/image" Target="../media/image88.png"/><Relationship Id="rId19" Type="http://schemas.openxmlformats.org/officeDocument/2006/relationships/image" Target="../media/image93.svg"/><Relationship Id="rId4" Type="http://schemas.openxmlformats.org/officeDocument/2006/relationships/image" Target="../media/image84.png"/><Relationship Id="rId9" Type="http://schemas.openxmlformats.org/officeDocument/2006/relationships/image" Target="../media/image6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26" Type="http://schemas.openxmlformats.org/officeDocument/2006/relationships/image" Target="../media/image87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4.png"/><Relationship Id="rId11" Type="http://schemas.openxmlformats.org/officeDocument/2006/relationships/image" Target="../media/image95.png"/><Relationship Id="rId5" Type="http://schemas.openxmlformats.org/officeDocument/2006/relationships/image" Target="../media/image33.svg"/><Relationship Id="rId15" Type="http://schemas.openxmlformats.org/officeDocument/2006/relationships/image" Target="../media/image91.png"/><Relationship Id="rId10" Type="http://schemas.openxmlformats.org/officeDocument/2006/relationships/image" Target="../media/image60.svg"/><Relationship Id="rId4" Type="http://schemas.openxmlformats.org/officeDocument/2006/relationships/image" Target="../media/image32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4.png"/><Relationship Id="rId11" Type="http://schemas.openxmlformats.org/officeDocument/2006/relationships/image" Target="../media/image95.png"/><Relationship Id="rId5" Type="http://schemas.openxmlformats.org/officeDocument/2006/relationships/image" Target="../media/image33.svg"/><Relationship Id="rId15" Type="http://schemas.openxmlformats.org/officeDocument/2006/relationships/image" Target="../media/image920.png"/><Relationship Id="rId10" Type="http://schemas.openxmlformats.org/officeDocument/2006/relationships/image" Target="../media/image60.svg"/><Relationship Id="rId4" Type="http://schemas.openxmlformats.org/officeDocument/2006/relationships/image" Target="../media/image32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8" Type="http://schemas.openxmlformats.org/officeDocument/2006/relationships/image" Target="../media/image97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1.svg"/><Relationship Id="rId11" Type="http://schemas.openxmlformats.org/officeDocument/2006/relationships/image" Target="../media/image96.png"/><Relationship Id="rId5" Type="http://schemas.openxmlformats.org/officeDocument/2006/relationships/image" Target="../media/image10.png"/><Relationship Id="rId10" Type="http://schemas.openxmlformats.org/officeDocument/2006/relationships/image" Target="../media/image19.svg"/><Relationship Id="rId4" Type="http://schemas.openxmlformats.org/officeDocument/2006/relationships/image" Target="../media/image93.pn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8" Type="http://schemas.openxmlformats.org/officeDocument/2006/relationships/image" Target="../media/image98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1.svg"/><Relationship Id="rId11" Type="http://schemas.openxmlformats.org/officeDocument/2006/relationships/image" Target="../media/image96.png"/><Relationship Id="rId5" Type="http://schemas.openxmlformats.org/officeDocument/2006/relationships/image" Target="../media/image10.png"/><Relationship Id="rId10" Type="http://schemas.openxmlformats.org/officeDocument/2006/relationships/image" Target="../media/image19.svg"/><Relationship Id="rId4" Type="http://schemas.openxmlformats.org/officeDocument/2006/relationships/image" Target="../media/image93.pn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.sv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Relationship Id="rId1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0.png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11" Type="http://schemas.openxmlformats.org/officeDocument/2006/relationships/image" Target="../media/image106.png"/><Relationship Id="rId5" Type="http://schemas.openxmlformats.org/officeDocument/2006/relationships/image" Target="../media/image33.svg"/><Relationship Id="rId15" Type="http://schemas.openxmlformats.org/officeDocument/2006/relationships/image" Target="../media/image107.png"/><Relationship Id="rId10" Type="http://schemas.openxmlformats.org/officeDocument/2006/relationships/image" Target="../media/image60.svg"/><Relationship Id="rId4" Type="http://schemas.openxmlformats.org/officeDocument/2006/relationships/image" Target="../media/image32.png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8" Type="http://schemas.openxmlformats.org/officeDocument/2006/relationships/image" Target="../media/image111.sv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5.svg"/><Relationship Id="rId1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6.png"/><Relationship Id="rId1" Type="http://schemas.openxmlformats.org/officeDocument/2006/relationships/tags" Target="../tags/tag36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5" Type="http://schemas.openxmlformats.org/officeDocument/2006/relationships/image" Target="../media/image109.png"/><Relationship Id="rId4" Type="http://schemas.openxmlformats.org/officeDocument/2006/relationships/image" Target="../media/image32.png"/><Relationship Id="rId9" Type="http://schemas.openxmlformats.org/officeDocument/2006/relationships/image" Target="../media/image60.sv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5.svg"/><Relationship Id="rId17" Type="http://schemas.openxmlformats.org/officeDocument/2006/relationships/image" Target="../media/image111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png"/><Relationship Id="rId1" Type="http://schemas.openxmlformats.org/officeDocument/2006/relationships/tags" Target="../tags/tag3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5" Type="http://schemas.openxmlformats.org/officeDocument/2006/relationships/image" Target="../media/image106.png"/><Relationship Id="rId4" Type="http://schemas.openxmlformats.org/officeDocument/2006/relationships/image" Target="../media/image32.png"/><Relationship Id="rId9" Type="http://schemas.openxmlformats.org/officeDocument/2006/relationships/image" Target="../media/image60.svg"/><Relationship Id="rId1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91.svg"/><Relationship Id="rId18" Type="http://schemas.openxmlformats.org/officeDocument/2006/relationships/image" Target="../media/image92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7.svg"/><Relationship Id="rId12" Type="http://schemas.openxmlformats.org/officeDocument/2006/relationships/image" Target="../media/image90.png"/><Relationship Id="rId17" Type="http://schemas.openxmlformats.org/officeDocument/2006/relationships/image" Target="../media/image1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tags" Target="../tags/tag38.xml"/><Relationship Id="rId6" Type="http://schemas.openxmlformats.org/officeDocument/2006/relationships/image" Target="../media/image86.png"/><Relationship Id="rId11" Type="http://schemas.openxmlformats.org/officeDocument/2006/relationships/image" Target="../media/image89.svg"/><Relationship Id="rId5" Type="http://schemas.openxmlformats.org/officeDocument/2006/relationships/image" Target="../media/image85.svg"/><Relationship Id="rId15" Type="http://schemas.openxmlformats.org/officeDocument/2006/relationships/image" Target="../media/image71.svg"/><Relationship Id="rId10" Type="http://schemas.openxmlformats.org/officeDocument/2006/relationships/image" Target="../media/image88.png"/><Relationship Id="rId19" Type="http://schemas.openxmlformats.org/officeDocument/2006/relationships/image" Target="../media/image93.svg"/><Relationship Id="rId4" Type="http://schemas.openxmlformats.org/officeDocument/2006/relationships/image" Target="../media/image84.png"/><Relationship Id="rId9" Type="http://schemas.openxmlformats.org/officeDocument/2006/relationships/image" Target="../media/image68.svg"/><Relationship Id="rId1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8" Type="http://schemas.openxmlformats.org/officeDocument/2006/relationships/image" Target="../media/image113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.svg"/><Relationship Id="rId17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8" Type="http://schemas.openxmlformats.org/officeDocument/2006/relationships/image" Target="../media/image117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1.svg"/><Relationship Id="rId17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10.png"/><Relationship Id="rId5" Type="http://schemas.openxmlformats.org/officeDocument/2006/relationships/image" Target="../media/image60.svg"/><Relationship Id="rId19" Type="http://schemas.openxmlformats.org/officeDocument/2006/relationships/image" Target="../media/image113.png"/><Relationship Id="rId4" Type="http://schemas.openxmlformats.org/officeDocument/2006/relationships/image" Target="../media/image59.png"/><Relationship Id="rId9" Type="http://schemas.openxmlformats.org/officeDocument/2006/relationships/image" Target="../media/image51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14.png"/><Relationship Id="rId11" Type="http://schemas.openxmlformats.org/officeDocument/2006/relationships/image" Target="../media/image27.svg"/><Relationship Id="rId5" Type="http://schemas.openxmlformats.org/officeDocument/2006/relationships/image" Target="../media/image13.sv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8.sv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7.png"/><Relationship Id="rId11" Type="http://schemas.openxmlformats.org/officeDocument/2006/relationships/image" Target="../media/image35.png"/><Relationship Id="rId5" Type="http://schemas.openxmlformats.org/officeDocument/2006/relationships/image" Target="../media/image13.svg"/><Relationship Id="rId10" Type="http://schemas.openxmlformats.org/officeDocument/2006/relationships/image" Target="../media/image34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Relationship Id="rId1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11" Type="http://schemas.openxmlformats.org/officeDocument/2006/relationships/image" Target="../media/image390.png"/><Relationship Id="rId5" Type="http://schemas.openxmlformats.org/officeDocument/2006/relationships/image" Target="../media/image13.svg"/><Relationship Id="rId10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4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svg"/><Relationship Id="rId12" Type="http://schemas.openxmlformats.org/officeDocument/2006/relationships/image" Target="../media/image43.png"/><Relationship Id="rId17" Type="http://schemas.openxmlformats.org/officeDocument/2006/relationships/image" Target="../media/image4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410.png"/><Relationship Id="rId10" Type="http://schemas.openxmlformats.org/officeDocument/2006/relationships/image" Target="../media/image26.png"/><Relationship Id="rId19" Type="http://schemas.openxmlformats.org/officeDocument/2006/relationships/image" Target="../media/image46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sv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11" Type="http://schemas.openxmlformats.org/officeDocument/2006/relationships/image" Target="../media/image450.png"/><Relationship Id="rId5" Type="http://schemas.openxmlformats.org/officeDocument/2006/relationships/image" Target="../media/image21.svg"/><Relationship Id="rId10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27.svg"/><Relationship Id="rId1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8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8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9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DẤU HIỆU NHẬN BIẾT</a:t>
              </a: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8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212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30°				B.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60°				D.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54°			B.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72°			D.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64°</a:t>
            </a:r>
            <a:r>
              <a:rPr lang="en-US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70°</a:t>
            </a:r>
            <a:r>
              <a:rPr lang="en-US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40°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8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8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4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4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 − 60° − 60° = 60°.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4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8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60° + 60° = 120°.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=120°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tr.96)</a:t>
                </a:r>
                <a:r>
                  <a:rPr lang="en-US" sz="3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4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6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457200" y="3729851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134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6516431" y="3729851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2570219" y="3697194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9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8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10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11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10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11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5"/>
                <a:stretch>
                  <a:fillRect l="-1314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7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63F330-5D10-4F52-9A61-33EB6691379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]\&quot;\uFFFD,{EDFA8867-1FD3-41C9-841C-F9B99C74A1B9}&quot;,&quot;C:\\Users\\GIGABYTE\\Desktop\\CDS\\T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7. C7 BÀI 7 TAM GIÁC CÂ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D3D112-63A6-4C69-83E3-35FF41BE3B89}:3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1FF7A1-CBCE-4982-8429-4A1A22F8E7FF}:2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6A5511-8317-4B58-893B-AE490075C4E7}:2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64353D-FD81-49D4-864F-6EC661DCF693}:2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69C25F-435C-4C43-90D9-EB235F90ED2F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F62D32-C539-456D-B20F-F42F777AA34C}:3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59D822-B4C3-4C49-BC9B-5EBE302325B3}:3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4EFAFF-B52C-4EC9-9DDC-A51C0D040C14}:3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F93109-EADB-4A3C-BDBD-3198869FAC12}: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B45400-BF1B-4495-B2FD-0DA174737FB9}: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0FC07A-A20A-474A-9376-9BC957C4655E}:25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F30F0F-A92F-4BA1-A1AC-C1C15E4DA113}:3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B5ECF9-C1AB-4C49-A3FB-7CD5AA0978B0}:2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1288A7-20E1-4DE5-9D41-029E15D66B4E}:3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7481B7-1CCB-432D-B585-19272AC5F52F}:2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1EC50-7E7B-460F-BCF4-AD1F3BF99CDD}:2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AC6070-9019-4618-B2D3-D0658E5FD92D}:3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DCA623-2659-4AFC-8654-AC320BFFCBD2}:3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0F390A-EB1C-4CF5-AAE5-DEA94E8CFC52}:3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270DAE-B53B-43A2-9FA4-7715A444B2F5}:3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BB7A76-5091-42C8-A75F-A36B20F7C8A3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4FC70F-C9A1-44D4-94B9-5B74E935E3F6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EB8AB1-1E88-428F-A73C-ECF2C6039801}:3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302CBF-E871-43ED-809F-A177DBB8582A}:2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512D43-6DD0-45CE-90EA-3D8581F7C9F8}:3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DB296A-191F-4B67-B500-573A6CB08958}:29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ECAE07-AF5C-4078-B27B-FD0B247FF91C}:29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18C7D5-5BE6-4604-B85B-FDE732B26554}:3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BDFD7D-BC93-4B29-9364-83B059BC1654}:32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7AF4B2-D833-41AB-8E92-3A7D6277BBF0}:3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BBB1EF-DFDC-4A43-BE43-76D71F4DBA55}:2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052670-A4C5-4893-A59F-D7BE2C3542D2}:2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C93EC8-D09F-4E26-9618-1319C5A61EEB}:2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721336-2F62-41FF-8E89-F074E270BF46}:3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42D585-BA4C-40AA-8BF9-7F1D19ED163F}:3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1D34AE-E240-4736-A05B-C3BEC58DE8F3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911D6E-3BE0-4E89-A775-407D60EE14F8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B50E28-7760-4330-8BE5-F9B05B3C4DE1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0030C5-F021-42F2-A7F2-314626BFECAA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2A1A40-E11A-491B-B547-D921D6392227}: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316C1A-15BF-4822-AEAC-B23A712EB8EA}:2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2888</Words>
  <Application>Microsoft Office PowerPoint</Application>
  <PresentationFormat>Custom</PresentationFormat>
  <Paragraphs>296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C7 BÀI 7 TAM GIÁC CÂN</dc:title>
  <cp:lastModifiedBy>Phạm Thu Hà</cp:lastModifiedBy>
  <cp:revision>80</cp:revision>
  <dcterms:created xsi:type="dcterms:W3CDTF">2006-08-16T00:00:00Z</dcterms:created>
  <dcterms:modified xsi:type="dcterms:W3CDTF">2025-05-14T05:57:30Z</dcterms:modified>
  <dc:identifier>DAFSQ6U-uu0</dc:identifier>
</cp:coreProperties>
</file>