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54" r:id="rId2"/>
    <p:sldId id="352" r:id="rId3"/>
    <p:sldId id="356" r:id="rId4"/>
    <p:sldId id="357" r:id="rId5"/>
    <p:sldId id="358" r:id="rId6"/>
    <p:sldId id="359" r:id="rId7"/>
    <p:sldId id="355" r:id="rId8"/>
    <p:sldId id="360" r:id="rId9"/>
    <p:sldId id="475" r:id="rId10"/>
    <p:sldId id="479" r:id="rId11"/>
    <p:sldId id="480" r:id="rId12"/>
    <p:sldId id="481" r:id="rId13"/>
    <p:sldId id="482" r:id="rId14"/>
    <p:sldId id="483" r:id="rId15"/>
    <p:sldId id="484" r:id="rId16"/>
    <p:sldId id="361" r:id="rId17"/>
    <p:sldId id="476" r:id="rId18"/>
    <p:sldId id="485" r:id="rId19"/>
    <p:sldId id="486" r:id="rId20"/>
    <p:sldId id="487" r:id="rId21"/>
    <p:sldId id="488" r:id="rId22"/>
    <p:sldId id="489" r:id="rId23"/>
    <p:sldId id="490" r:id="rId24"/>
    <p:sldId id="491" r:id="rId25"/>
    <p:sldId id="492" r:id="rId26"/>
    <p:sldId id="494" r:id="rId27"/>
    <p:sldId id="495" r:id="rId28"/>
    <p:sldId id="496" r:id="rId29"/>
    <p:sldId id="497" r:id="rId30"/>
    <p:sldId id="498" r:id="rId31"/>
    <p:sldId id="499" r:id="rId32"/>
    <p:sldId id="501" r:id="rId33"/>
    <p:sldId id="502" r:id="rId34"/>
    <p:sldId id="464" r:id="rId35"/>
    <p:sldId id="467" r:id="rId36"/>
    <p:sldId id="473" r:id="rId37"/>
    <p:sldId id="318" r:id="rId38"/>
    <p:sldId id="320" r:id="rId39"/>
    <p:sldId id="504" r:id="rId40"/>
    <p:sldId id="505" r:id="rId41"/>
    <p:sldId id="506" r:id="rId42"/>
    <p:sldId id="507" r:id="rId43"/>
    <p:sldId id="508" r:id="rId44"/>
    <p:sldId id="510" r:id="rId45"/>
    <p:sldId id="509" r:id="rId46"/>
    <p:sldId id="512" r:id="rId47"/>
    <p:sldId id="433" r:id="rId48"/>
    <p:sldId id="436" r:id="rId49"/>
  </p:sldIdLst>
  <p:sldSz cx="12192000" cy="6858000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68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050CC-5CD8-4241-99F4-D361492EE2B9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740E3-57B7-4816-876C-0D7B6C3AA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4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740E3-57B7-4816-876C-0D7B6C3AA8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9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BCC0CF-3C58-CC5C-3B00-C3CA6BC17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6E6A48C-EE06-9137-007E-8751AB2AC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66AD02-64B1-3C3B-C727-A416506E5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B8406D-65DE-1BEA-7F69-3687EB1A9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8982C2-9936-4339-6ED5-A109DC66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1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6787A5-91D6-96FD-0FC0-411818AEA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B10A03-4D08-5566-F75A-D9D2E96D8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AB6C133-3627-E4D6-8DC0-35512552F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A27A60-797D-5E4B-3A4B-370121D29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F5FE817-D0C4-3EA2-1855-19EEF374E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F6867AD-7A5E-F4E7-5C24-20853C769B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69A5396-379B-164A-0EAE-0A524ED1D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854D58-719C-3EEB-C0DB-479EAAC5C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BE6A81-7F35-D5B1-4A2B-35FD26B3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13BD25-A0D1-6EB9-0FDE-2D83348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8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5CD78E-DBF2-EB36-F255-408912FB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34BBE4-7EFF-0261-7DF6-0AC126D5E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79A904B-918E-B1F2-8E6A-7CC63097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B98587-163F-4871-09AB-97B149A8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007008-F2E4-3389-3ADB-E3182FA7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35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A5267B-7FBA-D485-A445-07E2D125C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92D68E-9143-6A98-5842-5FDF4A64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FDF937-FB7D-E89E-1B6D-B688AADC5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626981-6650-5351-64D1-D4E8ADA4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F2A7EC-3CC0-7743-6283-4CA89C1D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7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4DB7A7-34E5-C76C-0DD4-0FAEA828F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7A2A41C-7363-FDAE-FA0B-552F00BC7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8CD2EA-8258-7D7E-979A-8E4AEF21C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9ECBF51-223C-EED3-1D0B-D6B68ECC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75CE05-6169-5D52-1980-90AF1B31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4047333-FDDB-A59B-A007-198D2BF2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3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A9304A-90F7-3A7F-9677-B1A2B214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7F56709-040B-FB1F-A15D-D6BA15437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8035B6C-1267-7542-7D35-A06D5D0A0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8CA0353-122A-AC50-1689-8A6AE4A05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A4D1D5D-A68E-65FF-FA03-39BDB2E28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58CC3AA-B782-B434-0D12-0DB8BFCC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014A6FD-0FDE-D074-0737-620785E5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642B698-5B68-9A0C-0075-E7389723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4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20E7F5-59F1-E4A7-AC39-E688205D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22D59E3-F577-F808-F802-77B07691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6DA635C-381E-26E8-FB83-8ECCAB70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5D1A68A-A45C-128E-7F9F-503CE557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7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D878D47-C2D1-A5F7-DCD4-11265632B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906DA2C-3916-3F6B-CE88-FA9E014B7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0EECA87-C933-39B1-FA95-C99F430D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4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690ABB-C278-A19A-D27F-27FD73D9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42170A-1F9D-61C3-057F-750F8DCE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C51BB5E-9D82-69A7-9732-F7B6A1C06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8EB6896-4761-ED04-29BC-E456CFA11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B0E2930-751B-3F8D-0B78-31E3789B5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0AF7D0E-F319-7184-6073-31219BC2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7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8F28C4-38CD-8124-CC25-C3639CA37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8EBA93B-437D-BE0F-07FB-CC44EBBD7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3570488-9D57-5DB2-11B9-B12820F97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2A959F6-E2DA-7EC4-361D-A9BED546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8C671-3108-41B3-8B13-74697405CA7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C3C97CA-B00A-549F-B961-258ADA163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5C8BE6-5CED-BC76-D23F-E54DB37C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6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1E2ED61-5371-B417-8B83-CB5086EFB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3EAF0B-C432-BB86-9D6D-C916EA9A0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E032E6-9FB7-8036-3DC6-F51F7A856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8C671-3108-41B3-8B13-74697405CA74}" type="datetimeFigureOut">
              <a:rPr lang="en-US" smtClean="0"/>
              <a:t>4/15/2025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391B869-E468-8861-8C10-384DF587B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EC9F2B-150F-4E3E-A1DC-0F28B3B9C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FB623-11FD-4534-A8E7-124AA7D0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3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3.png"/><Relationship Id="rId4" Type="http://schemas.openxmlformats.org/officeDocument/2006/relationships/image" Target="../media/image6.jpeg"/><Relationship Id="rId9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tags" Target="../tags/tag40.xml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tags" Target="../tags/tag41.xml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tags" Target="../tags/tag42.xml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tags" Target="../tags/tag43.xml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tags" Target="../tags/tag44.xml"/><Relationship Id="rId6" Type="http://schemas.openxmlformats.org/officeDocument/2006/relationships/image" Target="../media/image21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4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jpeg"/><Relationship Id="rId9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4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4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ạn Bài: Những Cánh Buồm – Ngữ Văn 6, Sách Chân Trời Sáng Tạo - Việt Nam  Overnight">
            <a:extLst>
              <a:ext uri="{FF2B5EF4-FFF2-40B4-BE49-F238E27FC236}">
                <a16:creationId xmlns:a16="http://schemas.microsoft.com/office/drawing/2014/main" id="{6923B70B-51BF-6401-16E1-C939A84A10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7724" r="-383"/>
          <a:stretch/>
        </p:blipFill>
        <p:spPr bwMode="auto">
          <a:xfrm>
            <a:off x="-80682" y="0"/>
            <a:ext cx="12321338" cy="69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Cành hoa hồng thêu trang trí cổ điển - PNG">
            <a:extLst>
              <a:ext uri="{FF2B5EF4-FFF2-40B4-BE49-F238E27FC236}">
                <a16:creationId xmlns:a16="http://schemas.microsoft.com/office/drawing/2014/main" id="{4FD02803-30F2-ED01-BA32-1965573914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8BFB3CA-02AF-2C80-3484-7395A7F9F2D1}"/>
              </a:ext>
            </a:extLst>
          </p:cNvPr>
          <p:cNvSpPr txBox="1"/>
          <p:nvPr/>
        </p:nvSpPr>
        <p:spPr>
          <a:xfrm>
            <a:off x="5430982" y="2981235"/>
            <a:ext cx="70465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+mj-lt"/>
              </a:rPr>
              <a:t>NHỮNG CÁNH BUỒM</a:t>
            </a:r>
            <a:endParaRPr lang="en-US" sz="3600" dirty="0">
              <a:latin typeface="+mj-lt"/>
            </a:endParaRPr>
          </a:p>
          <a:p>
            <a:r>
              <a:rPr lang="vi-VN" sz="3600" b="1" i="1" dirty="0">
                <a:latin typeface="+mj-lt"/>
              </a:rPr>
              <a:t>                -</a:t>
            </a:r>
            <a:r>
              <a:rPr lang="vi-VN" sz="3600" b="1" i="1" dirty="0" err="1">
                <a:latin typeface="+mj-lt"/>
              </a:rPr>
              <a:t>Hoàng</a:t>
            </a:r>
            <a:r>
              <a:rPr lang="vi-VN" sz="3600" b="1" i="1" dirty="0">
                <a:latin typeface="+mj-lt"/>
              </a:rPr>
              <a:t> Trung Thông</a:t>
            </a:r>
            <a:r>
              <a:rPr lang="vi-VN" sz="3600" dirty="0">
                <a:latin typeface="+mj-lt"/>
              </a:rPr>
              <a:t>-</a:t>
            </a:r>
            <a:endParaRPr lang="en-US" sz="36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0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4" y="618625"/>
            <a:ext cx="6096000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DDB435A-0601-E6E8-FC9E-273D91D0BB21}"/>
              </a:ext>
            </a:extLst>
          </p:cNvPr>
          <p:cNvSpPr txBox="1"/>
          <p:nvPr/>
        </p:nvSpPr>
        <p:spPr>
          <a:xfrm>
            <a:off x="3746379" y="1437909"/>
            <a:ext cx="6931741" cy="2009061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tìm hiểu các nguồn tài liệu ở nhà, nêu </a:t>
            </a:r>
            <a:r>
              <a:rPr lang="pt-B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ngắn gọn</a:t>
            </a:r>
            <a:r>
              <a:rPr lang="pt-B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những hiểu biết của em về tác giả Hoàng Trung Thông (tên khai sinh, bút danh, quê quán, năm sinh, tác phẩm chính,...).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DD5B56D1-C4FA-09B3-D910-A961770F6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2481" y="1494929"/>
            <a:ext cx="5299882" cy="530605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F93CBAA-25B1-B53C-583A-EF7B47985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29" y="4001588"/>
            <a:ext cx="2551367" cy="21269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345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4" y="618625"/>
            <a:ext cx="6096000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oàng Trung Thông – Wikipedia tiếng Việt">
            <a:extLst>
              <a:ext uri="{FF2B5EF4-FFF2-40B4-BE49-F238E27FC236}">
                <a16:creationId xmlns:a16="http://schemas.microsoft.com/office/drawing/2014/main" id="{7754B9C0-CDAC-DAFB-D8BF-1107AF55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24" y="1480578"/>
            <a:ext cx="3899648" cy="41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8E0DC37-3748-DC23-6BBF-03C03483658C}"/>
              </a:ext>
            </a:extLst>
          </p:cNvPr>
          <p:cNvSpPr txBox="1"/>
          <p:nvPr/>
        </p:nvSpPr>
        <p:spPr>
          <a:xfrm>
            <a:off x="4876221" y="132532"/>
            <a:ext cx="623278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Trung 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6F9AE49-BDC1-C220-B63E-9D1BE969F254}"/>
              </a:ext>
            </a:extLst>
          </p:cNvPr>
          <p:cNvSpPr txBox="1"/>
          <p:nvPr/>
        </p:nvSpPr>
        <p:spPr>
          <a:xfrm>
            <a:off x="4876221" y="1269149"/>
            <a:ext cx="5563720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Năm sinh – năm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(1925 –1993)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376308-FE5D-7F82-7122-7E59F5C73476}"/>
              </a:ext>
            </a:extLst>
          </p:cNvPr>
          <p:cNvSpPr txBox="1"/>
          <p:nvPr/>
        </p:nvSpPr>
        <p:spPr>
          <a:xfrm>
            <a:off x="4876221" y="1922648"/>
            <a:ext cx="333150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B838D9-DA07-5535-EC5B-3FEF5256ED57}"/>
              </a:ext>
            </a:extLst>
          </p:cNvPr>
          <p:cNvSpPr txBox="1"/>
          <p:nvPr/>
        </p:nvSpPr>
        <p:spPr>
          <a:xfrm>
            <a:off x="4876221" y="2611987"/>
            <a:ext cx="6896172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cô 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ọ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0A221C9-D87F-B502-05F2-104B5F653817}"/>
              </a:ext>
            </a:extLst>
          </p:cNvPr>
          <p:cNvSpPr txBox="1"/>
          <p:nvPr/>
        </p:nvSpPr>
        <p:spPr>
          <a:xfrm>
            <a:off x="4848750" y="3753588"/>
            <a:ext cx="6896172" cy="248578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(1955);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(1960), 15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(1964), 17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(1984);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(1989);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(1992);…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859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4637BE9-5822-9F77-3BC7-2BF917FE2E5A}"/>
              </a:ext>
            </a:extLst>
          </p:cNvPr>
          <p:cNvSpPr txBox="1"/>
          <p:nvPr/>
        </p:nvSpPr>
        <p:spPr>
          <a:xfrm>
            <a:off x="4088049" y="2652821"/>
            <a:ext cx="5432470" cy="1055608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89A534D-6EDB-F306-0971-2C0E2E04D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64" y="2313792"/>
            <a:ext cx="4615815" cy="4621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09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376308-FE5D-7F82-7122-7E59F5C73476}"/>
              </a:ext>
            </a:extLst>
          </p:cNvPr>
          <p:cNvSpPr txBox="1"/>
          <p:nvPr/>
        </p:nvSpPr>
        <p:spPr>
          <a:xfrm>
            <a:off x="1117387" y="1930737"/>
            <a:ext cx="272244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1963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B838D9-DA07-5535-EC5B-3FEF5256ED57}"/>
              </a:ext>
            </a:extLst>
          </p:cNvPr>
          <p:cNvSpPr txBox="1"/>
          <p:nvPr/>
        </p:nvSpPr>
        <p:spPr>
          <a:xfrm>
            <a:off x="1075185" y="2825890"/>
            <a:ext cx="5639379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tên.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688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4637BE9-5822-9F77-3BC7-2BF917FE2E5A}"/>
              </a:ext>
            </a:extLst>
          </p:cNvPr>
          <p:cNvSpPr txBox="1"/>
          <p:nvPr/>
        </p:nvSpPr>
        <p:spPr>
          <a:xfrm>
            <a:off x="4206920" y="1887466"/>
            <a:ext cx="6555567" cy="2009061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89A534D-6EDB-F306-0971-2C0E2E04D8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64" y="2313792"/>
            <a:ext cx="4615815" cy="4621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84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100" y="101799"/>
            <a:ext cx="4000572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Tìm hiểu 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4E17FDA-A604-DE3F-B6D2-6352F79C4689}"/>
              </a:ext>
            </a:extLst>
          </p:cNvPr>
          <p:cNvSpPr txBox="1"/>
          <p:nvPr/>
        </p:nvSpPr>
        <p:spPr>
          <a:xfrm>
            <a:off x="502023" y="618625"/>
            <a:ext cx="6831105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1386840" algn="l"/>
              </a:tabLs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0376308-FE5D-7F82-7122-7E59F5C73476}"/>
              </a:ext>
            </a:extLst>
          </p:cNvPr>
          <p:cNvSpPr txBox="1"/>
          <p:nvPr/>
        </p:nvSpPr>
        <p:spPr>
          <a:xfrm>
            <a:off x="1080810" y="1715574"/>
            <a:ext cx="747797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lênh khênh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cao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không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EB838D9-DA07-5535-EC5B-3FEF5256ED57}"/>
              </a:ext>
            </a:extLst>
          </p:cNvPr>
          <p:cNvSpPr txBox="1"/>
          <p:nvPr/>
        </p:nvSpPr>
        <p:spPr>
          <a:xfrm>
            <a:off x="1076118" y="2402148"/>
            <a:ext cx="434720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rả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rích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không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ngớt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553BDA6-7CED-0DB5-8100-5E171A13C5D3}"/>
              </a:ext>
            </a:extLst>
          </p:cNvPr>
          <p:cNvSpPr txBox="1"/>
          <p:nvPr/>
        </p:nvSpPr>
        <p:spPr>
          <a:xfrm>
            <a:off x="618564" y="1108558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9C324F4-39A0-988C-7BB2-24EB555FFB44}"/>
              </a:ext>
            </a:extLst>
          </p:cNvPr>
          <p:cNvSpPr txBox="1"/>
          <p:nvPr/>
        </p:nvSpPr>
        <p:spPr>
          <a:xfrm>
            <a:off x="1076118" y="3090281"/>
            <a:ext cx="732557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phơi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phới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khởi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chờ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mong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63546A5-E660-0795-3C34-5F6415962B7E}"/>
              </a:ext>
            </a:extLst>
          </p:cNvPr>
          <p:cNvSpPr txBox="1"/>
          <p:nvPr/>
        </p:nvSpPr>
        <p:spPr>
          <a:xfrm>
            <a:off x="1076118" y="3867212"/>
            <a:ext cx="783928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ngâm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suy tư, suy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DDC9048-181F-43E0-E2A4-5D69B742B276}"/>
              </a:ext>
            </a:extLst>
          </p:cNvPr>
          <p:cNvSpPr txBox="1"/>
          <p:nvPr/>
        </p:nvSpPr>
        <p:spPr>
          <a:xfrm>
            <a:off x="1076118" y="4600523"/>
            <a:ext cx="8153226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khẽ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khàng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không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to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54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8" y="24820"/>
            <a:ext cx="3978692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605980"/>
            <a:ext cx="6380516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4363551" y="2851182"/>
            <a:ext cx="4244001" cy="57781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01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AECE081-C0FB-CC98-542E-B8A11B25B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69" y="3811344"/>
            <a:ext cx="3694164" cy="19380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74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0A235200-BB78-F7F8-2157-E7ADA80495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6498" y="1147284"/>
          <a:ext cx="11479004" cy="51206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317067">
                  <a:extLst>
                    <a:ext uri="{9D8B030D-6E8A-4147-A177-3AD203B41FA5}">
                      <a16:colId xmlns:a16="http://schemas.microsoft.com/office/drawing/2014/main" val="3923384686"/>
                    </a:ext>
                  </a:extLst>
                </a:gridCol>
                <a:gridCol w="5161937">
                  <a:extLst>
                    <a:ext uri="{9D8B030D-6E8A-4147-A177-3AD203B41FA5}">
                      <a16:colId xmlns:a16="http://schemas.microsoft.com/office/drawing/2014/main" val="3837196275"/>
                    </a:ext>
                  </a:extLst>
                </a:gridCol>
              </a:tblGrid>
              <a:tr h="96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	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98088"/>
                  </a:ext>
                </a:extLst>
              </a:tr>
              <a:tr h="4591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+mj-lt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,…?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……..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……..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611227"/>
                  </a:ext>
                </a:extLst>
              </a:tr>
              <a:tr h="192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ai,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113294"/>
                  </a:ext>
                </a:extLst>
              </a:tr>
              <a:tr h="9613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905868"/>
                  </a:ext>
                </a:extLst>
              </a:tr>
              <a:tr h="11408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477913"/>
                  </a:ext>
                </a:extLst>
              </a:tr>
              <a:tr h="192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9417" marR="594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811213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AF684BF-4A4E-BA0F-9CAA-4DEF7614E62C}"/>
              </a:ext>
            </a:extLst>
          </p:cNvPr>
          <p:cNvSpPr txBox="1"/>
          <p:nvPr/>
        </p:nvSpPr>
        <p:spPr>
          <a:xfrm>
            <a:off x="4304557" y="301167"/>
            <a:ext cx="4244001" cy="57781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01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9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8" y="24820"/>
            <a:ext cx="3978692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546988"/>
            <a:ext cx="6380516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F47BF1-4CFF-3C31-F57D-8EF7E3E0CA50}"/>
              </a:ext>
            </a:extLst>
          </p:cNvPr>
          <p:cNvSpPr txBox="1"/>
          <p:nvPr/>
        </p:nvSpPr>
        <p:spPr>
          <a:xfrm>
            <a:off x="618564" y="1005322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EAD4FA-E44E-860B-8B48-DCFF9321CD5A}"/>
              </a:ext>
            </a:extLst>
          </p:cNvPr>
          <p:cNvSpPr txBox="1"/>
          <p:nvPr/>
        </p:nvSpPr>
        <p:spPr>
          <a:xfrm>
            <a:off x="972879" y="1576799"/>
            <a:ext cx="200629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 algn="just"/>
            <a:r>
              <a:rPr lang="en-US" sz="2800" b="1" spc="-5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spc="-5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spc="-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spc="-5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8421A64-52BB-A9FA-522E-6C4E63877583}"/>
              </a:ext>
            </a:extLst>
          </p:cNvPr>
          <p:cNvSpPr txBox="1"/>
          <p:nvPr/>
        </p:nvSpPr>
        <p:spPr>
          <a:xfrm>
            <a:off x="720503" y="2202682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46532E7-E85E-6098-C8AA-CD8397CD804F}"/>
              </a:ext>
            </a:extLst>
          </p:cNvPr>
          <p:cNvSpPr txBox="1"/>
          <p:nvPr/>
        </p:nvSpPr>
        <p:spPr>
          <a:xfrm>
            <a:off x="720503" y="2669353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5, 6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8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E93BFA6-FC3F-09A4-723B-91C67CFC3119}"/>
              </a:ext>
            </a:extLst>
          </p:cNvPr>
          <p:cNvSpPr txBox="1"/>
          <p:nvPr/>
        </p:nvSpPr>
        <p:spPr>
          <a:xfrm>
            <a:off x="720503" y="3506846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AFF56B3-4352-C836-99FC-573F7A271C2C}"/>
              </a:ext>
            </a:extLst>
          </p:cNvPr>
          <p:cNvSpPr txBox="1"/>
          <p:nvPr/>
        </p:nvSpPr>
        <p:spPr>
          <a:xfrm>
            <a:off x="297716" y="4283205"/>
            <a:ext cx="10483356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R="182880" algn="just"/>
            <a:r>
              <a:rPr lang="en-US" sz="2800" b="1" spc="-5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T</a:t>
            </a:r>
            <a:r>
              <a:rPr lang="vi-VN" sz="2800" b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hể</a:t>
            </a:r>
            <a:r>
              <a:rPr lang="vi-VN" sz="2800" b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2800" b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ơ</a:t>
            </a:r>
            <a:r>
              <a:rPr lang="en-US" sz="2800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b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vi-VN" sz="2800" b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</a:t>
            </a:r>
            <a:r>
              <a:rPr lang="en-US" sz="2800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buộc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hiệp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luân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phiên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trắc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tùy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spc="-1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b="1" i="1" spc="-1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24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8" y="24820"/>
            <a:ext cx="3978692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546988"/>
            <a:ext cx="6380516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F47BF1-4CFF-3C31-F57D-8EF7E3E0CA50}"/>
              </a:ext>
            </a:extLst>
          </p:cNvPr>
          <p:cNvSpPr txBox="1"/>
          <p:nvPr/>
        </p:nvSpPr>
        <p:spPr>
          <a:xfrm>
            <a:off x="618564" y="1005322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EAD4FA-E44E-860B-8B48-DCFF9321CD5A}"/>
              </a:ext>
            </a:extLst>
          </p:cNvPr>
          <p:cNvSpPr txBox="1"/>
          <p:nvPr/>
        </p:nvSpPr>
        <p:spPr>
          <a:xfrm>
            <a:off x="618563" y="1761892"/>
            <a:ext cx="11219121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 algn="just">
              <a:tabLst>
                <a:tab pos="243205" algn="l"/>
              </a:tabLst>
            </a:pP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trữ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i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8BC1B6-752F-8623-361B-1E82A7F3A907}"/>
              </a:ext>
            </a:extLst>
          </p:cNvPr>
          <p:cNvSpPr txBox="1"/>
          <p:nvPr/>
        </p:nvSpPr>
        <p:spPr>
          <a:xfrm>
            <a:off x="618564" y="3190118"/>
            <a:ext cx="11219121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>
              <a:tabLst>
                <a:tab pos="243205" algn="l"/>
              </a:tabLst>
            </a:pP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yêu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hương, thân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hai cha con.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8B2B5A-2187-922E-895E-A1ED7765251B}"/>
              </a:ext>
            </a:extLst>
          </p:cNvPr>
          <p:cNvSpPr txBox="1"/>
          <p:nvPr/>
        </p:nvSpPr>
        <p:spPr>
          <a:xfrm>
            <a:off x="618564" y="4209014"/>
            <a:ext cx="7448805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R="182880" algn="just">
              <a:tabLst>
                <a:tab pos="243205" algn="l"/>
              </a:tabLst>
            </a:pPr>
            <a:r>
              <a:rPr lang="en-US" sz="2800" b="1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PTBÐ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8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91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C13D88F-DC4B-DB48-05EE-3A5D41C549DF}"/>
              </a:ext>
            </a:extLst>
          </p:cNvPr>
          <p:cNvGrpSpPr/>
          <p:nvPr/>
        </p:nvGrpSpPr>
        <p:grpSpPr>
          <a:xfrm>
            <a:off x="206801" y="416579"/>
            <a:ext cx="5507710" cy="6024841"/>
            <a:chOff x="1415310" y="356192"/>
            <a:chExt cx="5311143" cy="6024841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3483B310-8D10-04E7-A5CC-7E0CA0C2F44A}"/>
                </a:ext>
              </a:extLst>
            </p:cNvPr>
            <p:cNvGrpSpPr/>
            <p:nvPr/>
          </p:nvGrpSpPr>
          <p:grpSpPr>
            <a:xfrm>
              <a:off x="1415310" y="356192"/>
              <a:ext cx="5311143" cy="6024841"/>
              <a:chOff x="3120285" y="77021"/>
              <a:chExt cx="5311143" cy="6024841"/>
            </a:xfrm>
          </p:grpSpPr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6F4B3F89-286F-CC8C-E962-7C104F129D59}"/>
                  </a:ext>
                </a:extLst>
              </p:cNvPr>
              <p:cNvSpPr/>
              <p:nvPr/>
            </p:nvSpPr>
            <p:spPr>
              <a:xfrm>
                <a:off x="3903786" y="1048925"/>
                <a:ext cx="4236392" cy="4294823"/>
              </a:xfrm>
              <a:custGeom>
                <a:avLst/>
                <a:gdLst>
                  <a:gd name="connsiteX0" fmla="*/ 2124269 w 4248538"/>
                  <a:gd name="connsiteY0" fmla="*/ 0 h 4275672"/>
                  <a:gd name="connsiteX1" fmla="*/ 4248538 w 4248538"/>
                  <a:gd name="connsiteY1" fmla="*/ 2137838 h 4275672"/>
                  <a:gd name="connsiteX2" fmla="*/ 4240124 w 4248538"/>
                  <a:gd name="connsiteY2" fmla="*/ 2329420 h 4275672"/>
                  <a:gd name="connsiteX3" fmla="*/ 4234909 w 4248538"/>
                  <a:gd name="connsiteY3" fmla="*/ 2368770 h 4275672"/>
                  <a:gd name="connsiteX4" fmla="*/ 4111689 w 4248538"/>
                  <a:gd name="connsiteY4" fmla="*/ 2368770 h 4275672"/>
                  <a:gd name="connsiteX5" fmla="*/ 4007686 w 4248538"/>
                  <a:gd name="connsiteY5" fmla="*/ 2368770 h 4275672"/>
                  <a:gd name="connsiteX6" fmla="*/ 4013054 w 4248538"/>
                  <a:gd name="connsiteY6" fmla="*/ 2333345 h 4275672"/>
                  <a:gd name="connsiteX7" fmla="*/ 4022856 w 4248538"/>
                  <a:gd name="connsiteY7" fmla="*/ 2137838 h 4275672"/>
                  <a:gd name="connsiteX8" fmla="*/ 2124269 w 4248538"/>
                  <a:gd name="connsiteY8" fmla="*/ 225682 h 4275672"/>
                  <a:gd name="connsiteX9" fmla="*/ 225682 w 4248538"/>
                  <a:gd name="connsiteY9" fmla="*/ 2137838 h 4275672"/>
                  <a:gd name="connsiteX10" fmla="*/ 1930150 w 4248538"/>
                  <a:gd name="connsiteY10" fmla="*/ 4040122 h 4275672"/>
                  <a:gd name="connsiteX11" fmla="*/ 2124192 w 4248538"/>
                  <a:gd name="connsiteY11" fmla="*/ 4049990 h 4275672"/>
                  <a:gd name="connsiteX12" fmla="*/ 2124182 w 4248538"/>
                  <a:gd name="connsiteY12" fmla="*/ 4275672 h 4275672"/>
                  <a:gd name="connsiteX13" fmla="*/ 1907075 w 4248538"/>
                  <a:gd name="connsiteY13" fmla="*/ 4264639 h 4275672"/>
                  <a:gd name="connsiteX14" fmla="*/ 0 w 4248538"/>
                  <a:gd name="connsiteY14" fmla="*/ 2137838 h 4275672"/>
                  <a:gd name="connsiteX15" fmla="*/ 2124269 w 4248538"/>
                  <a:gd name="connsiteY15" fmla="*/ 0 h 42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48538" h="4275672">
                    <a:moveTo>
                      <a:pt x="2124269" y="0"/>
                    </a:moveTo>
                    <a:cubicBezTo>
                      <a:pt x="3297470" y="0"/>
                      <a:pt x="4248538" y="957143"/>
                      <a:pt x="4248538" y="2137838"/>
                    </a:cubicBezTo>
                    <a:cubicBezTo>
                      <a:pt x="4248538" y="2202407"/>
                      <a:pt x="4245694" y="2266308"/>
                      <a:pt x="4240124" y="2329420"/>
                    </a:cubicBezTo>
                    <a:lnTo>
                      <a:pt x="4234909" y="2368770"/>
                    </a:lnTo>
                    <a:lnTo>
                      <a:pt x="4111689" y="2368770"/>
                    </a:lnTo>
                    <a:lnTo>
                      <a:pt x="4007686" y="2368770"/>
                    </a:lnTo>
                    <a:lnTo>
                      <a:pt x="4013054" y="2333345"/>
                    </a:lnTo>
                    <a:cubicBezTo>
                      <a:pt x="4019536" y="2269064"/>
                      <a:pt x="4022856" y="2203842"/>
                      <a:pt x="4022856" y="2137838"/>
                    </a:cubicBezTo>
                    <a:cubicBezTo>
                      <a:pt x="4022856" y="1081783"/>
                      <a:pt x="3172830" y="225682"/>
                      <a:pt x="2124269" y="225682"/>
                    </a:cubicBezTo>
                    <a:cubicBezTo>
                      <a:pt x="1075708" y="225682"/>
                      <a:pt x="225682" y="1081783"/>
                      <a:pt x="225682" y="2137838"/>
                    </a:cubicBezTo>
                    <a:cubicBezTo>
                      <a:pt x="225682" y="3127890"/>
                      <a:pt x="972775" y="3942201"/>
                      <a:pt x="1930150" y="4040122"/>
                    </a:cubicBezTo>
                    <a:lnTo>
                      <a:pt x="2124192" y="4049990"/>
                    </a:lnTo>
                    <a:lnTo>
                      <a:pt x="2124182" y="4275672"/>
                    </a:lnTo>
                    <a:lnTo>
                      <a:pt x="1907075" y="4264639"/>
                    </a:lnTo>
                    <a:cubicBezTo>
                      <a:pt x="835900" y="4155160"/>
                      <a:pt x="0" y="3244740"/>
                      <a:pt x="0" y="2137838"/>
                    </a:cubicBezTo>
                    <a:cubicBezTo>
                      <a:pt x="0" y="957143"/>
                      <a:pt x="951068" y="0"/>
                      <a:pt x="2124269" y="0"/>
                    </a:cubicBezTo>
                    <a:close/>
                  </a:path>
                </a:pathLst>
              </a:custGeom>
              <a:solidFill>
                <a:srgbClr val="F4A1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FA95DA1B-81F0-7120-4507-8B198F90A7AD}"/>
                  </a:ext>
                </a:extLst>
              </p:cNvPr>
              <p:cNvSpPr/>
              <p:nvPr/>
            </p:nvSpPr>
            <p:spPr>
              <a:xfrm>
                <a:off x="3427360" y="541020"/>
                <a:ext cx="3933560" cy="5256750"/>
              </a:xfrm>
              <a:custGeom>
                <a:avLst/>
                <a:gdLst>
                  <a:gd name="connsiteX0" fmla="*/ 2665445 w 4035341"/>
                  <a:gd name="connsiteY0" fmla="*/ 0 h 5364937"/>
                  <a:gd name="connsiteX1" fmla="*/ 3935955 w 4035341"/>
                  <a:gd name="connsiteY1" fmla="*/ 323760 h 5364937"/>
                  <a:gd name="connsiteX2" fmla="*/ 4035341 w 4035341"/>
                  <a:gd name="connsiteY2" fmla="*/ 384524 h 5364937"/>
                  <a:gd name="connsiteX3" fmla="*/ 3900415 w 4035341"/>
                  <a:gd name="connsiteY3" fmla="*/ 633602 h 5364937"/>
                  <a:gd name="connsiteX4" fmla="*/ 3800976 w 4035341"/>
                  <a:gd name="connsiteY4" fmla="*/ 572759 h 5364937"/>
                  <a:gd name="connsiteX5" fmla="*/ 2665445 w 4035341"/>
                  <a:gd name="connsiteY5" fmla="*/ 283177 h 5364937"/>
                  <a:gd name="connsiteX6" fmla="*/ 283177 w 4035341"/>
                  <a:gd name="connsiteY6" fmla="*/ 2682471 h 5364937"/>
                  <a:gd name="connsiteX7" fmla="*/ 2421872 w 4035341"/>
                  <a:gd name="connsiteY7" fmla="*/ 5069378 h 5364937"/>
                  <a:gd name="connsiteX8" fmla="*/ 2665351 w 4035341"/>
                  <a:gd name="connsiteY8" fmla="*/ 5081760 h 5364937"/>
                  <a:gd name="connsiteX9" fmla="*/ 2665339 w 4035341"/>
                  <a:gd name="connsiteY9" fmla="*/ 5364937 h 5364937"/>
                  <a:gd name="connsiteX10" fmla="*/ 2392919 w 4035341"/>
                  <a:gd name="connsiteY10" fmla="*/ 5351093 h 5364937"/>
                  <a:gd name="connsiteX11" fmla="*/ 0 w 4035341"/>
                  <a:gd name="connsiteY11" fmla="*/ 2682471 h 5364937"/>
                  <a:gd name="connsiteX12" fmla="*/ 2665445 w 4035341"/>
                  <a:gd name="connsiteY12" fmla="*/ 0 h 53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35341" h="5364937">
                    <a:moveTo>
                      <a:pt x="2665445" y="0"/>
                    </a:moveTo>
                    <a:cubicBezTo>
                      <a:pt x="3125472" y="0"/>
                      <a:pt x="3558279" y="117284"/>
                      <a:pt x="3935955" y="323760"/>
                    </a:cubicBezTo>
                    <a:lnTo>
                      <a:pt x="4035341" y="384524"/>
                    </a:lnTo>
                    <a:lnTo>
                      <a:pt x="3900415" y="633602"/>
                    </a:lnTo>
                    <a:lnTo>
                      <a:pt x="3800976" y="572759"/>
                    </a:lnTo>
                    <a:cubicBezTo>
                      <a:pt x="3463424" y="388080"/>
                      <a:pt x="3076598" y="283177"/>
                      <a:pt x="2665445" y="283177"/>
                    </a:cubicBezTo>
                    <a:cubicBezTo>
                      <a:pt x="1349755" y="283177"/>
                      <a:pt x="283177" y="1357378"/>
                      <a:pt x="283177" y="2682471"/>
                    </a:cubicBezTo>
                    <a:cubicBezTo>
                      <a:pt x="283177" y="3924746"/>
                      <a:pt x="1220599" y="4946510"/>
                      <a:pt x="2421872" y="5069378"/>
                    </a:cubicBezTo>
                    <a:lnTo>
                      <a:pt x="2665351" y="5081760"/>
                    </a:lnTo>
                    <a:lnTo>
                      <a:pt x="2665339" y="5364937"/>
                    </a:lnTo>
                    <a:lnTo>
                      <a:pt x="2392919" y="5351093"/>
                    </a:lnTo>
                    <a:cubicBezTo>
                      <a:pt x="1048852" y="5213724"/>
                      <a:pt x="0" y="4071366"/>
                      <a:pt x="0" y="2682471"/>
                    </a:cubicBezTo>
                    <a:cubicBezTo>
                      <a:pt x="0" y="1200983"/>
                      <a:pt x="1193360" y="0"/>
                      <a:pt x="2665445" y="0"/>
                    </a:cubicBezTo>
                    <a:close/>
                  </a:path>
                </a:pathLst>
              </a:custGeom>
              <a:solidFill>
                <a:srgbClr val="F74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E68E3DEC-31FD-B025-ABBD-FF60F97855BE}"/>
                  </a:ext>
                </a:extLst>
              </p:cNvPr>
              <p:cNvSpPr/>
              <p:nvPr/>
            </p:nvSpPr>
            <p:spPr>
              <a:xfrm>
                <a:off x="3120285" y="243840"/>
                <a:ext cx="3029055" cy="5858022"/>
              </a:xfrm>
              <a:custGeom>
                <a:avLst/>
                <a:gdLst>
                  <a:gd name="connsiteX0" fmla="*/ 2962263 w 2978386"/>
                  <a:gd name="connsiteY0" fmla="*/ 0 h 5984414"/>
                  <a:gd name="connsiteX1" fmla="*/ 2963351 w 2978386"/>
                  <a:gd name="connsiteY1" fmla="*/ 316116 h 5984414"/>
                  <a:gd name="connsiteX2" fmla="*/ 2701645 w 2978386"/>
                  <a:gd name="connsiteY2" fmla="*/ 329425 h 5984414"/>
                  <a:gd name="connsiteX3" fmla="*/ 315889 w 2978386"/>
                  <a:gd name="connsiteY3" fmla="*/ 2992066 h 5984414"/>
                  <a:gd name="connsiteX4" fmla="*/ 2973355 w 2978386"/>
                  <a:gd name="connsiteY4" fmla="*/ 5668525 h 5984414"/>
                  <a:gd name="connsiteX5" fmla="*/ 2977810 w 2978386"/>
                  <a:gd name="connsiteY5" fmla="*/ 5668299 h 5984414"/>
                  <a:gd name="connsiteX6" fmla="*/ 2978386 w 2978386"/>
                  <a:gd name="connsiteY6" fmla="*/ 5984286 h 5984414"/>
                  <a:gd name="connsiteX7" fmla="*/ 2973355 w 2978386"/>
                  <a:gd name="connsiteY7" fmla="*/ 5984414 h 5984414"/>
                  <a:gd name="connsiteX8" fmla="*/ 0 w 2978386"/>
                  <a:gd name="connsiteY8" fmla="*/ 2992066 h 5984414"/>
                  <a:gd name="connsiteX9" fmla="*/ 2820347 w 2978386"/>
                  <a:gd name="connsiteY9" fmla="*/ 3612 h 598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8386" h="5984414">
                    <a:moveTo>
                      <a:pt x="2962263" y="0"/>
                    </a:moveTo>
                    <a:lnTo>
                      <a:pt x="2963351" y="316116"/>
                    </a:lnTo>
                    <a:lnTo>
                      <a:pt x="2701645" y="329425"/>
                    </a:lnTo>
                    <a:cubicBezTo>
                      <a:pt x="1361602" y="466487"/>
                      <a:pt x="315889" y="1606285"/>
                      <a:pt x="315889" y="2992066"/>
                    </a:cubicBezTo>
                    <a:cubicBezTo>
                      <a:pt x="315889" y="4470233"/>
                      <a:pt x="1505677" y="5668525"/>
                      <a:pt x="2973355" y="5668525"/>
                    </a:cubicBezTo>
                    <a:lnTo>
                      <a:pt x="2977810" y="5668299"/>
                    </a:lnTo>
                    <a:lnTo>
                      <a:pt x="2978386" y="5984286"/>
                    </a:lnTo>
                    <a:lnTo>
                      <a:pt x="2973355" y="5984414"/>
                    </a:lnTo>
                    <a:cubicBezTo>
                      <a:pt x="1331216" y="5984414"/>
                      <a:pt x="0" y="4644694"/>
                      <a:pt x="0" y="2992066"/>
                    </a:cubicBezTo>
                    <a:cubicBezTo>
                      <a:pt x="0" y="1391083"/>
                      <a:pt x="1249315" y="83756"/>
                      <a:pt x="2820347" y="36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Tam giác Vuông 51">
                <a:extLst>
                  <a:ext uri="{FF2B5EF4-FFF2-40B4-BE49-F238E27FC236}">
                    <a16:creationId xmlns:a16="http://schemas.microsoft.com/office/drawing/2014/main" id="{8FBEED4F-7A85-4500-09F3-9EA54EE0AAA6}"/>
                  </a:ext>
                </a:extLst>
              </p:cNvPr>
              <p:cNvSpPr/>
              <p:nvPr/>
            </p:nvSpPr>
            <p:spPr>
              <a:xfrm rot="4927559">
                <a:off x="6600638" y="5125471"/>
                <a:ext cx="257778" cy="1521953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F0C82BEA-E7E1-EA09-FFA7-93F1BFB6FD74}"/>
                  </a:ext>
                </a:extLst>
              </p:cNvPr>
              <p:cNvSpPr/>
              <p:nvPr/>
            </p:nvSpPr>
            <p:spPr>
              <a:xfrm>
                <a:off x="3675185" y="794972"/>
                <a:ext cx="4464994" cy="4758290"/>
              </a:xfrm>
              <a:custGeom>
                <a:avLst/>
                <a:gdLst>
                  <a:gd name="connsiteX0" fmla="*/ 2376196 w 4529790"/>
                  <a:gd name="connsiteY0" fmla="*/ 0 h 4782388"/>
                  <a:gd name="connsiteX1" fmla="*/ 4465598 w 4529790"/>
                  <a:gd name="connsiteY1" fmla="*/ 1251503 h 4782388"/>
                  <a:gd name="connsiteX2" fmla="*/ 4529790 w 4529790"/>
                  <a:gd name="connsiteY2" fmla="*/ 1385608 h 4782388"/>
                  <a:gd name="connsiteX3" fmla="*/ 4310453 w 4529790"/>
                  <a:gd name="connsiteY3" fmla="*/ 1511562 h 4782388"/>
                  <a:gd name="connsiteX4" fmla="*/ 4243620 w 4529790"/>
                  <a:gd name="connsiteY4" fmla="*/ 1371834 h 4782388"/>
                  <a:gd name="connsiteX5" fmla="*/ 2376196 w 4529790"/>
                  <a:gd name="connsiteY5" fmla="*/ 252447 h 4782388"/>
                  <a:gd name="connsiteX6" fmla="*/ 252447 w 4529790"/>
                  <a:gd name="connsiteY6" fmla="*/ 2391374 h 4782388"/>
                  <a:gd name="connsiteX7" fmla="*/ 2159055 w 4529790"/>
                  <a:gd name="connsiteY7" fmla="*/ 4519258 h 4782388"/>
                  <a:gd name="connsiteX8" fmla="*/ 2369936 w 4529790"/>
                  <a:gd name="connsiteY8" fmla="*/ 4529983 h 4782388"/>
                  <a:gd name="connsiteX9" fmla="*/ 2369108 w 4529790"/>
                  <a:gd name="connsiteY9" fmla="*/ 4782388 h 4782388"/>
                  <a:gd name="connsiteX10" fmla="*/ 2133244 w 4529790"/>
                  <a:gd name="connsiteY10" fmla="*/ 4770402 h 4782388"/>
                  <a:gd name="connsiteX11" fmla="*/ 0 w 4529790"/>
                  <a:gd name="connsiteY11" fmla="*/ 2391374 h 4782388"/>
                  <a:gd name="connsiteX12" fmla="*/ 2376196 w 4529790"/>
                  <a:gd name="connsiteY12" fmla="*/ 0 h 47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790" h="4782388">
                    <a:moveTo>
                      <a:pt x="2376196" y="0"/>
                    </a:moveTo>
                    <a:cubicBezTo>
                      <a:pt x="3278428" y="0"/>
                      <a:pt x="4063215" y="506052"/>
                      <a:pt x="4465598" y="1251503"/>
                    </a:cubicBezTo>
                    <a:lnTo>
                      <a:pt x="4529790" y="1385608"/>
                    </a:lnTo>
                    <a:lnTo>
                      <a:pt x="4310453" y="1511562"/>
                    </a:lnTo>
                    <a:lnTo>
                      <a:pt x="4243620" y="1371834"/>
                    </a:lnTo>
                    <a:cubicBezTo>
                      <a:pt x="3883986" y="705077"/>
                      <a:pt x="3182575" y="252447"/>
                      <a:pt x="2376196" y="252447"/>
                    </a:cubicBezTo>
                    <a:cubicBezTo>
                      <a:pt x="1203282" y="252447"/>
                      <a:pt x="252447" y="1210077"/>
                      <a:pt x="252447" y="2391374"/>
                    </a:cubicBezTo>
                    <a:cubicBezTo>
                      <a:pt x="252447" y="3498840"/>
                      <a:pt x="1088142" y="4409724"/>
                      <a:pt x="2159055" y="4519258"/>
                    </a:cubicBezTo>
                    <a:lnTo>
                      <a:pt x="2369936" y="4529983"/>
                    </a:lnTo>
                    <a:lnTo>
                      <a:pt x="2369108" y="4782388"/>
                    </a:lnTo>
                    <a:lnTo>
                      <a:pt x="2133244" y="4770402"/>
                    </a:lnTo>
                    <a:cubicBezTo>
                      <a:pt x="935033" y="4647940"/>
                      <a:pt x="0" y="3629548"/>
                      <a:pt x="0" y="2391374"/>
                    </a:cubicBezTo>
                    <a:cubicBezTo>
                      <a:pt x="0" y="1070655"/>
                      <a:pt x="1063859" y="0"/>
                      <a:pt x="2376196" y="0"/>
                    </a:cubicBezTo>
                    <a:close/>
                  </a:path>
                </a:pathLst>
              </a:custGeom>
              <a:solidFill>
                <a:srgbClr val="F07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am giác Cân 50">
                <a:extLst>
                  <a:ext uri="{FF2B5EF4-FFF2-40B4-BE49-F238E27FC236}">
                    <a16:creationId xmlns:a16="http://schemas.microsoft.com/office/drawing/2014/main" id="{7B45D187-081B-4D97-3B46-E58453393D7D}"/>
                  </a:ext>
                </a:extLst>
              </p:cNvPr>
              <p:cNvSpPr/>
              <p:nvPr/>
            </p:nvSpPr>
            <p:spPr>
              <a:xfrm rot="5564013">
                <a:off x="6412360" y="4818571"/>
                <a:ext cx="570335" cy="1603445"/>
              </a:xfrm>
              <a:custGeom>
                <a:avLst/>
                <a:gdLst>
                  <a:gd name="connsiteX0" fmla="*/ 0 w 645000"/>
                  <a:gd name="connsiteY0" fmla="*/ 1418248 h 1418248"/>
                  <a:gd name="connsiteX1" fmla="*/ 322500 w 645000"/>
                  <a:gd name="connsiteY1" fmla="*/ 0 h 1418248"/>
                  <a:gd name="connsiteX2" fmla="*/ 645000 w 645000"/>
                  <a:gd name="connsiteY2" fmla="*/ 1418248 h 1418248"/>
                  <a:gd name="connsiteX3" fmla="*/ 0 w 645000"/>
                  <a:gd name="connsiteY3" fmla="*/ 1418248 h 1418248"/>
                  <a:gd name="connsiteX0" fmla="*/ 0 w 645000"/>
                  <a:gd name="connsiteY0" fmla="*/ 1418248 h 1430689"/>
                  <a:gd name="connsiteX1" fmla="*/ 322500 w 645000"/>
                  <a:gd name="connsiteY1" fmla="*/ 0 h 1430689"/>
                  <a:gd name="connsiteX2" fmla="*/ 645000 w 645000"/>
                  <a:gd name="connsiteY2" fmla="*/ 1418248 h 1430689"/>
                  <a:gd name="connsiteX3" fmla="*/ 271796 w 645000"/>
                  <a:gd name="connsiteY3" fmla="*/ 1430689 h 1430689"/>
                  <a:gd name="connsiteX4" fmla="*/ 0 w 645000"/>
                  <a:gd name="connsiteY4" fmla="*/ 1418248 h 1430689"/>
                  <a:gd name="connsiteX0" fmla="*/ 0 w 645000"/>
                  <a:gd name="connsiteY0" fmla="*/ 1418248 h 1443458"/>
                  <a:gd name="connsiteX1" fmla="*/ 322500 w 645000"/>
                  <a:gd name="connsiteY1" fmla="*/ 0 h 1443458"/>
                  <a:gd name="connsiteX2" fmla="*/ 645000 w 645000"/>
                  <a:gd name="connsiteY2" fmla="*/ 1418248 h 1443458"/>
                  <a:gd name="connsiteX3" fmla="*/ 271796 w 645000"/>
                  <a:gd name="connsiteY3" fmla="*/ 1430689 h 1443458"/>
                  <a:gd name="connsiteX4" fmla="*/ 0 w 645000"/>
                  <a:gd name="connsiteY4" fmla="*/ 1418248 h 1443458"/>
                  <a:gd name="connsiteX0" fmla="*/ 0 w 645000"/>
                  <a:gd name="connsiteY0" fmla="*/ 1418248 h 1461547"/>
                  <a:gd name="connsiteX1" fmla="*/ 322500 w 645000"/>
                  <a:gd name="connsiteY1" fmla="*/ 0 h 1461547"/>
                  <a:gd name="connsiteX2" fmla="*/ 645000 w 645000"/>
                  <a:gd name="connsiteY2" fmla="*/ 1418248 h 1461547"/>
                  <a:gd name="connsiteX3" fmla="*/ 271796 w 645000"/>
                  <a:gd name="connsiteY3" fmla="*/ 1430689 h 1461547"/>
                  <a:gd name="connsiteX4" fmla="*/ 0 w 645000"/>
                  <a:gd name="connsiteY4" fmla="*/ 1418248 h 1461547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  <a:gd name="connsiteX0" fmla="*/ 298 w 645298"/>
                  <a:gd name="connsiteY0" fmla="*/ 1418248 h 1618612"/>
                  <a:gd name="connsiteX1" fmla="*/ 322798 w 645298"/>
                  <a:gd name="connsiteY1" fmla="*/ 0 h 1618612"/>
                  <a:gd name="connsiteX2" fmla="*/ 645298 w 645298"/>
                  <a:gd name="connsiteY2" fmla="*/ 1418248 h 1618612"/>
                  <a:gd name="connsiteX3" fmla="*/ 272095 w 645298"/>
                  <a:gd name="connsiteY3" fmla="*/ 1607969 h 1618612"/>
                  <a:gd name="connsiteX4" fmla="*/ 298 w 645298"/>
                  <a:gd name="connsiteY4" fmla="*/ 1418248 h 1618612"/>
                  <a:gd name="connsiteX0" fmla="*/ 253 w 645253"/>
                  <a:gd name="connsiteY0" fmla="*/ 1418248 h 1676490"/>
                  <a:gd name="connsiteX1" fmla="*/ 322753 w 645253"/>
                  <a:gd name="connsiteY1" fmla="*/ 0 h 1676490"/>
                  <a:gd name="connsiteX2" fmla="*/ 645253 w 645253"/>
                  <a:gd name="connsiteY2" fmla="*/ 1418248 h 1676490"/>
                  <a:gd name="connsiteX3" fmla="*/ 272050 w 645253"/>
                  <a:gd name="connsiteY3" fmla="*/ 1607969 h 1676490"/>
                  <a:gd name="connsiteX4" fmla="*/ 253 w 645253"/>
                  <a:gd name="connsiteY4" fmla="*/ 1418248 h 1676490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000" h="1595529">
                    <a:moveTo>
                      <a:pt x="0" y="1418248"/>
                    </a:moveTo>
                    <a:lnTo>
                      <a:pt x="322500" y="0"/>
                    </a:lnTo>
                    <a:lnTo>
                      <a:pt x="645000" y="1418248"/>
                    </a:lnTo>
                    <a:cubicBezTo>
                      <a:pt x="591250" y="1654623"/>
                      <a:pt x="53750" y="1654623"/>
                      <a:pt x="0" y="141824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am giác Vuông 51">
                <a:extLst>
                  <a:ext uri="{FF2B5EF4-FFF2-40B4-BE49-F238E27FC236}">
                    <a16:creationId xmlns:a16="http://schemas.microsoft.com/office/drawing/2014/main" id="{94EC2EB5-E551-1166-E322-1B3FFF568203}"/>
                  </a:ext>
                </a:extLst>
              </p:cNvPr>
              <p:cNvSpPr/>
              <p:nvPr/>
            </p:nvSpPr>
            <p:spPr>
              <a:xfrm rot="16943542" flipV="1">
                <a:off x="6593894" y="4538878"/>
                <a:ext cx="220350" cy="1660588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am giác Cân 55">
                <a:extLst>
                  <a:ext uri="{FF2B5EF4-FFF2-40B4-BE49-F238E27FC236}">
                    <a16:creationId xmlns:a16="http://schemas.microsoft.com/office/drawing/2014/main" id="{2AF210B7-44A5-52F2-9625-8CFEEFACB530}"/>
                  </a:ext>
                </a:extLst>
              </p:cNvPr>
              <p:cNvSpPr/>
              <p:nvPr/>
            </p:nvSpPr>
            <p:spPr>
              <a:xfrm rot="5573671">
                <a:off x="6889121" y="5274333"/>
                <a:ext cx="432558" cy="736181"/>
              </a:xfrm>
              <a:custGeom>
                <a:avLst/>
                <a:gdLst>
                  <a:gd name="connsiteX0" fmla="*/ 0 w 432558"/>
                  <a:gd name="connsiteY0" fmla="*/ 592214 h 592214"/>
                  <a:gd name="connsiteX1" fmla="*/ 216279 w 432558"/>
                  <a:gd name="connsiteY1" fmla="*/ 0 h 592214"/>
                  <a:gd name="connsiteX2" fmla="*/ 432558 w 432558"/>
                  <a:gd name="connsiteY2" fmla="*/ 592214 h 592214"/>
                  <a:gd name="connsiteX3" fmla="*/ 0 w 432558"/>
                  <a:gd name="connsiteY3" fmla="*/ 592214 h 592214"/>
                  <a:gd name="connsiteX0" fmla="*/ 0 w 432558"/>
                  <a:gd name="connsiteY0" fmla="*/ 592214 h 599752"/>
                  <a:gd name="connsiteX1" fmla="*/ 216279 w 432558"/>
                  <a:gd name="connsiteY1" fmla="*/ 0 h 599752"/>
                  <a:gd name="connsiteX2" fmla="*/ 432558 w 432558"/>
                  <a:gd name="connsiteY2" fmla="*/ 592214 h 599752"/>
                  <a:gd name="connsiteX3" fmla="*/ 231993 w 432558"/>
                  <a:gd name="connsiteY3" fmla="*/ 599752 h 599752"/>
                  <a:gd name="connsiteX4" fmla="*/ 0 w 432558"/>
                  <a:gd name="connsiteY4" fmla="*/ 592214 h 599752"/>
                  <a:gd name="connsiteX0" fmla="*/ 0 w 432558"/>
                  <a:gd name="connsiteY0" fmla="*/ 592214 h 730281"/>
                  <a:gd name="connsiteX1" fmla="*/ 216279 w 432558"/>
                  <a:gd name="connsiteY1" fmla="*/ 0 h 730281"/>
                  <a:gd name="connsiteX2" fmla="*/ 432558 w 432558"/>
                  <a:gd name="connsiteY2" fmla="*/ 592214 h 730281"/>
                  <a:gd name="connsiteX3" fmla="*/ 215704 w 432558"/>
                  <a:gd name="connsiteY3" fmla="*/ 730281 h 730281"/>
                  <a:gd name="connsiteX4" fmla="*/ 0 w 432558"/>
                  <a:gd name="connsiteY4" fmla="*/ 592214 h 730281"/>
                  <a:gd name="connsiteX0" fmla="*/ 0 w 432558"/>
                  <a:gd name="connsiteY0" fmla="*/ 592214 h 736181"/>
                  <a:gd name="connsiteX1" fmla="*/ 216279 w 432558"/>
                  <a:gd name="connsiteY1" fmla="*/ 0 h 736181"/>
                  <a:gd name="connsiteX2" fmla="*/ 432558 w 432558"/>
                  <a:gd name="connsiteY2" fmla="*/ 592214 h 736181"/>
                  <a:gd name="connsiteX3" fmla="*/ 215704 w 432558"/>
                  <a:gd name="connsiteY3" fmla="*/ 730281 h 736181"/>
                  <a:gd name="connsiteX4" fmla="*/ 0 w 432558"/>
                  <a:gd name="connsiteY4" fmla="*/ 592214 h 73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58" h="736181">
                    <a:moveTo>
                      <a:pt x="0" y="592214"/>
                    </a:moveTo>
                    <a:lnTo>
                      <a:pt x="216279" y="0"/>
                    </a:lnTo>
                    <a:lnTo>
                      <a:pt x="432558" y="592214"/>
                    </a:lnTo>
                    <a:cubicBezTo>
                      <a:pt x="360273" y="638236"/>
                      <a:pt x="363323" y="764845"/>
                      <a:pt x="215704" y="730281"/>
                    </a:cubicBezTo>
                    <a:cubicBezTo>
                      <a:pt x="68085" y="695717"/>
                      <a:pt x="71901" y="638236"/>
                      <a:pt x="0" y="592214"/>
                    </a:cubicBezTo>
                    <a:close/>
                  </a:path>
                </a:pathLst>
              </a:custGeom>
              <a:gradFill flip="none" rotWithShape="1">
                <a:gsLst>
                  <a:gs pos="36000">
                    <a:schemeClr val="tx1"/>
                  </a:gs>
                  <a:gs pos="50000">
                    <a:schemeClr val="bg1"/>
                  </a:gs>
                  <a:gs pos="50000">
                    <a:schemeClr val="accent3">
                      <a:lumMod val="89000"/>
                    </a:schemeClr>
                  </a:gs>
                  <a:gs pos="50000">
                    <a:schemeClr val="bg1"/>
                  </a:gs>
                  <a:gs pos="66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" name="Lưu đồ: Đường kết nối 1">
                <a:extLst>
                  <a:ext uri="{FF2B5EF4-FFF2-40B4-BE49-F238E27FC236}">
                    <a16:creationId xmlns:a16="http://schemas.microsoft.com/office/drawing/2014/main" id="{393B3D5B-CE59-714E-B70B-227DAA3BA3EA}"/>
                  </a:ext>
                </a:extLst>
              </p:cNvPr>
              <p:cNvSpPr/>
              <p:nvPr/>
            </p:nvSpPr>
            <p:spPr>
              <a:xfrm>
                <a:off x="5992897" y="77021"/>
                <a:ext cx="531728" cy="507905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155F948D-7EC1-B1AD-0719-0CD981C15092}"/>
                  </a:ext>
                </a:extLst>
              </p:cNvPr>
              <p:cNvSpPr/>
              <p:nvPr/>
            </p:nvSpPr>
            <p:spPr>
              <a:xfrm>
                <a:off x="7216833" y="756138"/>
                <a:ext cx="499623" cy="54021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Lưu đồ: Đường kết nối 11">
                <a:extLst>
                  <a:ext uri="{FF2B5EF4-FFF2-40B4-BE49-F238E27FC236}">
                    <a16:creationId xmlns:a16="http://schemas.microsoft.com/office/drawing/2014/main" id="{006F5CB6-687C-2CE4-BCF9-FC6BD06DEB19}"/>
                  </a:ext>
                </a:extLst>
              </p:cNvPr>
              <p:cNvSpPr/>
              <p:nvPr/>
            </p:nvSpPr>
            <p:spPr>
              <a:xfrm>
                <a:off x="7915740" y="2024758"/>
                <a:ext cx="515688" cy="49216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Lưu đồ: Đường kết nối 12">
                <a:extLst>
                  <a:ext uri="{FF2B5EF4-FFF2-40B4-BE49-F238E27FC236}">
                    <a16:creationId xmlns:a16="http://schemas.microsoft.com/office/drawing/2014/main" id="{64D5F71A-69BC-4BFC-54AA-C8DEDC3B0947}"/>
                  </a:ext>
                </a:extLst>
              </p:cNvPr>
              <p:cNvSpPr/>
              <p:nvPr/>
            </p:nvSpPr>
            <p:spPr>
              <a:xfrm>
                <a:off x="7896634" y="3248665"/>
                <a:ext cx="448495" cy="42487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4FD2CA67-12E8-9AC5-14F8-B2A811FA8561}"/>
                  </a:ext>
                </a:extLst>
              </p:cNvPr>
              <p:cNvSpPr txBox="1"/>
              <p:nvPr/>
            </p:nvSpPr>
            <p:spPr>
              <a:xfrm>
                <a:off x="7257972" y="733856"/>
                <a:ext cx="4511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74D11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014CC89-2314-6976-68C6-189E73D44393}"/>
                  </a:ext>
                </a:extLst>
              </p:cNvPr>
              <p:cNvSpPr txBox="1"/>
              <p:nvPr/>
            </p:nvSpPr>
            <p:spPr>
              <a:xfrm>
                <a:off x="7932843" y="1954654"/>
                <a:ext cx="3529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07D4A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3E13BBBC-F0D7-3AF0-2A67-8DA4E89C3C9F}"/>
                  </a:ext>
                </a:extLst>
              </p:cNvPr>
              <p:cNvSpPr txBox="1"/>
              <p:nvPr/>
            </p:nvSpPr>
            <p:spPr>
              <a:xfrm>
                <a:off x="7887708" y="3136610"/>
                <a:ext cx="4484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4A17C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0D9C969-A9FB-1230-70F9-8D0CAC549EA7}"/>
                </a:ext>
              </a:extLst>
            </p:cNvPr>
            <p:cNvSpPr txBox="1"/>
            <p:nvPr/>
          </p:nvSpPr>
          <p:spPr>
            <a:xfrm>
              <a:off x="4270246" y="356192"/>
              <a:ext cx="352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73" name="Đường kết nối: Mũi tên Gấp khúc 72">
            <a:extLst>
              <a:ext uri="{FF2B5EF4-FFF2-40B4-BE49-F238E27FC236}">
                <a16:creationId xmlns:a16="http://schemas.microsoft.com/office/drawing/2014/main" id="{7CA7EB31-6D0A-308D-2BC1-976D144A8419}"/>
              </a:ext>
            </a:extLst>
          </p:cNvPr>
          <p:cNvCxnSpPr>
            <a:cxnSpLocks/>
          </p:cNvCxnSpPr>
          <p:nvPr/>
        </p:nvCxnSpPr>
        <p:spPr>
          <a:xfrm>
            <a:off x="3774549" y="578085"/>
            <a:ext cx="3008215" cy="419214"/>
          </a:xfrm>
          <a:prstGeom prst="bentConnector3">
            <a:avLst>
              <a:gd name="adj1" fmla="val 521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Đường kết nối: Mũi tên Gấp khúc 73">
            <a:extLst>
              <a:ext uri="{FF2B5EF4-FFF2-40B4-BE49-F238E27FC236}">
                <a16:creationId xmlns:a16="http://schemas.microsoft.com/office/drawing/2014/main" id="{583E48B1-8B2C-52AD-A01D-20F5B9F569F6}"/>
              </a:ext>
            </a:extLst>
          </p:cNvPr>
          <p:cNvCxnSpPr>
            <a:cxnSpLocks/>
            <a:stCxn id="38" idx="2"/>
            <a:endCxn id="41" idx="1"/>
          </p:cNvCxnSpPr>
          <p:nvPr/>
        </p:nvCxnSpPr>
        <p:spPr>
          <a:xfrm rot="16200000" flipH="1">
            <a:off x="5305889" y="4138268"/>
            <a:ext cx="1602769" cy="1448117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kết nối: Mũi tên Gấp khúc 74">
            <a:extLst>
              <a:ext uri="{FF2B5EF4-FFF2-40B4-BE49-F238E27FC236}">
                <a16:creationId xmlns:a16="http://schemas.microsoft.com/office/drawing/2014/main" id="{E42AA74B-1785-9F1A-BCEE-39816714A9B4}"/>
              </a:ext>
            </a:extLst>
          </p:cNvPr>
          <p:cNvCxnSpPr>
            <a:cxnSpLocks/>
            <a:stCxn id="12" idx="6"/>
            <a:endCxn id="40" idx="1"/>
          </p:cNvCxnSpPr>
          <p:nvPr/>
        </p:nvCxnSpPr>
        <p:spPr>
          <a:xfrm>
            <a:off x="5714511" y="2610397"/>
            <a:ext cx="1116821" cy="167704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kết nối: Mũi tên Gấp khúc 75">
            <a:extLst>
              <a:ext uri="{FF2B5EF4-FFF2-40B4-BE49-F238E27FC236}">
                <a16:creationId xmlns:a16="http://schemas.microsoft.com/office/drawing/2014/main" id="{56674A8E-737C-3862-4B6A-42D84DFF5A20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4965485" y="1365802"/>
            <a:ext cx="1849695" cy="1361209"/>
          </a:xfrm>
          <a:prstGeom prst="bentConnector3">
            <a:avLst>
              <a:gd name="adj1" fmla="val 81362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30D8DF49-CFE8-B8A1-07A8-1F79AAB4A158}"/>
              </a:ext>
            </a:extLst>
          </p:cNvPr>
          <p:cNvGrpSpPr/>
          <p:nvPr/>
        </p:nvGrpSpPr>
        <p:grpSpPr>
          <a:xfrm>
            <a:off x="6767765" y="432386"/>
            <a:ext cx="4820806" cy="1043001"/>
            <a:chOff x="6801333" y="482001"/>
            <a:chExt cx="4820806" cy="1043001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722BF428-B2AE-243A-604D-E60C3CB077A0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DC944112-1F5B-B2AD-18B1-0386710443BD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50" name="Lưu đồ: Đường kết nối 49">
                <a:extLst>
                  <a:ext uri="{FF2B5EF4-FFF2-40B4-BE49-F238E27FC236}">
                    <a16:creationId xmlns:a16="http://schemas.microsoft.com/office/drawing/2014/main" id="{1B581892-3416-64A1-050A-5D321E71A4C7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4" name="Hình ảnh 53">
                <a:extLst>
                  <a:ext uri="{FF2B5EF4-FFF2-40B4-BE49-F238E27FC236}">
                    <a16:creationId xmlns:a16="http://schemas.microsoft.com/office/drawing/2014/main" id="{104A292C-0FBD-B41D-7E99-0BF69B3A7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91" name="Hộp Văn bản 90">
                <a:extLst>
                  <a:ext uri="{FF2B5EF4-FFF2-40B4-BE49-F238E27FC236}">
                    <a16:creationId xmlns:a16="http://schemas.microsoft.com/office/drawing/2014/main" id="{80DEBFCA-77F8-A074-7468-570428C766BB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D6CB7138-6538-D3A7-4C98-624CEAE50031}"/>
              </a:ext>
            </a:extLst>
          </p:cNvPr>
          <p:cNvGrpSpPr/>
          <p:nvPr/>
        </p:nvGrpSpPr>
        <p:grpSpPr>
          <a:xfrm>
            <a:off x="6831332" y="3765940"/>
            <a:ext cx="4790808" cy="1043001"/>
            <a:chOff x="6831332" y="3765940"/>
            <a:chExt cx="4790808" cy="1043001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CE5C4FF8-7614-4FAE-DAD3-C1D287B730E7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C34867B9-ADE2-757C-AE98-D8C50D26DCDE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Lưu đồ: Đường kết nối 45">
                <a:extLst>
                  <a:ext uri="{FF2B5EF4-FFF2-40B4-BE49-F238E27FC236}">
                    <a16:creationId xmlns:a16="http://schemas.microsoft.com/office/drawing/2014/main" id="{2C120EA7-1D39-777C-46E7-77D049592F68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7" name="Hình ảnh 56">
                <a:extLst>
                  <a:ext uri="{FF2B5EF4-FFF2-40B4-BE49-F238E27FC236}">
                    <a16:creationId xmlns:a16="http://schemas.microsoft.com/office/drawing/2014/main" id="{901C90A3-A8D8-7E9D-0836-2FF08D8B7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00" name="Hộp Văn bản 99">
              <a:extLst>
                <a:ext uri="{FF2B5EF4-FFF2-40B4-BE49-F238E27FC236}">
                  <a16:creationId xmlns:a16="http://schemas.microsoft.com/office/drawing/2014/main" id="{3C32562C-77C3-BFBB-8C6C-C261125E409A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1DCC09E0-A459-4C60-4FD0-E9D1A36DF9FA}"/>
              </a:ext>
            </a:extLst>
          </p:cNvPr>
          <p:cNvGrpSpPr/>
          <p:nvPr/>
        </p:nvGrpSpPr>
        <p:grpSpPr>
          <a:xfrm>
            <a:off x="6831332" y="5142211"/>
            <a:ext cx="4790807" cy="1043001"/>
            <a:chOff x="6831332" y="5142211"/>
            <a:chExt cx="4790807" cy="1043001"/>
          </a:xfrm>
        </p:grpSpPr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3023CD5B-44BE-58BD-B18A-DA302BC9E072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Lưu đồ: Đường kết nối 44">
              <a:extLst>
                <a:ext uri="{FF2B5EF4-FFF2-40B4-BE49-F238E27FC236}">
                  <a16:creationId xmlns:a16="http://schemas.microsoft.com/office/drawing/2014/main" id="{8DE45B2A-27BE-A814-963D-F2F1B82CCA3D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Hình ảnh 70">
              <a:extLst>
                <a:ext uri="{FF2B5EF4-FFF2-40B4-BE49-F238E27FC236}">
                  <a16:creationId xmlns:a16="http://schemas.microsoft.com/office/drawing/2014/main" id="{F927B92E-81E9-6A1D-0878-87755976A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01" name="Hộp Văn bản 100">
              <a:extLst>
                <a:ext uri="{FF2B5EF4-FFF2-40B4-BE49-F238E27FC236}">
                  <a16:creationId xmlns:a16="http://schemas.microsoft.com/office/drawing/2014/main" id="{6DD45F76-526E-16B0-A64B-C2BE0E9F6017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sp>
        <p:nvSpPr>
          <p:cNvPr id="110" name="Hộp Văn bản 109">
            <a:extLst>
              <a:ext uri="{FF2B5EF4-FFF2-40B4-BE49-F238E27FC236}">
                <a16:creationId xmlns:a16="http://schemas.microsoft.com/office/drawing/2014/main" id="{503AE699-5800-D411-E4B0-5CA8CB17E447}"/>
              </a:ext>
            </a:extLst>
          </p:cNvPr>
          <p:cNvSpPr txBox="1"/>
          <p:nvPr/>
        </p:nvSpPr>
        <p:spPr>
          <a:xfrm flipH="1">
            <a:off x="1345719" y="2550823"/>
            <a:ext cx="365308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33CC33"/>
                </a:solidFill>
                <a:latin typeface="Goudy Stout" panose="0202090407030B020401" pitchFamily="18" charset="0"/>
              </a:rPr>
              <a:t>NHỮNG CÁNH BUỒM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5C24B065-1FE0-3F0F-0084-60D7B2E38001}"/>
              </a:ext>
            </a:extLst>
          </p:cNvPr>
          <p:cNvGrpSpPr/>
          <p:nvPr/>
        </p:nvGrpSpPr>
        <p:grpSpPr>
          <a:xfrm>
            <a:off x="6815180" y="2025022"/>
            <a:ext cx="4790808" cy="1403978"/>
            <a:chOff x="6801333" y="1938988"/>
            <a:chExt cx="4790808" cy="1403978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D0CFD612-7BAA-C17E-C6D0-1B42A0E75FEC}"/>
                </a:ext>
              </a:extLst>
            </p:cNvPr>
            <p:cNvGrpSpPr/>
            <p:nvPr/>
          </p:nvGrpSpPr>
          <p:grpSpPr>
            <a:xfrm>
              <a:off x="6801333" y="1938988"/>
              <a:ext cx="4790808" cy="1403978"/>
              <a:chOff x="6831332" y="1874531"/>
              <a:chExt cx="4790808" cy="1403978"/>
            </a:xfrm>
          </p:grpSpPr>
          <p:sp>
            <p:nvSpPr>
              <p:cNvPr id="39" name="Hình chữ nhật: Góc Tròn 38">
                <a:extLst>
                  <a:ext uri="{FF2B5EF4-FFF2-40B4-BE49-F238E27FC236}">
                    <a16:creationId xmlns:a16="http://schemas.microsoft.com/office/drawing/2014/main" id="{D74668F7-169A-4B0D-D5AB-979711B67CAB}"/>
                  </a:ext>
                </a:extLst>
              </p:cNvPr>
              <p:cNvSpPr/>
              <p:nvPr/>
            </p:nvSpPr>
            <p:spPr>
              <a:xfrm>
                <a:off x="6831332" y="1874531"/>
                <a:ext cx="4790808" cy="140397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Lưu đồ: Đường kết nối 46">
                <a:extLst>
                  <a:ext uri="{FF2B5EF4-FFF2-40B4-BE49-F238E27FC236}">
                    <a16:creationId xmlns:a16="http://schemas.microsoft.com/office/drawing/2014/main" id="{E77929A3-711E-9C61-7EF2-223C9FB5C343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Hộp Văn bản 98">
                <a:extLst>
                  <a:ext uri="{FF2B5EF4-FFF2-40B4-BE49-F238E27FC236}">
                    <a16:creationId xmlns:a16="http://schemas.microsoft.com/office/drawing/2014/main" id="{6BB01C8A-A651-8D0C-AA43-CF55FEDA6BE4}"/>
                  </a:ext>
                </a:extLst>
              </p:cNvPr>
              <p:cNvSpPr txBox="1"/>
              <p:nvPr/>
            </p:nvSpPr>
            <p:spPr>
              <a:xfrm flipH="1">
                <a:off x="7875538" y="1998290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E58897DB-9224-74C2-5656-E92E655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754" y="2459382"/>
              <a:ext cx="435369" cy="43536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281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8" y="24820"/>
            <a:ext cx="3978692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8" y="546988"/>
            <a:ext cx="6380516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i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buồm</a:t>
            </a:r>
            <a:r>
              <a:rPr lang="en-US" sz="3000" b="1" i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CF47BF1-4CFF-3C31-F57D-8EF7E3E0CA50}"/>
              </a:ext>
            </a:extLst>
          </p:cNvPr>
          <p:cNvSpPr txBox="1"/>
          <p:nvPr/>
        </p:nvSpPr>
        <p:spPr>
          <a:xfrm>
            <a:off x="618564" y="1005322"/>
            <a:ext cx="6096000" cy="505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(3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600" b="1" dirty="0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600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CEAD4FA-E44E-860B-8B48-DCFF9321CD5A}"/>
              </a:ext>
            </a:extLst>
          </p:cNvPr>
          <p:cNvSpPr txBox="1"/>
          <p:nvPr/>
        </p:nvSpPr>
        <p:spPr>
          <a:xfrm>
            <a:off x="618564" y="1761892"/>
            <a:ext cx="8245218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P1: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Nghe con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vui phơi 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phới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đi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48BC1B6-752F-8623-361B-1E82A7F3A907}"/>
              </a:ext>
            </a:extLst>
          </p:cNvPr>
          <p:cNvSpPr txBox="1"/>
          <p:nvPr/>
        </p:nvSpPr>
        <p:spPr>
          <a:xfrm>
            <a:off x="618565" y="3190118"/>
            <a:ext cx="1028049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P2: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theo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vi-VN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vi-VN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đi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…”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mong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28B2B5A-2187-922E-895E-A1ED7765251B}"/>
              </a:ext>
            </a:extLst>
          </p:cNvPr>
          <p:cNvSpPr txBox="1"/>
          <p:nvPr/>
        </p:nvSpPr>
        <p:spPr>
          <a:xfrm>
            <a:off x="618565" y="4546627"/>
            <a:ext cx="488258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P3: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1386840" algn="l"/>
              </a:tabLs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Suy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04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7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38051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AECE081-C0FB-CC98-542E-B8A11B25B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73" y="4811755"/>
            <a:ext cx="2469079" cy="164266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811E1C9-5A7D-2571-1183-2D3419FA5943}"/>
              </a:ext>
            </a:extLst>
          </p:cNvPr>
          <p:cNvSpPr txBox="1"/>
          <p:nvPr/>
        </p:nvSpPr>
        <p:spPr>
          <a:xfrm>
            <a:off x="845574" y="1536116"/>
            <a:ext cx="10500852" cy="3108543"/>
          </a:xfrm>
          <a:prstGeom prst="rect">
            <a:avLst/>
          </a:prstGeom>
          <a:noFill/>
          <a:ln w="28575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không gian,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gian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miêu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khi miêu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Em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trong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44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9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38051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1003083" y="1465603"/>
            <a:ext cx="763298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2A3C643-8E7B-00B8-D55C-F280D8B6A736}"/>
              </a:ext>
            </a:extLst>
          </p:cNvPr>
          <p:cNvSpPr txBox="1"/>
          <p:nvPr/>
        </p:nvSpPr>
        <p:spPr>
          <a:xfrm>
            <a:off x="1003083" y="2469033"/>
            <a:ext cx="650384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4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38051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656ED18-48DE-0FC0-4D2E-50EAE7A1E0D8}"/>
              </a:ext>
            </a:extLst>
          </p:cNvPr>
          <p:cNvSpPr txBox="1"/>
          <p:nvPr/>
        </p:nvSpPr>
        <p:spPr>
          <a:xfrm>
            <a:off x="855600" y="1271294"/>
            <a:ext cx="2094078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8EF0475-EC72-A8DA-F61D-1F06304BF697}"/>
              </a:ext>
            </a:extLst>
          </p:cNvPr>
          <p:cNvSpPr txBox="1"/>
          <p:nvPr/>
        </p:nvSpPr>
        <p:spPr>
          <a:xfrm>
            <a:off x="826102" y="1920498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ECB1703-BDCA-363B-FE72-6DA33279CC30}"/>
              </a:ext>
            </a:extLst>
          </p:cNvPr>
          <p:cNvSpPr txBox="1"/>
          <p:nvPr/>
        </p:nvSpPr>
        <p:spPr>
          <a:xfrm>
            <a:off x="826102" y="2373392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Con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Cha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khênh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“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nịch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4D3144E-B468-47B0-26AA-98900D861AF8}"/>
              </a:ext>
            </a:extLst>
          </p:cNvPr>
          <p:cNvSpPr txBox="1"/>
          <p:nvPr/>
        </p:nvSpPr>
        <p:spPr>
          <a:xfrm>
            <a:off x="105599" y="3301304"/>
            <a:ext cx="12192000" cy="138499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rực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xốn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bồi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045CC62-108D-FDC0-6152-4B53DC06E008}"/>
              </a:ext>
            </a:extLst>
          </p:cNvPr>
          <p:cNvSpPr txBox="1"/>
          <p:nvPr/>
        </p:nvSpPr>
        <p:spPr>
          <a:xfrm>
            <a:off x="471387" y="4601327"/>
            <a:ext cx="9615756" cy="1532334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đắm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6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4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38051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05980"/>
            <a:ext cx="8392393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dạo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1003083" y="1465603"/>
            <a:ext cx="215307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D85A9E2-CA6C-DA27-1376-2CBB511DB5F4}"/>
              </a:ext>
            </a:extLst>
          </p:cNvPr>
          <p:cNvSpPr txBox="1"/>
          <p:nvPr/>
        </p:nvSpPr>
        <p:spPr>
          <a:xfrm>
            <a:off x="840851" y="2164126"/>
            <a:ext cx="643010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F90F643-8948-C6BF-FF7C-627CF6E290FB}"/>
              </a:ext>
            </a:extLst>
          </p:cNvPr>
          <p:cNvSpPr txBox="1"/>
          <p:nvPr/>
        </p:nvSpPr>
        <p:spPr>
          <a:xfrm>
            <a:off x="652712" y="2640992"/>
            <a:ext cx="11105343" cy="2009061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Cha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dìu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dìu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DBCAD97-0014-8BC8-1DC2-259A0C6A0AE5}"/>
              </a:ext>
            </a:extLst>
          </p:cNvPr>
          <p:cNvSpPr txBox="1"/>
          <p:nvPr/>
        </p:nvSpPr>
        <p:spPr>
          <a:xfrm>
            <a:off x="1003083" y="4701649"/>
            <a:ext cx="7270762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chan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thiên nhiên.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2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23854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1452671" y="1396160"/>
            <a:ext cx="7002424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02</a:t>
            </a:r>
          </a:p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cha con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AECE081-C0FB-CC98-542E-B8A11B25B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866" y="852516"/>
            <a:ext cx="2557747" cy="1341891"/>
          </a:xfrm>
          <a:prstGeom prst="rect">
            <a:avLst/>
          </a:prstGeom>
        </p:spPr>
      </p:pic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A5F5FFAC-9D50-66AB-C8E7-BCD2FC482C1C}"/>
              </a:ext>
            </a:extLst>
          </p:cNvPr>
          <p:cNvGraphicFramePr>
            <a:graphicFrameLocks noGrp="1"/>
          </p:cNvGraphicFramePr>
          <p:nvPr/>
        </p:nvGraphicFramePr>
        <p:xfrm>
          <a:off x="604123" y="2666638"/>
          <a:ext cx="10604089" cy="282625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259887">
                  <a:extLst>
                    <a:ext uri="{9D8B030D-6E8A-4147-A177-3AD203B41FA5}">
                      <a16:colId xmlns:a16="http://schemas.microsoft.com/office/drawing/2014/main" val="1153330207"/>
                    </a:ext>
                  </a:extLst>
                </a:gridCol>
                <a:gridCol w="1074631">
                  <a:extLst>
                    <a:ext uri="{9D8B030D-6E8A-4147-A177-3AD203B41FA5}">
                      <a16:colId xmlns:a16="http://schemas.microsoft.com/office/drawing/2014/main" val="4239808066"/>
                    </a:ext>
                  </a:extLst>
                </a:gridCol>
                <a:gridCol w="1849000">
                  <a:extLst>
                    <a:ext uri="{9D8B030D-6E8A-4147-A177-3AD203B41FA5}">
                      <a16:colId xmlns:a16="http://schemas.microsoft.com/office/drawing/2014/main" val="1862034640"/>
                    </a:ext>
                  </a:extLst>
                </a:gridCol>
                <a:gridCol w="5420571">
                  <a:extLst>
                    <a:ext uri="{9D8B030D-6E8A-4147-A177-3AD203B41FA5}">
                      <a16:colId xmlns:a16="http://schemas.microsoft.com/office/drawing/2014/main" val="1682596847"/>
                    </a:ext>
                  </a:extLst>
                </a:gridCol>
              </a:tblGrid>
              <a:tr h="32940">
                <a:tc gridSpan="2">
                  <a:txBody>
                    <a:bodyPr/>
                    <a:lstStyle/>
                    <a:p>
                      <a:pPr marL="91440" marR="18288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18288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 algn="ctr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841514"/>
                  </a:ext>
                </a:extLst>
              </a:tr>
              <a:tr h="104566"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601103"/>
                  </a:ext>
                </a:extLst>
              </a:tr>
              <a:tr h="104566"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cha: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19097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665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623854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1" y="1322752"/>
            <a:ext cx="3917189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654811" y="2211947"/>
            <a:ext cx="9173330" cy="3439239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con: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“Cha ơi!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cây,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873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0" y="1092793"/>
            <a:ext cx="3917189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654810" y="1754747"/>
            <a:ext cx="9197401" cy="267765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con: 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“Cha ơi!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cây, không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0A64A9-31A8-334A-4765-35B348449700}"/>
              </a:ext>
            </a:extLst>
          </p:cNvPr>
          <p:cNvSpPr txBox="1"/>
          <p:nvPr/>
        </p:nvSpPr>
        <p:spPr>
          <a:xfrm>
            <a:off x="1874009" y="4515475"/>
            <a:ext cx="1031799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05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3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0" y="1092793"/>
            <a:ext cx="5441190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cha: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654810" y="1786613"/>
            <a:ext cx="11133778" cy="224676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Cha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0A64A9-31A8-334A-4765-35B348449700}"/>
              </a:ext>
            </a:extLst>
          </p:cNvPr>
          <p:cNvSpPr txBox="1"/>
          <p:nvPr/>
        </p:nvSpPr>
        <p:spPr>
          <a:xfrm>
            <a:off x="2456717" y="4344887"/>
            <a:ext cx="96546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con.</a:t>
            </a:r>
            <a:endParaRPr lang="en-US" sz="1050" b="1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41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 con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88710AB-B356-064D-FCE0-B6ADF01ED45D}"/>
              </a:ext>
            </a:extLst>
          </p:cNvPr>
          <p:cNvSpPr txBox="1"/>
          <p:nvPr/>
        </p:nvSpPr>
        <p:spPr>
          <a:xfrm>
            <a:off x="654810" y="1092793"/>
            <a:ext cx="3468955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05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9F881CE-273F-1719-0B86-53381E48CB5F}"/>
              </a:ext>
            </a:extLst>
          </p:cNvPr>
          <p:cNvSpPr txBox="1"/>
          <p:nvPr/>
        </p:nvSpPr>
        <p:spPr>
          <a:xfrm>
            <a:off x="471387" y="1736065"/>
            <a:ext cx="11375825" cy="310854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+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“Theo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“Con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”, “Cha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+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105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D0A64A9-31A8-334A-4765-35B348449700}"/>
              </a:ext>
            </a:extLst>
          </p:cNvPr>
          <p:cNvSpPr txBox="1"/>
          <p:nvPr/>
        </p:nvSpPr>
        <p:spPr>
          <a:xfrm>
            <a:off x="2160883" y="4801805"/>
            <a:ext cx="99325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2880"/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con. Ta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tin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cha.</a:t>
            </a:r>
            <a:endParaRPr lang="en-US" sz="105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42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0FE8BBD-8FF6-87B4-8E7B-5F84248E2787}"/>
              </a:ext>
            </a:extLst>
          </p:cNvPr>
          <p:cNvGrpSpPr/>
          <p:nvPr/>
        </p:nvGrpSpPr>
        <p:grpSpPr>
          <a:xfrm>
            <a:off x="3798422" y="143029"/>
            <a:ext cx="4820806" cy="1043001"/>
            <a:chOff x="6801333" y="482001"/>
            <a:chExt cx="4820806" cy="104300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34DB785B-5BBB-66BB-D1B2-0B6E76CC1957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D9A13FB-3DAD-D372-2CC3-FBACB9E7E9EA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E507E250-7AAA-1644-ADE4-C4751B9F3A8A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4E319240-4203-5E8A-3136-723CB413F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CFD90AF-A32F-A12D-D517-9F250FE80A72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973B59B-517A-2A3B-D596-3720D29BF522}"/>
              </a:ext>
            </a:extLst>
          </p:cNvPr>
          <p:cNvSpPr txBox="1"/>
          <p:nvPr/>
        </p:nvSpPr>
        <p:spPr>
          <a:xfrm>
            <a:off x="4131133" y="2456048"/>
            <a:ext cx="4265615" cy="578882"/>
          </a:xfrm>
          <a:prstGeom prst="roundRect">
            <a:avLst/>
          </a:prstGeom>
          <a:noFill/>
          <a:ln w="28575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VIDEO SAU</a:t>
            </a:r>
            <a:endParaRPr lang="en-US" sz="2800" b="1" dirty="0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BDC021FB-FF50-AC4E-A701-912A0C599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27" y="3429000"/>
            <a:ext cx="2852123" cy="24499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316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484A6EA-E7F6-3F97-821D-BBD26C8A3654}"/>
              </a:ext>
            </a:extLst>
          </p:cNvPr>
          <p:cNvSpPr txBox="1"/>
          <p:nvPr/>
        </p:nvSpPr>
        <p:spPr>
          <a:xfrm>
            <a:off x="4390411" y="1382371"/>
            <a:ext cx="7183025" cy="2962513"/>
          </a:xfrm>
          <a:prstGeom prst="wedgeRoundRectCallout">
            <a:avLst>
              <a:gd name="adj1" fmla="val -60699"/>
              <a:gd name="adj2" fmla="val 23946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737F887-A1B3-9EE3-DF7B-76556A01F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564" y="2313792"/>
            <a:ext cx="4615815" cy="4621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8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15177E1-BAF6-F845-0D5E-3F73ED7E6B80}"/>
              </a:ext>
            </a:extLst>
          </p:cNvPr>
          <p:cNvSpPr txBox="1"/>
          <p:nvPr/>
        </p:nvSpPr>
        <p:spPr>
          <a:xfrm>
            <a:off x="3146611" y="1108744"/>
            <a:ext cx="6974541" cy="181588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AB59CC-FE2B-7D64-07C8-7003F4BF2538}"/>
              </a:ext>
            </a:extLst>
          </p:cNvPr>
          <p:cNvSpPr txBox="1"/>
          <p:nvPr/>
        </p:nvSpPr>
        <p:spPr>
          <a:xfrm>
            <a:off x="1147868" y="3167208"/>
            <a:ext cx="10165589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gười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mơ,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ấu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82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5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15177E1-BAF6-F845-0D5E-3F73ED7E6B80}"/>
              </a:ext>
            </a:extLst>
          </p:cNvPr>
          <p:cNvSpPr txBox="1"/>
          <p:nvPr/>
        </p:nvSpPr>
        <p:spPr>
          <a:xfrm>
            <a:off x="3146611" y="1108744"/>
            <a:ext cx="6974541" cy="181588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Hay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thẳm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AB59CC-FE2B-7D64-07C8-7003F4BF2538}"/>
              </a:ext>
            </a:extLst>
          </p:cNvPr>
          <p:cNvSpPr txBox="1"/>
          <p:nvPr/>
        </p:nvSpPr>
        <p:spPr>
          <a:xfrm>
            <a:off x="1147868" y="3167208"/>
            <a:ext cx="10165589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thơ: 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mơ con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mơ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56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745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71387" y="24820"/>
            <a:ext cx="6180135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A5C6776-C0B3-D6A1-5507-C5DB4E72A561}"/>
              </a:ext>
            </a:extLst>
          </p:cNvPr>
          <p:cNvSpPr txBox="1"/>
          <p:nvPr/>
        </p:nvSpPr>
        <p:spPr>
          <a:xfrm>
            <a:off x="471387" y="536921"/>
            <a:ext cx="7183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</a:t>
            </a:r>
            <a:endParaRPr lang="en-US" sz="3200" dirty="0">
              <a:solidFill>
                <a:srgbClr val="0066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04A7C2-B112-8E11-FCEF-CD0B94FFD5DB}"/>
              </a:ext>
            </a:extLst>
          </p:cNvPr>
          <p:cNvSpPr txBox="1"/>
          <p:nvPr/>
        </p:nvSpPr>
        <p:spPr>
          <a:xfrm>
            <a:off x="2512358" y="4105119"/>
            <a:ext cx="88170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-&gt;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con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tuổi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FAB59CC-FE2B-7D64-07C8-7003F4BF2538}"/>
              </a:ext>
            </a:extLst>
          </p:cNvPr>
          <p:cNvSpPr txBox="1"/>
          <p:nvPr/>
        </p:nvSpPr>
        <p:spPr>
          <a:xfrm>
            <a:off x="654811" y="2162139"/>
            <a:ext cx="11012933" cy="1532334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79DD9D7-700A-9550-ED81-BE7CB39B6316}"/>
              </a:ext>
            </a:extLst>
          </p:cNvPr>
          <p:cNvSpPr txBox="1"/>
          <p:nvPr/>
        </p:nvSpPr>
        <p:spPr>
          <a:xfrm>
            <a:off x="654811" y="1242901"/>
            <a:ext cx="6999601" cy="57888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24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4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236271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023E4EC-0571-D4AF-D839-E5145C7D3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98" y="4313382"/>
            <a:ext cx="3982398" cy="208931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DF9889-A01C-B185-98FF-B38B059CB8D9}"/>
              </a:ext>
            </a:extLst>
          </p:cNvPr>
          <p:cNvSpPr txBox="1"/>
          <p:nvPr/>
        </p:nvSpPr>
        <p:spPr>
          <a:xfrm>
            <a:off x="3504183" y="1608754"/>
            <a:ext cx="5989442" cy="1055608"/>
          </a:xfrm>
          <a:prstGeom prst="wedgeRoundRectCallout">
            <a:avLst>
              <a:gd name="adj1" fmla="val -56198"/>
              <a:gd name="adj2" fmla="val 40570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61EEDB3-A59B-1EEF-205F-E444E931A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8356" y="1781510"/>
            <a:ext cx="4615815" cy="4621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6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236271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E86F349-A3F1-7A98-B599-98758D33601C}"/>
              </a:ext>
            </a:extLst>
          </p:cNvPr>
          <p:cNvSpPr txBox="1"/>
          <p:nvPr/>
        </p:nvSpPr>
        <p:spPr>
          <a:xfrm>
            <a:off x="348727" y="812677"/>
            <a:ext cx="4557662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vi-VN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ghệ</a:t>
            </a:r>
            <a:r>
              <a:rPr lang="vi-VN" sz="3000" b="1" dirty="0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000" b="1" dirty="0" err="1">
                <a:solidFill>
                  <a:srgbClr val="0066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thuật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0BDEAEE-9968-0120-C89F-2BEA7D65DDBB}"/>
              </a:ext>
            </a:extLst>
          </p:cNvPr>
          <p:cNvSpPr txBox="1"/>
          <p:nvPr/>
        </p:nvSpPr>
        <p:spPr>
          <a:xfrm>
            <a:off x="447339" y="1439943"/>
            <a:ext cx="378400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386840" algn="l"/>
              </a:tabLst>
            </a:pPr>
            <a:r>
              <a:rPr lang="pt-BR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Thể thơ tự do linh hoạt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EF9232-D24E-A64A-FDCA-530251D00CA9}"/>
              </a:ext>
            </a:extLst>
          </p:cNvPr>
          <p:cNvSpPr txBox="1"/>
          <p:nvPr/>
        </p:nvSpPr>
        <p:spPr>
          <a:xfrm>
            <a:off x="447339" y="2122472"/>
            <a:ext cx="6374802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vi-VN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vi-VN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2444C87-DF25-3230-C2F9-9BCE6940AA87}"/>
              </a:ext>
            </a:extLst>
          </p:cNvPr>
          <p:cNvSpPr txBox="1"/>
          <p:nvPr/>
        </p:nvSpPr>
        <p:spPr>
          <a:xfrm>
            <a:off x="447339" y="2786630"/>
            <a:ext cx="10624073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64DD7F8-B09F-EF67-628E-5CD5B9B71A33}"/>
              </a:ext>
            </a:extLst>
          </p:cNvPr>
          <p:cNvSpPr txBox="1"/>
          <p:nvPr/>
        </p:nvSpPr>
        <p:spPr>
          <a:xfrm>
            <a:off x="447338" y="3441634"/>
            <a:ext cx="1062407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Hình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chắt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xây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ngôn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mang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D36CB9B-3B5F-0DF6-5222-2A98EB5A375F}"/>
              </a:ext>
            </a:extLst>
          </p:cNvPr>
          <p:cNvSpPr txBox="1"/>
          <p:nvPr/>
        </p:nvSpPr>
        <p:spPr>
          <a:xfrm>
            <a:off x="447338" y="4622013"/>
            <a:ext cx="10624073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216535" algn="l"/>
              </a:tabLst>
            </a:pP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thơ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bay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bổng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con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tha, sâu </a:t>
            </a:r>
            <a:r>
              <a:rPr lang="vi-VN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84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F268EBDD-CECF-2C52-84F0-F5BD5C7FC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69F882-CAF9-2648-CBEA-C37C461259EC}"/>
              </a:ext>
            </a:extLst>
          </p:cNvPr>
          <p:cNvSpPr txBox="1"/>
          <p:nvPr/>
        </p:nvSpPr>
        <p:spPr>
          <a:xfrm>
            <a:off x="348727" y="0"/>
            <a:ext cx="2952034" cy="571823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5FD0C40-4425-CC62-E722-E20773131089}"/>
              </a:ext>
            </a:extLst>
          </p:cNvPr>
          <p:cNvSpPr txBox="1"/>
          <p:nvPr/>
        </p:nvSpPr>
        <p:spPr>
          <a:xfrm>
            <a:off x="348727" y="565864"/>
            <a:ext cx="5639478" cy="569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000" b="1" dirty="0" err="1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3000" b="1" dirty="0">
                <a:solidFill>
                  <a:srgbClr val="00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</a:t>
            </a:r>
            <a:endParaRPr lang="en-US" sz="3000" dirty="0">
              <a:solidFill>
                <a:srgbClr val="0066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0AAA0D6-F760-75BB-7B5E-D6F7BB11A0D3}"/>
              </a:ext>
            </a:extLst>
          </p:cNvPr>
          <p:cNvSpPr txBox="1"/>
          <p:nvPr/>
        </p:nvSpPr>
        <p:spPr>
          <a:xfrm>
            <a:off x="689019" y="1492550"/>
            <a:ext cx="10286796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trò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mênh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mông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vô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khơi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phá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vùng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xôi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67B9B15-4638-F572-90A9-A974A973D0DA}"/>
              </a:ext>
            </a:extLst>
          </p:cNvPr>
          <p:cNvSpPr txBox="1"/>
          <p:nvPr/>
        </p:nvSpPr>
        <p:spPr>
          <a:xfrm>
            <a:off x="689019" y="2762496"/>
            <a:ext cx="10286796" cy="1055608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ngợi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5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814105"/>
              </p:ext>
            </p:extLst>
          </p:nvPr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5" imgW="914400" imgH="216000" progId="Equation.DSMT4">
                  <p:embed/>
                </p:oleObj>
              </mc:Choice>
              <mc:Fallback>
                <p:oleObj name="Equation" r:id="rId5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9" y="-101292"/>
            <a:ext cx="2490799" cy="18180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20" y="3883894"/>
            <a:ext cx="2470204" cy="3036305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21697" y="1360596"/>
            <a:ext cx="5459403" cy="1964672"/>
          </a:xfrm>
          <a:prstGeom prst="horizontalScroll">
            <a:avLst>
              <a:gd name="adj" fmla="val 16223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4656" y="1457700"/>
            <a:ext cx="1431847" cy="126894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2D74EE6-E311-5866-DCA7-B08B5346345F}"/>
              </a:ext>
            </a:extLst>
          </p:cNvPr>
          <p:cNvSpPr/>
          <p:nvPr/>
        </p:nvSpPr>
        <p:spPr>
          <a:xfrm>
            <a:off x="3562476" y="3515804"/>
            <a:ext cx="5978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800" b="1" kern="1800" spc="-75" dirty="0">
                <a:solidFill>
                  <a:srgbClr val="00B050"/>
                </a:solidFill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NHANH NHƯ CHỚP</a:t>
            </a:r>
            <a:endParaRPr lang="en-US" sz="4800" dirty="0">
              <a:solidFill>
                <a:srgbClr val="00B050"/>
              </a:solidFill>
              <a:effectLst/>
              <a:latin typeface="MV Boli" panose="02000500030200090000" pitchFamily="2" charset="0"/>
              <a:ea typeface="Calibri" panose="020F0502020204030204" pitchFamily="34" charset="0"/>
              <a:cs typeface="MV Boli" panose="02000500030200090000" pitchFamily="2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66F5F6F-0131-7285-D993-E8A7E31FE2E9}"/>
              </a:ext>
            </a:extLst>
          </p:cNvPr>
          <p:cNvSpPr txBox="1"/>
          <p:nvPr/>
        </p:nvSpPr>
        <p:spPr>
          <a:xfrm>
            <a:off x="4141967" y="1945904"/>
            <a:ext cx="5092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524" y="131379"/>
            <a:ext cx="3100552" cy="889244"/>
          </a:xfrm>
          <a:solidFill>
            <a:srgbClr val="05D805"/>
          </a:solidFill>
        </p:spPr>
        <p:txBody>
          <a:bodyPr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3320" y="2158193"/>
            <a:ext cx="10368081" cy="2959965"/>
          </a:xfrm>
          <a:noFill/>
        </p:spPr>
        <p:txBody>
          <a:bodyPr>
            <a:normAutofit/>
          </a:bodyPr>
          <a:lstStyle/>
          <a:p>
            <a:pPr marL="0" marR="0" lvl="0" indent="0" algn="just">
              <a:lnSpc>
                <a:spcPct val="115000"/>
              </a:lnSpc>
              <a:buSzPts val="1400"/>
              <a:buNone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SGK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>
              <a:lnSpc>
                <a:spcPct val="115000"/>
              </a:lnSpc>
              <a:buSzPts val="1400"/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>
              <a:lnSpc>
                <a:spcPct val="115000"/>
              </a:lnSpc>
              <a:buSzPts val="1400"/>
              <a:buNone/>
            </a:pP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Sau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5s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uộn: Ngang 3">
            <a:extLst>
              <a:ext uri="{FF2B5EF4-FFF2-40B4-BE49-F238E27FC236}">
                <a16:creationId xmlns:a16="http://schemas.microsoft.com/office/drawing/2014/main" id="{A4269AAC-C5A1-D42F-869E-80754CDF2C3A}"/>
              </a:ext>
            </a:extLst>
          </p:cNvPr>
          <p:cNvSpPr/>
          <p:nvPr/>
        </p:nvSpPr>
        <p:spPr>
          <a:xfrm>
            <a:off x="460599" y="1254518"/>
            <a:ext cx="11414235" cy="491760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F4060D-F61B-E7DE-8831-D1AC7687A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297656" y="629630"/>
            <a:ext cx="2419230" cy="24192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8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904564" y="1165349"/>
            <a:ext cx="7082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(1955)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(1963)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(1968)</a:t>
            </a:r>
          </a:p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đi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(1960)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66681" y="3648265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89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a Kể Con Nghe Acoustic Cover Bập Bênh Team_v720P">
            <a:hlinkClick r:id="" action="ppaction://media"/>
            <a:extLst>
              <a:ext uri="{FF2B5EF4-FFF2-40B4-BE49-F238E27FC236}">
                <a16:creationId xmlns:a16="http://schemas.microsoft.com/office/drawing/2014/main" id="{EFEDEE88-DA06-1B01-3E11-EEB1F49F5D8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040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024941" y="1123437"/>
            <a:ext cx="9073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82449" y="4419229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96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714143" y="1069892"/>
            <a:ext cx="6419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</a:t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82449" y="4419229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13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983954" y="346712"/>
            <a:ext cx="10634306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73538" y="-186158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2464213" y="1098759"/>
            <a:ext cx="83034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464213" y="2763237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cha 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khẽ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</a:t>
            </a:r>
            <a:r>
              <a:rPr lang="en-US" sz="32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346590" y="3697570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12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9B75321A-D22B-8DD0-DAB4-A4AC74DE6F89}"/>
              </a:ext>
            </a:extLst>
          </p:cNvPr>
          <p:cNvSpPr/>
          <p:nvPr/>
        </p:nvSpPr>
        <p:spPr>
          <a:xfrm>
            <a:off x="689278" y="337748"/>
            <a:ext cx="10992893" cy="216049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1E2DC8-462D-89B0-55D9-4B143F4A3F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250326" y="-282259"/>
            <a:ext cx="2419230" cy="241923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412B5D4-8B1A-CA99-2EE5-B064A03B6EB2}"/>
              </a:ext>
            </a:extLst>
          </p:cNvPr>
          <p:cNvSpPr txBox="1"/>
          <p:nvPr/>
        </p:nvSpPr>
        <p:spPr>
          <a:xfrm>
            <a:off x="1496023" y="842060"/>
            <a:ext cx="102477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"/>
              </a:spcAft>
            </a:pP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5: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F75C78C-5C78-F9A5-F66C-762359D814A1}"/>
              </a:ext>
            </a:extLst>
          </p:cNvPr>
          <p:cNvSpPr txBox="1"/>
          <p:nvPr/>
        </p:nvSpPr>
        <p:spPr>
          <a:xfrm>
            <a:off x="2346590" y="2737115"/>
            <a:ext cx="6382870" cy="2971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20"/>
              </a:spcAft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07853D7-15F1-4942-06BB-67EE65DF52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8071" y="3429000"/>
            <a:ext cx="2324100" cy="1828800"/>
          </a:xfrm>
          <a:prstGeom prst="rect">
            <a:avLst/>
          </a:prstGeom>
        </p:spPr>
      </p:pic>
      <p:sp>
        <p:nvSpPr>
          <p:cNvPr id="11" name="Tim 10">
            <a:extLst>
              <a:ext uri="{FF2B5EF4-FFF2-40B4-BE49-F238E27FC236}">
                <a16:creationId xmlns:a16="http://schemas.microsoft.com/office/drawing/2014/main" id="{0AB900E0-7A3B-CD7F-1AD3-FB9B21683705}"/>
              </a:ext>
            </a:extLst>
          </p:cNvPr>
          <p:cNvSpPr/>
          <p:nvPr/>
        </p:nvSpPr>
        <p:spPr>
          <a:xfrm>
            <a:off x="2265908" y="2867948"/>
            <a:ext cx="663388" cy="600635"/>
          </a:xfrm>
          <a:prstGeom prst="hear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1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5" imgW="914400" imgH="216000" progId="Equation.DSMT4">
                  <p:embed/>
                </p:oleObj>
              </mc:Choice>
              <mc:Fallback>
                <p:oleObj name="Equation" r:id="rId5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49" y="-101292"/>
            <a:ext cx="2490799" cy="1818071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1567837" y="1359232"/>
            <a:ext cx="10127339" cy="4310047"/>
          </a:xfrm>
          <a:prstGeom prst="horizontalScroll">
            <a:avLst>
              <a:gd name="adj" fmla="val 8585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4724" y="1578790"/>
            <a:ext cx="1431847" cy="126894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054E1041-DE6B-421E-CBB3-32449804CCEF}"/>
              </a:ext>
            </a:extLst>
          </p:cNvPr>
          <p:cNvGrpSpPr/>
          <p:nvPr/>
        </p:nvGrpSpPr>
        <p:grpSpPr>
          <a:xfrm>
            <a:off x="3906117" y="127059"/>
            <a:ext cx="4790808" cy="1043001"/>
            <a:chOff x="6831332" y="3765940"/>
            <a:chExt cx="4790808" cy="1043001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166C0DEC-06AB-6864-6E5E-39F429EF19A9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A52BA8E2-D317-81BD-9C3D-B7ACF051766D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ưu đồ: Đường kết nối 14">
                <a:extLst>
                  <a:ext uri="{FF2B5EF4-FFF2-40B4-BE49-F238E27FC236}">
                    <a16:creationId xmlns:a16="http://schemas.microsoft.com/office/drawing/2014/main" id="{E97FFE1D-7765-6C91-D7B0-3474C2CA3BE0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2399B339-0ECA-C0D0-517E-1A84ECC72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0AFD77-0BF0-19EB-CA0F-DDD15F7CA69E}"/>
                </a:ext>
              </a:extLst>
            </p:cNvPr>
            <p:cNvSpPr txBox="1"/>
            <p:nvPr/>
          </p:nvSpPr>
          <p:spPr>
            <a:xfrm flipH="1">
              <a:off x="8001316" y="399103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LUYỆN TẬP</a:t>
              </a: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66F5F6F-0131-7285-D993-E8A7E31FE2E9}"/>
              </a:ext>
            </a:extLst>
          </p:cNvPr>
          <p:cNvSpPr txBox="1"/>
          <p:nvPr/>
        </p:nvSpPr>
        <p:spPr>
          <a:xfrm>
            <a:off x="4141967" y="1945904"/>
            <a:ext cx="5092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29A92B-8D4C-B7C9-E4B7-6AA466D92E5D}"/>
              </a:ext>
            </a:extLst>
          </p:cNvPr>
          <p:cNvSpPr txBox="1"/>
          <p:nvPr/>
        </p:nvSpPr>
        <p:spPr>
          <a:xfrm>
            <a:off x="2060595" y="2646823"/>
            <a:ext cx="96950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1: 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ãy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528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5" imgW="914400" imgH="216000" progId="Equation.DSMT4">
                  <p:embed/>
                </p:oleObj>
              </mc:Choice>
              <mc:Fallback>
                <p:oleObj name="Equation" r:id="rId5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86" y="-199929"/>
            <a:ext cx="1876918" cy="1369990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607973" y="1170060"/>
            <a:ext cx="11113983" cy="4657893"/>
          </a:xfrm>
          <a:prstGeom prst="horizontalScroll">
            <a:avLst>
              <a:gd name="adj" fmla="val 8585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633" y="1282765"/>
            <a:ext cx="1431847" cy="126894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29A92B-8D4C-B7C9-E4B7-6AA466D92E5D}"/>
              </a:ext>
            </a:extLst>
          </p:cNvPr>
          <p:cNvSpPr txBox="1"/>
          <p:nvPr/>
        </p:nvSpPr>
        <p:spPr>
          <a:xfrm>
            <a:off x="1732914" y="-47875"/>
            <a:ext cx="101451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1: </a:t>
            </a:r>
            <a:r>
              <a:rPr lang="nl-N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ãy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miêu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hai cha con đi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dạo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trên </a:t>
            </a: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877042B0-8994-6539-9358-4220E781EBE2}"/>
              </a:ext>
            </a:extLst>
          </p:cNvPr>
          <p:cNvSpPr txBox="1"/>
          <p:nvPr/>
        </p:nvSpPr>
        <p:spPr>
          <a:xfrm>
            <a:off x="1102149" y="1509791"/>
            <a:ext cx="104135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0199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149C7CD1-0F00-1E90-3025-BA402BF41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225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269" y="3028566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5" imgW="914400" imgH="216000" progId="Equation.DSMT4">
                  <p:embed/>
                </p:oleObj>
              </mc:Choice>
              <mc:Fallback>
                <p:oleObj name="Equation" r:id="rId5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8269" y="3028566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Hình ảnh 5">
            <a:extLst>
              <a:ext uri="{FF2B5EF4-FFF2-40B4-BE49-F238E27FC236}">
                <a16:creationId xmlns:a16="http://schemas.microsoft.com/office/drawing/2014/main" id="{845D8CB5-3AD1-6C16-A673-477345781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86" y="-199929"/>
            <a:ext cx="1876918" cy="1369990"/>
          </a:xfrm>
          <a:prstGeom prst="rect">
            <a:avLst/>
          </a:prstGeom>
        </p:spPr>
      </p:pic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607973" y="648016"/>
            <a:ext cx="11113983" cy="5780215"/>
          </a:xfrm>
          <a:prstGeom prst="horizontalScroll">
            <a:avLst>
              <a:gd name="adj" fmla="val 8585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592" y="965596"/>
            <a:ext cx="1431847" cy="1268944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829A92B-8D4C-B7C9-E4B7-6AA466D92E5D}"/>
              </a:ext>
            </a:extLst>
          </p:cNvPr>
          <p:cNvSpPr txBox="1"/>
          <p:nvPr/>
        </p:nvSpPr>
        <p:spPr>
          <a:xfrm>
            <a:off x="1628269" y="-13680"/>
            <a:ext cx="98958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E072EBD-0781-AD96-6FA5-8724498712FE}"/>
              </a:ext>
            </a:extLst>
          </p:cNvPr>
          <p:cNvSpPr txBox="1"/>
          <p:nvPr/>
        </p:nvSpPr>
        <p:spPr>
          <a:xfrm>
            <a:off x="1252542" y="1141764"/>
            <a:ext cx="106206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con,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555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8002C659-8EDF-2BFC-877D-57B3F64E1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27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199C1731-6241-D711-96B1-82314E3B12F2}"/>
              </a:ext>
            </a:extLst>
          </p:cNvPr>
          <p:cNvSpPr/>
          <p:nvPr/>
        </p:nvSpPr>
        <p:spPr>
          <a:xfrm>
            <a:off x="2161574" y="1178910"/>
            <a:ext cx="9347637" cy="1956273"/>
          </a:xfrm>
          <a:prstGeom prst="wedgeRoundRectCallout">
            <a:avLst>
              <a:gd name="adj1" fmla="val -53807"/>
              <a:gd name="adj2" fmla="val 42279"/>
              <a:gd name="adj3" fmla="val 16667"/>
            </a:avLst>
          </a:prstGeom>
          <a:noFill/>
          <a:ln w="57150">
            <a:solidFill>
              <a:srgbClr val="00A1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6896D57-1E4C-7C80-05B9-AA21FDE9EF77}"/>
              </a:ext>
            </a:extLst>
          </p:cNvPr>
          <p:cNvSpPr txBox="1"/>
          <p:nvPr/>
        </p:nvSpPr>
        <p:spPr>
          <a:xfrm>
            <a:off x="2352569" y="1180529"/>
            <a:ext cx="8896677" cy="184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Chia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0F63469-016A-A531-62B1-725D9D352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023" y="2734963"/>
            <a:ext cx="2517593" cy="388911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AEB22CAE-2A6C-61D2-F09E-24430DCBF721}"/>
              </a:ext>
            </a:extLst>
          </p:cNvPr>
          <p:cNvGrpSpPr/>
          <p:nvPr/>
        </p:nvGrpSpPr>
        <p:grpSpPr>
          <a:xfrm>
            <a:off x="4269875" y="-29803"/>
            <a:ext cx="4790807" cy="1043001"/>
            <a:chOff x="6831332" y="5142211"/>
            <a:chExt cx="4790807" cy="1043001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C205A241-AE60-08CD-2DD1-42514B3758CE}"/>
                </a:ext>
              </a:extLst>
            </p:cNvPr>
            <p:cNvSpPr/>
            <p:nvPr/>
          </p:nvSpPr>
          <p:spPr>
            <a:xfrm>
              <a:off x="6831332" y="5142211"/>
              <a:ext cx="4790807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33CC33">
                    <a:alpha val="56863"/>
                  </a:srgbClr>
                </a:gs>
                <a:gs pos="73000">
                  <a:srgbClr val="00CC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ưu đồ: Đường kết nối 10">
              <a:extLst>
                <a:ext uri="{FF2B5EF4-FFF2-40B4-BE49-F238E27FC236}">
                  <a16:creationId xmlns:a16="http://schemas.microsoft.com/office/drawing/2014/main" id="{B47093EC-A4C0-9309-C9C3-5ABFB6AF18A4}"/>
                </a:ext>
              </a:extLst>
            </p:cNvPr>
            <p:cNvSpPr/>
            <p:nvPr/>
          </p:nvSpPr>
          <p:spPr>
            <a:xfrm>
              <a:off x="7026711" y="5271567"/>
              <a:ext cx="909116" cy="811822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90500" dist="38100" dir="2700000" sx="104000" sy="104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DB59A996-C678-A764-9995-042691097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0427" y="5438898"/>
              <a:ext cx="621438" cy="621438"/>
            </a:xfrm>
            <a:prstGeom prst="rect">
              <a:avLst/>
            </a:prstGeom>
          </p:spPr>
        </p:pic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36043A1-5E32-EBD1-9069-D5325EA17FEA}"/>
                </a:ext>
              </a:extLst>
            </p:cNvPr>
            <p:cNvSpPr txBox="1"/>
            <p:nvPr/>
          </p:nvSpPr>
          <p:spPr>
            <a:xfrm flipH="1">
              <a:off x="7938053" y="5301171"/>
              <a:ext cx="322376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VẬN DỤNG</a:t>
              </a:r>
            </a:p>
          </p:txBody>
        </p:sp>
      </p:grpSp>
      <p:pic>
        <p:nvPicPr>
          <p:cNvPr id="1026" name="Picture 36" descr="Mời tham dự cuộc thi &amp;amp;quot;Ước mơ của bạn khi là sinh viên&amp;amp;quot; |  Duhoctoancau.com">
            <a:extLst>
              <a:ext uri="{FF2B5EF4-FFF2-40B4-BE49-F238E27FC236}">
                <a16:creationId xmlns:a16="http://schemas.microsoft.com/office/drawing/2014/main" id="{A468FC66-EF75-D7E7-829F-7D62AB5F7287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9"/>
          <a:stretch>
            <a:fillRect/>
          </a:stretch>
        </p:blipFill>
        <p:spPr bwMode="auto">
          <a:xfrm>
            <a:off x="2352569" y="3300895"/>
            <a:ext cx="4026966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7" descr="Cách duy nhất biến ước mơ thành hiện thực: Biết mình muốn gì, kiên trì với">
            <a:extLst>
              <a:ext uri="{FF2B5EF4-FFF2-40B4-BE49-F238E27FC236}">
                <a16:creationId xmlns:a16="http://schemas.microsoft.com/office/drawing/2014/main" id="{D623BDDA-FC8F-BE29-2DAE-F920837CE80B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" b="-56"/>
          <a:stretch>
            <a:fillRect/>
          </a:stretch>
        </p:blipFill>
        <p:spPr bwMode="auto">
          <a:xfrm>
            <a:off x="6835392" y="3300896"/>
            <a:ext cx="4413854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8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0017A336-71DE-ED83-4369-5B08F8089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"/>
            <a:ext cx="12192000" cy="69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978161E-950A-7E29-89E1-F2DABCD3C4EB}"/>
              </a:ext>
            </a:extLst>
          </p:cNvPr>
          <p:cNvSpPr txBox="1"/>
          <p:nvPr/>
        </p:nvSpPr>
        <p:spPr>
          <a:xfrm>
            <a:off x="1304804" y="347648"/>
            <a:ext cx="10286796" cy="3439239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 dẫn học ở nhà</a:t>
            </a:r>
            <a:r>
              <a:rPr lang="pt-BR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thêm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con.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R.Ta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-go)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800AA61-B2AD-46F3-E8F6-424A0D308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14" y="3786887"/>
            <a:ext cx="4458416" cy="2489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81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0FE8BBD-8FF6-87B4-8E7B-5F84248E2787}"/>
              </a:ext>
            </a:extLst>
          </p:cNvPr>
          <p:cNvGrpSpPr/>
          <p:nvPr/>
        </p:nvGrpSpPr>
        <p:grpSpPr>
          <a:xfrm>
            <a:off x="3798422" y="143029"/>
            <a:ext cx="4820806" cy="1043001"/>
            <a:chOff x="6801333" y="482001"/>
            <a:chExt cx="4820806" cy="1043001"/>
          </a:xfrm>
        </p:grpSpPr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34DB785B-5BBB-66BB-D1B2-0B6E76CC1957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AD9A13FB-3DAD-D372-2CC3-FBACB9E7E9EA}"/>
                </a:ext>
              </a:extLst>
            </p:cNvPr>
            <p:cNvGrpSpPr/>
            <p:nvPr/>
          </p:nvGrpSpPr>
          <p:grpSpPr>
            <a:xfrm>
              <a:off x="7054922" y="639572"/>
              <a:ext cx="4198367" cy="811822"/>
              <a:chOff x="7026711" y="642622"/>
              <a:chExt cx="4198367" cy="811822"/>
            </a:xfrm>
          </p:grpSpPr>
          <p:sp>
            <p:nvSpPr>
              <p:cNvPr id="11" name="Lưu đồ: Đường kết nối 10">
                <a:extLst>
                  <a:ext uri="{FF2B5EF4-FFF2-40B4-BE49-F238E27FC236}">
                    <a16:creationId xmlns:a16="http://schemas.microsoft.com/office/drawing/2014/main" id="{E507E250-7AAA-1644-ADE4-C4751B9F3A8A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4E319240-4203-5E8A-3136-723CB413FE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5CFD90AF-A32F-A12D-D517-9F250FE80A72}"/>
                  </a:ext>
                </a:extLst>
              </p:cNvPr>
              <p:cNvSpPr txBox="1"/>
              <p:nvPr/>
            </p:nvSpPr>
            <p:spPr>
              <a:xfrm flipH="1">
                <a:off x="8001317" y="687230"/>
                <a:ext cx="3223761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KHỞI ĐỘNG</a:t>
                </a:r>
              </a:p>
            </p:txBody>
          </p:sp>
        </p:grp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8FB2154-E715-820F-AD86-E49BFC6A3119}"/>
              </a:ext>
            </a:extLst>
          </p:cNvPr>
          <p:cNvSpPr txBox="1"/>
          <p:nvPr/>
        </p:nvSpPr>
        <p:spPr>
          <a:xfrm>
            <a:off x="3387791" y="2133089"/>
            <a:ext cx="6931741" cy="1532334"/>
          </a:xfrm>
          <a:prstGeom prst="wedgeRoundRectCallout">
            <a:avLst>
              <a:gd name="adj1" fmla="val -57554"/>
              <a:gd name="adj2" fmla="val 43495"/>
              <a:gd name="adj3" fmla="val 16667"/>
            </a:avLst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3B67111-E58F-3043-1AE4-73D3C8203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2481" y="1494929"/>
            <a:ext cx="5299882" cy="5306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442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20BF6C78-97D3-4CD1-505F-207F3BAFB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DC4A7B93-9F2A-6026-CE82-6648C5A34F1F}"/>
              </a:ext>
            </a:extLst>
          </p:cNvPr>
          <p:cNvGrpSpPr/>
          <p:nvPr/>
        </p:nvGrpSpPr>
        <p:grpSpPr>
          <a:xfrm>
            <a:off x="2467369" y="259541"/>
            <a:ext cx="8109383" cy="1384311"/>
            <a:chOff x="6836650" y="2210351"/>
            <a:chExt cx="4334754" cy="1384311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F4682B3E-87D1-39C3-2848-55A2DEE4D5F8}"/>
                </a:ext>
              </a:extLst>
            </p:cNvPr>
            <p:cNvGrpSpPr/>
            <p:nvPr/>
          </p:nvGrpSpPr>
          <p:grpSpPr>
            <a:xfrm>
              <a:off x="6836650" y="2210351"/>
              <a:ext cx="4334754" cy="1384311"/>
              <a:chOff x="6866649" y="2145894"/>
              <a:chExt cx="4334754" cy="1384311"/>
            </a:xfrm>
          </p:grpSpPr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464C0942-0EC0-F552-A067-233D3FB28D38}"/>
                  </a:ext>
                </a:extLst>
              </p:cNvPr>
              <p:cNvSpPr/>
              <p:nvPr/>
            </p:nvSpPr>
            <p:spPr>
              <a:xfrm>
                <a:off x="6866649" y="2145894"/>
                <a:ext cx="4308476" cy="89274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Lưu đồ: Đường kết nối 5">
                <a:extLst>
                  <a:ext uri="{FF2B5EF4-FFF2-40B4-BE49-F238E27FC236}">
                    <a16:creationId xmlns:a16="http://schemas.microsoft.com/office/drawing/2014/main" id="{D762485A-464C-1498-E485-15B410C75047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493659" cy="79854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4EB735B-D73E-4BE2-B6AB-6C7451045335}"/>
                  </a:ext>
                </a:extLst>
              </p:cNvPr>
              <p:cNvSpPr txBox="1"/>
              <p:nvPr/>
            </p:nvSpPr>
            <p:spPr>
              <a:xfrm flipH="1">
                <a:off x="7507837" y="2268321"/>
                <a:ext cx="369356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HÌNH THÀNH KIẾN THỨC</a:t>
                </a:r>
              </a:p>
            </p:txBody>
          </p:sp>
        </p:grp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D786F719-52A2-D5CD-1B42-D2B5E6652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9848" y="2362156"/>
              <a:ext cx="439490" cy="589137"/>
            </a:xfrm>
            <a:prstGeom prst="rect">
              <a:avLst/>
            </a:prstGeom>
          </p:spPr>
        </p:pic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32C3B376-FE15-502B-6813-555897186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59" y="719617"/>
            <a:ext cx="5625823" cy="4959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378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477447E-92A6-9F4C-69C4-7264F3CDE1A9}"/>
              </a:ext>
            </a:extLst>
          </p:cNvPr>
          <p:cNvSpPr txBox="1"/>
          <p:nvPr/>
        </p:nvSpPr>
        <p:spPr>
          <a:xfrm>
            <a:off x="481781" y="140087"/>
            <a:ext cx="10750995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Kiến thức ngữ văn: Từ ngữ và hình ảnh trong thơ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9851229-D0A8-CE24-533B-74C4809AB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5353" y="1098189"/>
            <a:ext cx="9405219" cy="4392692"/>
          </a:xfrm>
          <a:prstGeom prst="round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I, em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thơ trong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D85085DF-E4AF-A528-2C5A-B5970663E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" y="2662517"/>
            <a:ext cx="2383943" cy="2711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59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D8FE45-4877-54CC-B9A3-D785AFD3AC45}"/>
              </a:ext>
            </a:extLst>
          </p:cNvPr>
          <p:cNvSpPr txBox="1"/>
          <p:nvPr/>
        </p:nvSpPr>
        <p:spPr>
          <a:xfrm>
            <a:off x="646124" y="933878"/>
            <a:ext cx="9797757" cy="578882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b="1" dirty="0">
                <a:solidFill>
                  <a:srgbClr val="0033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Từ ngữ trong thơ: </a:t>
            </a: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Thơ trữ tình ngắn gọn nên từ ngữ trong thơ: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099" y="101799"/>
            <a:ext cx="10750995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Kiến thức ngữ văn: Từ ngữ và hình ảnh trong thơ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48F75FAF-93D2-525C-BEF5-C1103C6C6CD8}"/>
              </a:ext>
            </a:extLst>
          </p:cNvPr>
          <p:cNvSpPr txBox="1"/>
          <p:nvPr/>
        </p:nvSpPr>
        <p:spPr>
          <a:xfrm>
            <a:off x="646124" y="1512760"/>
            <a:ext cx="35403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rất cô đọng, hàm súc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033ED20-4DAF-FE6E-EB60-013BAAF14EB7}"/>
              </a:ext>
            </a:extLst>
          </p:cNvPr>
          <p:cNvSpPr txBox="1"/>
          <p:nvPr/>
        </p:nvSpPr>
        <p:spPr>
          <a:xfrm>
            <a:off x="646124" y="2029132"/>
            <a:ext cx="6096000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 có tính gợi hình, gợi cảm, đa nghĩa...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E3829FC1-FB25-9F36-E73D-CB08B9FBB63F}"/>
              </a:ext>
            </a:extLst>
          </p:cNvPr>
          <p:cNvSpPr txBox="1"/>
          <p:nvPr/>
        </p:nvSpPr>
        <p:spPr>
          <a:xfrm>
            <a:off x="720503" y="3161027"/>
            <a:ext cx="10750994" cy="1055608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người đọc phải chủ động liên tưởng, tưởng tượng để hiểu được sự phong phú của ý thơ</a:t>
            </a:r>
            <a:r>
              <a:rPr lang="de-DE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47884903-C815-9938-9F4F-801606CE82ED}"/>
              </a:ext>
            </a:extLst>
          </p:cNvPr>
          <p:cNvSpPr txBox="1"/>
          <p:nvPr/>
        </p:nvSpPr>
        <p:spPr>
          <a:xfrm>
            <a:off x="646124" y="2637485"/>
            <a:ext cx="6096000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thiên về gợi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323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29" grpId="0" animBg="1"/>
      <p:bldP spid="31" grpId="0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+ hình nền powerpoint màu xanh dương nhạt - hinhanhsieudep.net">
            <a:extLst>
              <a:ext uri="{FF2B5EF4-FFF2-40B4-BE49-F238E27FC236}">
                <a16:creationId xmlns:a16="http://schemas.microsoft.com/office/drawing/2014/main" id="{692A1F13-E567-5E03-B5E3-EA2F7810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D8FE45-4877-54CC-B9A3-D785AFD3AC45}"/>
              </a:ext>
            </a:extLst>
          </p:cNvPr>
          <p:cNvSpPr txBox="1"/>
          <p:nvPr/>
        </p:nvSpPr>
        <p:spPr>
          <a:xfrm>
            <a:off x="401099" y="901126"/>
            <a:ext cx="11704579" cy="60640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F4E7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,...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ED07416-8898-5062-F0F4-A9E532C83EE1}"/>
              </a:ext>
            </a:extLst>
          </p:cNvPr>
          <p:cNvSpPr txBox="1"/>
          <p:nvPr/>
        </p:nvSpPr>
        <p:spPr>
          <a:xfrm>
            <a:off x="401099" y="101799"/>
            <a:ext cx="10750995" cy="584775"/>
          </a:xfrm>
          <a:prstGeom prst="rect">
            <a:avLst/>
          </a:prstGeom>
          <a:solidFill>
            <a:srgbClr val="0066FF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de-DE" sz="32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Kiến thức ngữ văn: Từ ngữ và hình ảnh trong thơ</a:t>
            </a:r>
            <a:endParaRPr lang="en-US" sz="3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033ED20-4DAF-FE6E-EB60-013BAAF14EB7}"/>
              </a:ext>
            </a:extLst>
          </p:cNvPr>
          <p:cNvSpPr txBox="1"/>
          <p:nvPr/>
        </p:nvSpPr>
        <p:spPr>
          <a:xfrm>
            <a:off x="583371" y="1593241"/>
            <a:ext cx="9412276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E3829FC1-FB25-9F36-E73D-CB08B9FBB63F}"/>
              </a:ext>
            </a:extLst>
          </p:cNvPr>
          <p:cNvSpPr txBox="1"/>
          <p:nvPr/>
        </p:nvSpPr>
        <p:spPr>
          <a:xfrm>
            <a:off x="583371" y="3009958"/>
            <a:ext cx="10750994" cy="606407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9450C28-3581-9AE0-DFC7-DBD652C17640}"/>
              </a:ext>
            </a:extLst>
          </p:cNvPr>
          <p:cNvSpPr txBox="1"/>
          <p:nvPr/>
        </p:nvSpPr>
        <p:spPr>
          <a:xfrm>
            <a:off x="401099" y="2304516"/>
            <a:ext cx="4726714" cy="606407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200"/>
              </a:spcAft>
              <a:tabLst>
                <a:tab pos="253365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47A61CB-396D-4C95-2295-2C707B1E330E}"/>
              </a:ext>
            </a:extLst>
          </p:cNvPr>
          <p:cNvSpPr txBox="1"/>
          <p:nvPr/>
        </p:nvSpPr>
        <p:spPr>
          <a:xfrm>
            <a:off x="583371" y="3531024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cách gieo vần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C90EB30-F7A0-1A4B-C12A-9386D150EF75}"/>
              </a:ext>
            </a:extLst>
          </p:cNvPr>
          <p:cNvSpPr txBox="1"/>
          <p:nvPr/>
        </p:nvSpPr>
        <p:spPr>
          <a:xfrm>
            <a:off x="583371" y="4025269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ngắt nhịp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151846F-253D-71EA-2523-C291AF694D47}"/>
              </a:ext>
            </a:extLst>
          </p:cNvPr>
          <p:cNvSpPr txBox="1"/>
          <p:nvPr/>
        </p:nvSpPr>
        <p:spPr>
          <a:xfrm>
            <a:off x="583371" y="4565165"/>
            <a:ext cx="10750994" cy="578882"/>
          </a:xfrm>
          <a:prstGeom prst="round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just">
              <a:tabLst>
                <a:tab pos="1386840" algn="l"/>
              </a:tabLs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biện pháp tu từ: nhân hóa, so sánh, ẩn dụ...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75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/>
      <p:bldP spid="31" grpId="0"/>
      <p:bldP spid="2" grpId="0" animBg="1"/>
      <p:bldP spid="3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DB2E7F4-E3F3-4664-B2DA-D23ED6CAEE4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:\uFFFD{7E4926D4-D778-4E49-8EAA-4BB72FA0BC8B}&quot;,&quot;E:\\BÀI GIẢNG ĐIỆN TỬ 2024\\VĂN 7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7.1 Văn bản Những cánh buồ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D07858-0342-4C14-ACD7-F553388436AC}:4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798FE6-95FD-41E3-8072-F1F86BD2A2E8}:47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DED0B9-BBAF-4C74-ACB7-3BD55C77CEB5}:4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F48304-8CDF-4DFE-AF77-37A4EC88C511}:4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912EC8-DECB-49EC-920F-D16B1C6FDDB3}:4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772C68-D774-4659-885A-CFC3F22678C8}:4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578DD6-4D7E-43BA-925C-6CB9FEB07442}:4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3B9328-6587-49C3-8461-8EA92548F1B8}:36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B0CBAA-A866-47C0-AEC5-AC3CEAE91F78}:47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6BD081-4348-40C6-BCE4-08E9CBF7FB69}:4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D50959-0C5B-493A-9585-F88908678FE9}:35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8D597B-5B07-4FAC-87F2-F1907131B084}:4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7435B1-7402-46DE-9265-6864950B3D4C}:48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78FCF8-77E3-43F8-8758-1C1C9FA5D55C}:4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D80898-BC03-4588-A850-9F3CA3CEABB0}:48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B9A298-5DE2-4485-8945-D5CA7CB59F7C}:49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6C6CFE-F138-4150-8FF4-8FEA29118D71}:49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910735-79DD-4E48-A32D-42E10BB98551}:49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717FBC-34B9-4418-90DA-13B4BE1E51BC}:49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4134C2-6BBC-4734-B872-65BE9FA618AB}:4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C70978-1DDA-45EE-94F4-933BD425B219}:49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83FF01-92E9-421F-9457-BB4045D50335}:35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28B728-F2A5-4997-8D99-BA22AB020DBB}:49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689A5F-5953-4728-8B00-7C7E496A5A1B}:49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14B298-A487-436B-959C-B9EF8B4738F3}:49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AA2524-2236-4E82-BCD0-2F7B049269C7}:50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6F256A-8B54-45B5-BAD5-142295B1F574}:50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165741-B0B8-486E-8C33-17F411CCF852}:46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8F75F5-1DA4-4CB8-B8D1-A06775A45D2E}:46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7E1952-7C5F-425B-A36D-51B5C09F6B8F}:47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022550-71D6-460D-A679-2D890BEA135C}:31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4FBCF3-12A1-4517-A3BB-D2093FDA7BF8}:3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7772D0-3E3F-4FAE-8316-F07317617D3A}:35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42C64C-4580-4538-AC0C-ECDEDEE69922}:50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58D585-491E-47B9-832B-1C36097F0AB1}:50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39DFC1-8C12-4F33-84D9-5727D0E0BDE0}:50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57B0E8-8528-4C8C-8C72-BF699B110E1E}:50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9A4074-9260-4A5B-9EE0-9CBC1382EA2D}:50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2A1EC7-1EC7-4FA7-8AF9-FC4196A463E1}:51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AF3878-24B1-4EF3-BB3D-20E7BF7BB733}:50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9D1EC3-23C1-4074-830C-CD5A9B87363B}:51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E082DB-346D-4BB9-A270-1C19C0746FA3}:43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51EF88-87F9-4E0A-B5DE-A48507911C8F}:43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68EC6C-0BE2-48B7-9DFF-AAF4D2ACE589}:3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A918D7-F601-45A2-84D8-05692F316196}:3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E85FD6-8DE6-42F3-A3F6-097DDB4BA498}:3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2F6D82-266C-4DBB-9A1B-3A6D376CBDE1}:35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5D7E73-31E5-45FE-9D06-2F4041D57BD0}:360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3428</Words>
  <Application>Microsoft Office PowerPoint</Application>
  <PresentationFormat>Widescreen</PresentationFormat>
  <Paragraphs>248</Paragraphs>
  <Slides>48</Slides>
  <Notes>1</Notes>
  <HiddenSlides>0</HiddenSlides>
  <MMClips>6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Arial</vt:lpstr>
      <vt:lpstr>Broadway</vt:lpstr>
      <vt:lpstr>Calibri</vt:lpstr>
      <vt:lpstr>Calibri Light</vt:lpstr>
      <vt:lpstr>Cooper Black</vt:lpstr>
      <vt:lpstr>Goudy Stout</vt:lpstr>
      <vt:lpstr>MS Mincho</vt:lpstr>
      <vt:lpstr>MV Boli</vt:lpstr>
      <vt:lpstr>Tahoma</vt:lpstr>
      <vt:lpstr>Times New Roman</vt:lpstr>
      <vt:lpstr>Wingdings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7.1 Văn bản Những cánh buồm</dc:title>
  <dc:creator>Thúy Mai</dc:creator>
  <cp:lastModifiedBy>DELL</cp:lastModifiedBy>
  <cp:revision>47</cp:revision>
  <dcterms:created xsi:type="dcterms:W3CDTF">2022-11-23T02:05:14Z</dcterms:created>
  <dcterms:modified xsi:type="dcterms:W3CDTF">2025-04-15T09:05:16Z</dcterms:modified>
</cp:coreProperties>
</file>