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700" r:id="rId9"/>
    <p:sldMasterId id="2147483712" r:id="rId10"/>
    <p:sldMasterId id="2147483724" r:id="rId11"/>
    <p:sldMasterId id="2147483736" r:id="rId12"/>
    <p:sldMasterId id="2147483748" r:id="rId13"/>
  </p:sldMasterIdLst>
  <p:notesMasterIdLst>
    <p:notesMasterId r:id="rId28"/>
  </p:notesMasterIdLst>
  <p:sldIdLst>
    <p:sldId id="266" r:id="rId14"/>
    <p:sldId id="271" r:id="rId15"/>
    <p:sldId id="270" r:id="rId16"/>
    <p:sldId id="269" r:id="rId17"/>
    <p:sldId id="268" r:id="rId18"/>
    <p:sldId id="26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188D-E67D-4419-B908-58ED313A49BA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CC7F-C203-42F6-A7DE-72B3137B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1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CC7F-C203-42F6-A7DE-72B3137B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7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59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6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5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4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5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4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5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5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2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72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409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553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9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252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5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5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07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27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3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03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6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35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40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72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48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04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3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30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43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6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97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491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48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29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883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36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74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2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79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32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89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789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3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95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15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237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3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40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15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39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17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88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55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45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79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3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FD40487-5195-1B97-A66D-9693EFEA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308C3-FABD-464C-BAD8-AEEE9994E40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A204073-ED43-56CD-133E-DA3DE8150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013A-D54C-4913-9ABC-96869025A1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2D9859A-91E2-E8C8-5FBD-1B0A7C30C4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717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5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18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894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81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443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51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42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28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68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E56A220-78F4-9A5A-D02F-AC3E53FA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B5249-46B8-4B71-AB9D-87E3C0B94D04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E04E984-DAD8-7A88-9188-920380234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18334-7399-4572-85EB-B8D6B6F0E96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C4C1362-54B4-266D-8961-B5DE5032F3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830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87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88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19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03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4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281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3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B86EC46-AB77-5C8F-2B82-366A45E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6B23AA4-199C-1D10-FF1F-63C99A8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04E38A-3C7E-9C4D-4048-1040982F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CC51D-B145-472E-9B88-65D9BB48544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9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2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5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5DBF4F-E1B3-820F-C4B2-A3E6DD68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93" name="Text Placeholder 7">
            <a:extLst>
              <a:ext uri="{FF2B5EF4-FFF2-40B4-BE49-F238E27FC236}">
                <a16:creationId xmlns:a16="http://schemas.microsoft.com/office/drawing/2014/main" id="{BD0C3F8F-D8F6-9F8F-E5AE-C4E14174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8AC3E6-3FEF-9777-F267-80BA0C4BE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DF9F28-35DE-F62C-8D01-58F5A78D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696FB-7CD4-2957-88AD-F8BECC37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7B44-B3E6-42B0-A7F9-92B4DE6D33D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971089E-CE4A-7BFF-C5B6-F7102CEC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D46945C-0737-5A60-F375-0566C65C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59BAA4-1D1A-683E-9FD9-89EBF6D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2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6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image" Target="../media/image36.e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24.bin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22.bin"/><Relationship Id="rId2" Type="http://schemas.microsoft.com/office/2007/relationships/media" Target="../media/media1.mp3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tags" Target="../tags/tag11.xml"/><Relationship Id="rId6" Type="http://schemas.microsoft.com/office/2007/relationships/media" Target="../media/media3.mp3"/><Relationship Id="rId11" Type="http://schemas.openxmlformats.org/officeDocument/2006/relationships/notesSlide" Target="../notesSlides/notesSlide10.xml"/><Relationship Id="rId5" Type="http://schemas.openxmlformats.org/officeDocument/2006/relationships/audio" Target="../media/media2.mp3"/><Relationship Id="rId15" Type="http://schemas.openxmlformats.org/officeDocument/2006/relationships/oleObject" Target="../embeddings/oleObject21.bin"/><Relationship Id="rId10" Type="http://schemas.openxmlformats.org/officeDocument/2006/relationships/slideLayout" Target="../slideLayouts/slideLayout54.xml"/><Relationship Id="rId19" Type="http://schemas.openxmlformats.org/officeDocument/2006/relationships/oleObject" Target="../embeddings/oleObject23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4.png"/><Relationship Id="rId22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image" Target="../media/image41.wmf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26.bin"/><Relationship Id="rId2" Type="http://schemas.microsoft.com/office/2007/relationships/media" Target="../media/media1.mp3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tags" Target="../tags/tag12.xml"/><Relationship Id="rId6" Type="http://schemas.microsoft.com/office/2007/relationships/media" Target="../media/media3.mp3"/><Relationship Id="rId11" Type="http://schemas.openxmlformats.org/officeDocument/2006/relationships/notesSlide" Target="../notesSlides/notesSlide11.xml"/><Relationship Id="rId5" Type="http://schemas.openxmlformats.org/officeDocument/2006/relationships/audio" Target="../media/media2.mp3"/><Relationship Id="rId15" Type="http://schemas.openxmlformats.org/officeDocument/2006/relationships/oleObject" Target="../embeddings/oleObject25.bin"/><Relationship Id="rId10" Type="http://schemas.openxmlformats.org/officeDocument/2006/relationships/slideLayout" Target="../slideLayouts/slideLayout65.xml"/><Relationship Id="rId19" Type="http://schemas.openxmlformats.org/officeDocument/2006/relationships/oleObject" Target="../embeddings/oleObject27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29.bin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image" Target="../media/image45.wmf"/><Relationship Id="rId2" Type="http://schemas.microsoft.com/office/2007/relationships/media" Target="../media/media1.mp3"/><Relationship Id="rId16" Type="http://schemas.openxmlformats.org/officeDocument/2006/relationships/oleObject" Target="../embeddings/oleObject28.bin"/><Relationship Id="rId1" Type="http://schemas.openxmlformats.org/officeDocument/2006/relationships/tags" Target="../tags/tag13.xml"/><Relationship Id="rId6" Type="http://schemas.microsoft.com/office/2007/relationships/media" Target="../media/media3.mp3"/><Relationship Id="rId11" Type="http://schemas.openxmlformats.org/officeDocument/2006/relationships/notesSlide" Target="../notesSlides/notesSlide12.xml"/><Relationship Id="rId5" Type="http://schemas.openxmlformats.org/officeDocument/2006/relationships/audio" Target="../media/media2.mp3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46.wmf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.wmf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11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w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5.e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4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image" Target="../media/image25.wmf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12.bin"/><Relationship Id="rId2" Type="http://schemas.microsoft.com/office/2007/relationships/media" Target="../media/media1.mp3"/><Relationship Id="rId16" Type="http://schemas.openxmlformats.org/officeDocument/2006/relationships/image" Target="../media/image24.wmf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notesSlide" Target="../notesSlides/notesSlide7.xml"/><Relationship Id="rId5" Type="http://schemas.openxmlformats.org/officeDocument/2006/relationships/audio" Target="../media/media2.mp3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2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5.bin"/><Relationship Id="rId3" Type="http://schemas.openxmlformats.org/officeDocument/2006/relationships/audio" Target="../media/media1.mp3"/><Relationship Id="rId21" Type="http://schemas.openxmlformats.org/officeDocument/2006/relationships/image" Target="../media/image29.emf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image" Target="../media/image27.emf"/><Relationship Id="rId2" Type="http://schemas.microsoft.com/office/2007/relationships/media" Target="../media/media1.mp3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tags" Target="../tags/tag9.xml"/><Relationship Id="rId6" Type="http://schemas.microsoft.com/office/2007/relationships/media" Target="../media/media3.mp3"/><Relationship Id="rId11" Type="http://schemas.openxmlformats.org/officeDocument/2006/relationships/notesSlide" Target="../notesSlides/notesSlide8.xml"/><Relationship Id="rId5" Type="http://schemas.openxmlformats.org/officeDocument/2006/relationships/audio" Target="../media/media2.mp3"/><Relationship Id="rId15" Type="http://schemas.openxmlformats.org/officeDocument/2006/relationships/image" Target="../media/image26.emf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8.emf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9.bin"/><Relationship Id="rId3" Type="http://schemas.openxmlformats.org/officeDocument/2006/relationships/audio" Target="../media/media1.mp3"/><Relationship Id="rId21" Type="http://schemas.openxmlformats.org/officeDocument/2006/relationships/image" Target="../media/image33.emf"/><Relationship Id="rId7" Type="http://schemas.openxmlformats.org/officeDocument/2006/relationships/audio" Target="../media/media3.mp3"/><Relationship Id="rId12" Type="http://schemas.openxmlformats.org/officeDocument/2006/relationships/image" Target="../media/image21.png"/><Relationship Id="rId17" Type="http://schemas.openxmlformats.org/officeDocument/2006/relationships/image" Target="../media/image31.emf"/><Relationship Id="rId2" Type="http://schemas.microsoft.com/office/2007/relationships/media" Target="../media/media1.mp3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tags" Target="../tags/tag10.xml"/><Relationship Id="rId6" Type="http://schemas.microsoft.com/office/2007/relationships/media" Target="../media/media3.mp3"/><Relationship Id="rId11" Type="http://schemas.openxmlformats.org/officeDocument/2006/relationships/notesSlide" Target="../notesSlides/notesSlide9.xml"/><Relationship Id="rId5" Type="http://schemas.openxmlformats.org/officeDocument/2006/relationships/audio" Target="../media/media2.mp3"/><Relationship Id="rId15" Type="http://schemas.openxmlformats.org/officeDocument/2006/relationships/image" Target="../media/image30.emf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2.emf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1">
            <a:extLst>
              <a:ext uri="{FF2B5EF4-FFF2-40B4-BE49-F238E27FC236}">
                <a16:creationId xmlns:a16="http://schemas.microsoft.com/office/drawing/2014/main" id="{7C04F76A-7C10-6B37-CDFA-AAB5363C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292" y="373914"/>
            <a:ext cx="3278553" cy="838200"/>
          </a:xfrm>
        </p:spPr>
        <p:txBody>
          <a:bodyPr>
            <a:normAutofit/>
          </a:bodyPr>
          <a:lstStyle/>
          <a:p>
            <a:pPr eaLnBrk="1" hangingPunct="1"/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EDFD9-D548-FA41-A1DB-AEE2C09E15EF}"/>
              </a:ext>
            </a:extLst>
          </p:cNvPr>
          <p:cNvSpPr/>
          <p:nvPr/>
        </p:nvSpPr>
        <p:spPr>
          <a:xfrm>
            <a:off x="555580" y="1462609"/>
            <a:ext cx="112776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4800" b="1" i="0" u="none" strike="noStrike" kern="1200" cap="none" spc="0" normalizeH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TRÌNH BẬC HAI MỘT ẨN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baseline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3182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13720" y="355212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332" y="3994199"/>
            <a:ext cx="10066682" cy="428812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5209291"/>
          <a:ext cx="862176" cy="38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525" imgH="171220" progId="Equation.DSMT4">
                  <p:embed/>
                </p:oleObj>
              </mc:Choice>
              <mc:Fallback>
                <p:oleObj name="Equation" r:id="rId15" imgW="380525" imgH="1712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5000" y="5209291"/>
                        <a:ext cx="862176" cy="3879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89317" y="5237711"/>
          <a:ext cx="600808" cy="33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525" imgH="171220" progId="Equation.DSMT4">
                  <p:embed/>
                </p:oleObj>
              </mc:Choice>
              <mc:Fallback>
                <p:oleObj name="Equation" r:id="rId17" imgW="380525" imgH="1712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89317" y="5237711"/>
                        <a:ext cx="600808" cy="3352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05000" y="6025255"/>
          <a:ext cx="679938" cy="50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9587" imgH="399634" progId="Equation.DSMT4">
                  <p:embed/>
                </p:oleObj>
              </mc:Choice>
              <mc:Fallback>
                <p:oleObj name="Equation" r:id="rId19" imgW="399587" imgH="399634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5000" y="6025255"/>
                        <a:ext cx="679938" cy="5023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191612" y="6001728"/>
          <a:ext cx="510449" cy="51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9587" imgH="399634" progId="Equation.DSMT4">
                  <p:embed/>
                </p:oleObj>
              </mc:Choice>
              <mc:Fallback>
                <p:oleObj name="Equation" r:id="rId21" imgW="399587" imgH="399634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91612" y="6001728"/>
                        <a:ext cx="510449" cy="5104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8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7" grpId="0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6" y="-26941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Hay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6000" y="3629248"/>
            <a:ext cx="6287045" cy="1204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3127" y="5191473"/>
            <a:ext cx="166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m = -1.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56475" y="5146675"/>
          <a:ext cx="631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93480" progId="Equation.DSMT4">
                  <p:embed/>
                </p:oleObj>
              </mc:Choice>
              <mc:Fallback>
                <p:oleObj name="Equation" r:id="rId15" imgW="406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56475" y="5146675"/>
                        <a:ext cx="631825" cy="5080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65300" y="6053138"/>
          <a:ext cx="833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5300" y="6053138"/>
                        <a:ext cx="8334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40075" y="5991225"/>
          <a:ext cx="5826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393480" progId="Equation.DSMT4">
                  <p:embed/>
                </p:oleObj>
              </mc:Choice>
              <mc:Fallback>
                <p:oleObj name="Equation" r:id="rId19" imgW="40608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40075" y="5991225"/>
                        <a:ext cx="582613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96366" y="6057877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m =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5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7" grpId="0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9524" y="3746780"/>
            <a:ext cx="9280940" cy="940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5598" y="5225922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  <a:sym typeface="Symbol" panose="05050102010706020507" pitchFamily="18" charset="2"/>
              </a:rPr>
              <a:t>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Math Two" panose="02050601010101010101" pitchFamily="18" charset="2"/>
                <a:ea typeface="Yu Mincho"/>
                <a:cs typeface="Times New Roman" panose="02020603050405020304" pitchFamily="18" charset="0"/>
              </a:rPr>
              <a:t>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4149" y="5188051"/>
            <a:ext cx="1278013" cy="40112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19275" y="5994400"/>
          <a:ext cx="615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393480" progId="Equation.DSMT4">
                  <p:embed/>
                </p:oleObj>
              </mc:Choice>
              <mc:Fallback>
                <p:oleObj name="Equation" r:id="rId16" imgW="41904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19275" y="5994400"/>
                        <a:ext cx="6159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46925" y="6010275"/>
          <a:ext cx="612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80" imgH="393480" progId="Equation.DSMT4">
                  <p:embed/>
                </p:oleObj>
              </mc:Choice>
              <mc:Fallback>
                <p:oleObj name="Equation" r:id="rId18" imgW="40608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46925" y="6010275"/>
                        <a:ext cx="61277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44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7" grpId="0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935650" y="53630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Luyện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tập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–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vận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dụng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8994" y="1212114"/>
            <a:ext cx="5184433" cy="548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Yu Minch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37" y="2137312"/>
            <a:ext cx="14210338" cy="5180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8479"/>
              </p:ext>
            </p:extLst>
          </p:nvPr>
        </p:nvGraphicFramePr>
        <p:xfrm>
          <a:off x="8295199" y="1859570"/>
          <a:ext cx="1952834" cy="8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80084" imgH="428410" progId="Equation.DSMT4">
                  <p:embed/>
                </p:oleObj>
              </mc:Choice>
              <mc:Fallback>
                <p:oleObj name="Equation" r:id="rId6" imgW="980084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5199" y="1859570"/>
                        <a:ext cx="1952834" cy="85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051980"/>
            <a:ext cx="135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KQ: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2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5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512" y="3050308"/>
            <a:ext cx="13561373" cy="501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3163824"/>
            <a:ext cx="135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5099" y="3095582"/>
            <a:ext cx="375776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Yu Mincho"/>
              </a:rPr>
              <a:t>phương trình vô nghiệm.</a:t>
            </a:r>
            <a:endParaRPr lang="en-US" sz="2800" dirty="0">
              <a:latin typeface="Times New Roman" panose="02020603050405020304" pitchFamily="18" charset="0"/>
              <a:ea typeface="Yu Mincho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2237" y="4274419"/>
            <a:ext cx="12570303" cy="4646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81279" y="4198730"/>
            <a:ext cx="135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KQ: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97155"/>
              </p:ext>
            </p:extLst>
          </p:nvPr>
        </p:nvGraphicFramePr>
        <p:xfrm>
          <a:off x="8207776" y="4129897"/>
          <a:ext cx="1676203" cy="73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80084" imgH="428410" progId="Equation.DSMT4">
                  <p:embed/>
                </p:oleObj>
              </mc:Choice>
              <mc:Fallback>
                <p:oleObj name="Equation" r:id="rId10" imgW="980084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7776" y="4129897"/>
                        <a:ext cx="1676203" cy="73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885"/>
              </p:ext>
            </p:extLst>
          </p:nvPr>
        </p:nvGraphicFramePr>
        <p:xfrm>
          <a:off x="10039576" y="4136991"/>
          <a:ext cx="1541800" cy="67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80084" imgH="428410" progId="Equation.DSMT4">
                  <p:embed/>
                </p:oleObj>
              </mc:Choice>
              <mc:Fallback>
                <p:oleObj name="Equation" r:id="rId12" imgW="980084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39576" y="4136991"/>
                        <a:ext cx="1541800" cy="67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68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9" grpId="0"/>
      <p:bldP spid="21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935650" y="536304"/>
            <a:ext cx="459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HƯỚNG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DẪN HỌC Ở 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5190" y="1361821"/>
            <a:ext cx="77811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Yu Mincho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SGK, SBT.</a:t>
            </a:r>
            <a:endParaRPr lang="en-US" sz="2800" dirty="0">
              <a:latin typeface="Times New Roman" panose="02020603050405020304" pitchFamily="18" charset="0"/>
              <a:ea typeface="Yu Mincho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3</a:t>
            </a:r>
            <a:endParaRPr lang="en-US" sz="2800" dirty="0">
              <a:effectLst/>
              <a:latin typeface="Times New Roman" panose="02020603050405020304" pitchFamily="18" charset="0"/>
              <a:ea typeface="Yu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945008" y="518459"/>
            <a:ext cx="343773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PHIẾU HỌC TẬP</a:t>
            </a:r>
            <a:endParaRPr lang="en-US" sz="3200" b="1" dirty="0">
              <a:latin typeface="Times New Roman" panose="02020603050405020304" pitchFamily="18" charset="0"/>
              <a:ea typeface="Yu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486" y="1049606"/>
            <a:ext cx="15011207" cy="58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2525" y="1611344"/>
            <a:ext cx="3524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66413"/>
              </p:ext>
            </p:extLst>
          </p:nvPr>
        </p:nvGraphicFramePr>
        <p:xfrm>
          <a:off x="2989965" y="2344542"/>
          <a:ext cx="4560888" cy="168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3604" imgH="770851" progId="Equation.DSMT4">
                  <p:embed/>
                </p:oleObj>
              </mc:Choice>
              <mc:Fallback>
                <p:oleObj name="Equation" r:id="rId6" imgW="2093604" imgH="7708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9965" y="2344542"/>
                        <a:ext cx="4560888" cy="1680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83891"/>
              </p:ext>
            </p:extLst>
          </p:nvPr>
        </p:nvGraphicFramePr>
        <p:xfrm>
          <a:off x="2871400" y="4051585"/>
          <a:ext cx="1143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400" y="4051585"/>
                        <a:ext cx="114300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96330"/>
              </p:ext>
            </p:extLst>
          </p:nvPr>
        </p:nvGraphicFramePr>
        <p:xfrm>
          <a:off x="3422207" y="4051585"/>
          <a:ext cx="890975" cy="38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5872" imgH="177569" progId="Equation.DSMT4">
                  <p:embed/>
                </p:oleObj>
              </mc:Choice>
              <mc:Fallback>
                <p:oleObj name="Equation" r:id="rId10" imgW="405872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207" y="4051585"/>
                        <a:ext cx="890975" cy="385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71400" y="3545986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15" name="TextBox 14"/>
          <p:cNvSpPr txBox="1"/>
          <p:nvPr/>
        </p:nvSpPr>
        <p:spPr>
          <a:xfrm>
            <a:off x="2910035" y="3927252"/>
            <a:ext cx="752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6032" y="3911987"/>
            <a:ext cx="7031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07444"/>
              </p:ext>
            </p:extLst>
          </p:nvPr>
        </p:nvGraphicFramePr>
        <p:xfrm>
          <a:off x="3847029" y="4445842"/>
          <a:ext cx="4950870" cy="103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21991" imgH="485244" progId="Equation.DSMT4">
                  <p:embed/>
                </p:oleObj>
              </mc:Choice>
              <mc:Fallback>
                <p:oleObj name="Equation" r:id="rId12" imgW="2321991" imgH="4852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7029" y="4445842"/>
                        <a:ext cx="4950870" cy="103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64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14442" y="2082787"/>
            <a:ext cx="1168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490" y="2834509"/>
            <a:ext cx="13399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5630" y="2834509"/>
            <a:ext cx="11175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73404" y="2825133"/>
            <a:ext cx="11175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342" y="3399175"/>
            <a:ext cx="802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a;b;c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92" y="3965669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04" y="632049"/>
            <a:ext cx="1180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SỬ DỤNG MÁY TÍNH CẦM TAY ĐỂ GIẢI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MỘT ẨN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38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857310" y="558284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Ví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Yu Mincho"/>
              </a:rPr>
              <a:t>dụ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8.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89465" y="1081504"/>
            <a:ext cx="11153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Sử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dụng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máy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tính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cầm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tay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tìm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nghiệm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phương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trình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bậc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ẩn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(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làm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tròn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kết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quả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đến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hàng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phần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mười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ea typeface="Yu Mincho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5785"/>
              </p:ext>
            </p:extLst>
          </p:nvPr>
        </p:nvGraphicFramePr>
        <p:xfrm>
          <a:off x="4270296" y="2025708"/>
          <a:ext cx="243371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5684" imgH="228414" progId="Equation.DSMT4">
                  <p:embed/>
                </p:oleObj>
              </mc:Choice>
              <mc:Fallback>
                <p:oleObj name="Equation" r:id="rId5" imgW="1065684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296" y="2025708"/>
                        <a:ext cx="2433718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16408" y="2518954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32" y="3074605"/>
            <a:ext cx="6476253" cy="6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40287"/>
              </p:ext>
            </p:extLst>
          </p:nvPr>
        </p:nvGraphicFramePr>
        <p:xfrm>
          <a:off x="7018573" y="3780566"/>
          <a:ext cx="2533604" cy="52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3520" imgH="228414" progId="Equation.DSMT4">
                  <p:embed/>
                </p:oleObj>
              </mc:Choice>
              <mc:Fallback>
                <p:oleObj name="Equation" r:id="rId8" imgW="1113520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8573" y="3780566"/>
                        <a:ext cx="2533604" cy="52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28636"/>
              </p:ext>
            </p:extLst>
          </p:nvPr>
        </p:nvGraphicFramePr>
        <p:xfrm>
          <a:off x="7018573" y="4301021"/>
          <a:ext cx="2789450" cy="52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8471" imgH="228414" progId="Equation.DSMT4">
                  <p:embed/>
                </p:oleObj>
              </mc:Choice>
              <mc:Fallback>
                <p:oleObj name="Equation" r:id="rId10" imgW="1208471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8573" y="4301021"/>
                        <a:ext cx="2789450" cy="527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1573" y="4904286"/>
            <a:ext cx="15291654" cy="59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1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492310" y="474835"/>
            <a:ext cx="11153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Sử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dụng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máy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tính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cầm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tay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tìm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nghiệm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phương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trình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bậc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ẩn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(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làm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tròn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kết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quả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đến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hàng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phần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mười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ea typeface="Yu Mincho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3632"/>
              </p:ext>
            </p:extLst>
          </p:nvPr>
        </p:nvGraphicFramePr>
        <p:xfrm>
          <a:off x="4530075" y="1428942"/>
          <a:ext cx="2221929" cy="42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8471" imgH="228414" progId="Equation.DSMT4">
                  <p:embed/>
                </p:oleObj>
              </mc:Choice>
              <mc:Fallback>
                <p:oleObj name="Equation" r:id="rId5" imgW="1208471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0075" y="1428942"/>
                        <a:ext cx="2221929" cy="420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01047" y="1859829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168" y="2529149"/>
            <a:ext cx="5349704" cy="5486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8620"/>
              </p:ext>
            </p:extLst>
          </p:nvPr>
        </p:nvGraphicFramePr>
        <p:xfrm>
          <a:off x="5878289" y="3208979"/>
          <a:ext cx="3078369" cy="5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28600" progId="Equation.DSMT4">
                  <p:embed/>
                </p:oleObj>
              </mc:Choice>
              <mc:Fallback>
                <p:oleObj name="Equation" r:id="rId8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8289" y="3208979"/>
                        <a:ext cx="3078369" cy="5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465347"/>
              </p:ext>
            </p:extLst>
          </p:nvPr>
        </p:nvGraphicFramePr>
        <p:xfrm>
          <a:off x="5956179" y="3664522"/>
          <a:ext cx="2758832" cy="51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228600" progId="Equation.DSMT4">
                  <p:embed/>
                </p:oleObj>
              </mc:Choice>
              <mc:Fallback>
                <p:oleObj name="Equation" r:id="rId10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6179" y="3664522"/>
                        <a:ext cx="2758832" cy="517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4334608"/>
            <a:ext cx="946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5464"/>
              </p:ext>
            </p:extLst>
          </p:nvPr>
        </p:nvGraphicFramePr>
        <p:xfrm>
          <a:off x="6259412" y="4366677"/>
          <a:ext cx="3070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0683" imgH="540863" progId="Equation.DSMT4">
                  <p:embed/>
                </p:oleObj>
              </mc:Choice>
              <mc:Fallback>
                <p:oleObj name="Equation" r:id="rId8" imgW="3070683" imgH="5408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59412" y="4366677"/>
                        <a:ext cx="30702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2563"/>
              </p:ext>
            </p:extLst>
          </p:nvPr>
        </p:nvGraphicFramePr>
        <p:xfrm>
          <a:off x="6475279" y="4837459"/>
          <a:ext cx="2751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50855" imgH="510744" progId="Equation.DSMT4">
                  <p:embed/>
                </p:oleObj>
              </mc:Choice>
              <mc:Fallback>
                <p:oleObj name="Equation" r:id="rId10" imgW="2750855" imgH="5107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75279" y="4837459"/>
                        <a:ext cx="27511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601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7">
            <a:extLst>
              <a:ext uri="{FF2B5EF4-FFF2-40B4-BE49-F238E27FC236}">
                <a16:creationId xmlns:a16="http://schemas.microsoft.com/office/drawing/2014/main" id="{BD568CFD-BE61-11D8-53B4-1F78BCF6153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6400801"/>
            <a:ext cx="11242261" cy="305652"/>
            <a:chOff x="0" y="6583683"/>
            <a:chExt cx="8626475" cy="290053"/>
          </a:xfrm>
        </p:grpSpPr>
        <p:pic>
          <p:nvPicPr>
            <p:cNvPr id="23574" name="Picture 9" descr="J0099171">
              <a:extLst>
                <a:ext uri="{FF2B5EF4-FFF2-40B4-BE49-F238E27FC236}">
                  <a16:creationId xmlns:a16="http://schemas.microsoft.com/office/drawing/2014/main" id="{EC840491-0EB0-AA87-424E-8D3DE86B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9" descr="J0099171">
              <a:extLst>
                <a:ext uri="{FF2B5EF4-FFF2-40B4-BE49-F238E27FC236}">
                  <a16:creationId xmlns:a16="http://schemas.microsoft.com/office/drawing/2014/main" id="{530A4F7F-CA3D-B62D-139E-A2242AC4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9" descr="J0099171">
              <a:extLst>
                <a:ext uri="{FF2B5EF4-FFF2-40B4-BE49-F238E27FC236}">
                  <a16:creationId xmlns:a16="http://schemas.microsoft.com/office/drawing/2014/main" id="{FE9675F7-6927-07DF-C52C-19DE51131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9" descr="J0099171">
              <a:extLst>
                <a:ext uri="{FF2B5EF4-FFF2-40B4-BE49-F238E27FC236}">
                  <a16:creationId xmlns:a16="http://schemas.microsoft.com/office/drawing/2014/main" id="{856823F2-3431-9556-62A1-DBFFF491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12">
            <a:extLst>
              <a:ext uri="{FF2B5EF4-FFF2-40B4-BE49-F238E27FC236}">
                <a16:creationId xmlns:a16="http://schemas.microsoft.com/office/drawing/2014/main" id="{7B174E41-AC42-E86F-ECA1-C251F0E210C7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37377"/>
            <a:ext cx="274638" cy="6569075"/>
            <a:chOff x="0" y="0"/>
            <a:chExt cx="274317" cy="6569075"/>
          </a:xfrm>
        </p:grpSpPr>
        <p:pic>
          <p:nvPicPr>
            <p:cNvPr id="23571" name="Picture 9" descr="J0099171">
              <a:extLst>
                <a:ext uri="{FF2B5EF4-FFF2-40B4-BE49-F238E27FC236}">
                  <a16:creationId xmlns:a16="http://schemas.microsoft.com/office/drawing/2014/main" id="{ECC0C3CF-B399-65D0-7AA7-CDCD6224F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9" descr="J0099171">
              <a:extLst>
                <a:ext uri="{FF2B5EF4-FFF2-40B4-BE49-F238E27FC236}">
                  <a16:creationId xmlns:a16="http://schemas.microsoft.com/office/drawing/2014/main" id="{C39650F2-D4F2-F6A5-8519-A70EFD43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J0099171">
              <a:extLst>
                <a:ext uri="{FF2B5EF4-FFF2-40B4-BE49-F238E27FC236}">
                  <a16:creationId xmlns:a16="http://schemas.microsoft.com/office/drawing/2014/main" id="{E32CBC63-E501-A59F-D4C5-07E94B5F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16">
            <a:extLst>
              <a:ext uri="{FF2B5EF4-FFF2-40B4-BE49-F238E27FC236}">
                <a16:creationId xmlns:a16="http://schemas.microsoft.com/office/drawing/2014/main" id="{4014BCE7-3A12-BA27-41CF-98D7EF6A49FA}"/>
              </a:ext>
            </a:extLst>
          </p:cNvPr>
          <p:cNvGrpSpPr>
            <a:grpSpLocks/>
          </p:cNvGrpSpPr>
          <p:nvPr/>
        </p:nvGrpSpPr>
        <p:grpSpPr bwMode="auto">
          <a:xfrm>
            <a:off x="11833180" y="137377"/>
            <a:ext cx="274637" cy="6569075"/>
            <a:chOff x="0" y="0"/>
            <a:chExt cx="274317" cy="6569075"/>
          </a:xfrm>
        </p:grpSpPr>
        <p:pic>
          <p:nvPicPr>
            <p:cNvPr id="23568" name="Picture 9" descr="J0099171">
              <a:extLst>
                <a:ext uri="{FF2B5EF4-FFF2-40B4-BE49-F238E27FC236}">
                  <a16:creationId xmlns:a16="http://schemas.microsoft.com/office/drawing/2014/main" id="{037D2E1A-364F-CD2B-7321-45B2F4426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53571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" descr="J0099171">
              <a:extLst>
                <a:ext uri="{FF2B5EF4-FFF2-40B4-BE49-F238E27FC236}">
                  <a16:creationId xmlns:a16="http://schemas.microsoft.com/office/drawing/2014/main" id="{3C6AD0EE-A03E-29D8-3F13-86F47A18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31473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9" descr="J0099171">
              <a:extLst>
                <a:ext uri="{FF2B5EF4-FFF2-40B4-BE49-F238E27FC236}">
                  <a16:creationId xmlns:a16="http://schemas.microsoft.com/office/drawing/2014/main" id="{5245F0B3-FE81-931B-4D4E-ABF80DDF9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937579" y="93757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20">
            <a:extLst>
              <a:ext uri="{FF2B5EF4-FFF2-40B4-BE49-F238E27FC236}">
                <a16:creationId xmlns:a16="http://schemas.microsoft.com/office/drawing/2014/main" id="{E18E6D09-BE8C-EDFF-1593-712A1A28C151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"/>
            <a:ext cx="11582399" cy="336550"/>
            <a:chOff x="0" y="6583683"/>
            <a:chExt cx="8626475" cy="290053"/>
          </a:xfrm>
        </p:grpSpPr>
        <p:pic>
          <p:nvPicPr>
            <p:cNvPr id="23564" name="Picture 9" descr="J0099171">
              <a:extLst>
                <a:ext uri="{FF2B5EF4-FFF2-40B4-BE49-F238E27FC236}">
                  <a16:creationId xmlns:a16="http://schemas.microsoft.com/office/drawing/2014/main" id="{F997A48B-26DA-4B9D-8EDA-C99C955D8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599419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2" descr="J0099171">
              <a:extLst>
                <a:ext uri="{FF2B5EF4-FFF2-40B4-BE49-F238E27FC236}">
                  <a16:creationId xmlns:a16="http://schemas.microsoft.com/office/drawing/2014/main" id="{AED5AAFA-356B-DB4B-E541-051FA436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098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9" descr="J0099171">
              <a:extLst>
                <a:ext uri="{FF2B5EF4-FFF2-40B4-BE49-F238E27FC236}">
                  <a16:creationId xmlns:a16="http://schemas.microsoft.com/office/drawing/2014/main" id="{17E4DBA1-0E2B-2CF6-A6D2-53B939C01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196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" descr="J0099171">
              <a:extLst>
                <a:ext uri="{FF2B5EF4-FFF2-40B4-BE49-F238E27FC236}">
                  <a16:creationId xmlns:a16="http://schemas.microsoft.com/office/drawing/2014/main" id="{025B2FF2-BCD5-25EA-9514-056206CC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77000" y="6583683"/>
              <a:ext cx="2149475" cy="27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935650" y="53630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Luyện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tập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– </a:t>
            </a:r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vận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dụng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58892" y="1446385"/>
            <a:ext cx="592758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1.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Tổ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chức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trò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chơi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« Ai là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triệu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phú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/>
              </a:rPr>
              <a:t> »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Yu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89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9561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{2}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{-1;8}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{4;-4}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11397" y="6119656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8585" y="3930804"/>
            <a:ext cx="15118774" cy="55888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76185" y="6120331"/>
          <a:ext cx="1354583" cy="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177480" progId="Equation.DSMT4">
                  <p:embed/>
                </p:oleObj>
              </mc:Choice>
              <mc:Fallback>
                <p:oleObj name="Equation" r:id="rId17" imgW="16488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76185" y="6120331"/>
                        <a:ext cx="1354583" cy="33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57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3109" y="4096675"/>
            <a:ext cx="7550465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47994" y="5194872"/>
          <a:ext cx="2181264" cy="4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84747" imgH="199997" progId="Equation.DSMT4">
                  <p:embed/>
                </p:oleObj>
              </mc:Choice>
              <mc:Fallback>
                <p:oleObj name="Equation" r:id="rId14" imgW="1084747" imgH="199997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47994" y="5194872"/>
                        <a:ext cx="2181264" cy="402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10496" y="5185927"/>
          <a:ext cx="1685558" cy="41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08884" imgH="199997" progId="Equation.DSMT4">
                  <p:embed/>
                </p:oleObj>
              </mc:Choice>
              <mc:Fallback>
                <p:oleObj name="Equation" r:id="rId16" imgW="808884" imgH="199997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10496" y="5185927"/>
                        <a:ext cx="1685558" cy="4164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3365" y="6063352"/>
          <a:ext cx="1762910" cy="36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0084" imgH="199997" progId="Equation.DSMT4">
                  <p:embed/>
                </p:oleObj>
              </mc:Choice>
              <mc:Fallback>
                <p:oleObj name="Equation" r:id="rId18" imgW="980084" imgH="199997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3365" y="6063352"/>
                        <a:ext cx="1762910" cy="3600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202897" y="6041885"/>
          <a:ext cx="991534" cy="38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3960" imgH="199997" progId="Equation.DSMT4">
                  <p:embed/>
                </p:oleObj>
              </mc:Choice>
              <mc:Fallback>
                <p:oleObj name="Equation" r:id="rId20" imgW="513960" imgH="199997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02897" y="6041885"/>
                        <a:ext cx="991534" cy="3855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01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7" grpId="0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4369" y="3996193"/>
            <a:ext cx="5719836" cy="5319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/>
                <a:cs typeface="+mn-cs"/>
              </a:rPr>
              <a:t>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98040" y="5172279"/>
          <a:ext cx="1922586" cy="424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4195" imgH="199997" progId="Equation.DSMT4">
                  <p:embed/>
                </p:oleObj>
              </mc:Choice>
              <mc:Fallback>
                <p:oleObj name="Equation" r:id="rId14" imgW="904195" imgH="199997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8040" y="5172279"/>
                        <a:ext cx="1922586" cy="42499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69818" y="6029121"/>
          <a:ext cx="1817372" cy="4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08884" imgH="199997" progId="Equation.DSMT4">
                  <p:embed/>
                </p:oleObj>
              </mc:Choice>
              <mc:Fallback>
                <p:oleObj name="Equation" r:id="rId16" imgW="808884" imgH="199997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69818" y="6029121"/>
                        <a:ext cx="1817372" cy="4489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300381" y="5184750"/>
          <a:ext cx="2020047" cy="41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0084" imgH="199997" progId="Equation.DSMT4">
                  <p:embed/>
                </p:oleObj>
              </mc:Choice>
              <mc:Fallback>
                <p:oleObj name="Equation" r:id="rId18" imgW="980084" imgH="199997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00381" y="5184750"/>
                        <a:ext cx="2020047" cy="4125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220683" y="6075978"/>
          <a:ext cx="1316648" cy="37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04222" imgH="199997" progId="Equation.DSMT4">
                  <p:embed/>
                </p:oleObj>
              </mc:Choice>
              <mc:Fallback>
                <p:oleObj name="Equation" r:id="rId20" imgW="704222" imgH="199997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20683" y="6075978"/>
                        <a:ext cx="1316648" cy="3736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26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7" grpId="0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3E6D12-A49B-4ED3-BE5D-513AED60E2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]\&quot;\uFFFD,{EDFA8867-1FD3-41C9-841C-F9B99C74A1B9}&quot;,&quot;C:\\Users\\GIGABYTE\\Desktop\\CDS\\Thuvienso\\T9CD C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VII - B2 - PHƯƠNG TRÌNH BẬC 2 MỘT ẨN (TIẾT 4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EF361B-1383-45F0-A316-41D3C7CBFAFB}: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EB82A-EB4E-441B-9423-B405D692B9E3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46E99-634F-49FB-8DE1-281E685E046B}:2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C9DFC1-CDFD-4F84-A75D-8742629A8F84}:2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6F967F-D28A-456C-A2F4-4A1BB7F36E7B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675327-4431-42A7-9E4D-D2D80352ABB3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B87DB-5022-451D-BC84-F68121F0078F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FE3496-D0A0-489D-B401-33E3B6E1FF87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56355-D095-4EEA-B752-C07B98622907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FC9AB-3821-4B29-991B-8166C0438484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7D172C-E8E6-4317-986B-A33913822628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EDFCCE-A5CF-45A5-A2ED-69A23842D0EE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8C69A-108A-4BE3-9AD9-8066DB4709AE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E6CC38-E950-4B91-B6A0-F8087ACAC7FB}:27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322</Words>
  <Application>Microsoft Office PowerPoint</Application>
  <PresentationFormat>Widescreen</PresentationFormat>
  <Paragraphs>76</Paragraphs>
  <Slides>14</Slides>
  <Notes>14</Notes>
  <HiddenSlides>0</HiddenSlides>
  <MMClips>24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Arial</vt:lpstr>
      <vt:lpstr>Calibri</vt:lpstr>
      <vt:lpstr>Calibri Light</vt:lpstr>
      <vt:lpstr>Euclid Math Two</vt:lpstr>
      <vt:lpstr>Franklin Gothic Book</vt:lpstr>
      <vt:lpstr>Franklin Gothic Medium</vt:lpstr>
      <vt:lpstr>Tahoma</vt:lpstr>
      <vt:lpstr>Times New Roman</vt:lpstr>
      <vt:lpstr>Wingdings</vt:lpstr>
      <vt:lpstr>Wingdings 2</vt:lpstr>
      <vt:lpstr>Trek</vt:lpstr>
      <vt:lpstr>1_Trek</vt:lpstr>
      <vt:lpstr>2_Trek</vt:lpstr>
      <vt:lpstr>3_Trek</vt:lpstr>
      <vt:lpstr>4_Trek</vt:lpstr>
      <vt:lpstr>5_Trek</vt:lpstr>
      <vt:lpstr>6_Trek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CVII - B2 - PHƯƠNG TRÌNH BẬC 2 MỘT ẨN (TIẾT 4)</dc:title>
  <dc:creator>FPT SHOP</dc:creator>
  <cp:lastModifiedBy>Phạm Thu Hà</cp:lastModifiedBy>
  <cp:revision>16</cp:revision>
  <dcterms:created xsi:type="dcterms:W3CDTF">2024-06-18T22:48:40Z</dcterms:created>
  <dcterms:modified xsi:type="dcterms:W3CDTF">2025-05-14T05:34:19Z</dcterms:modified>
</cp:coreProperties>
</file>