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</p:sldMasterIdLst>
  <p:notesMasterIdLst>
    <p:notesMasterId r:id="rId11"/>
  </p:notesMasterIdLst>
  <p:sldIdLst>
    <p:sldId id="256" r:id="rId2"/>
    <p:sldId id="280" r:id="rId3"/>
    <p:sldId id="311" r:id="rId4"/>
    <p:sldId id="312" r:id="rId5"/>
    <p:sldId id="273" r:id="rId6"/>
    <p:sldId id="274" r:id="rId7"/>
    <p:sldId id="285" r:id="rId8"/>
    <p:sldId id="317" r:id="rId9"/>
    <p:sldId id="277" r:id="rId10"/>
  </p:sldIdLst>
  <p:sldSz cx="18288000" cy="10287000"/>
  <p:notesSz cx="6858000" cy="9144000"/>
  <p:embeddedFontLst>
    <p:embeddedFont>
      <p:font typeface="Assistant ExtraLight" pitchFamily="2" charset="-79"/>
      <p:regular r:id="rId12"/>
    </p:embeddedFont>
    <p:embeddedFont>
      <p:font typeface="DM Serif Display" pitchFamily="2" charset="0"/>
      <p:regular r:id="rId13"/>
      <p: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Yeseva One" panose="020B0604020202020204" charset="0"/>
      <p:regular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C52F-43A9-4CA4-A9BA-EBF873CD713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2F1E-1BA3-4058-8F5D-C35EBF3C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0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9" name="Google Shape;4529;gd46efc76fb_0_22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6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8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01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gd46efc76fb_0_22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3" name="Google Shape;3983;gd46efc76fb_0_22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gd46efc76fb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7" name="Google Shape;4117;gd46efc76fb_0_2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1" name="Google Shape;4871;gd46efc76fb_0_22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2" name="Google Shape;4872;gd46efc76fb_0_22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3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77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d46efc76fb_0_22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d46efc76fb_0_22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77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356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004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735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1"/>
          <p:cNvSpPr txBox="1">
            <a:spLocks noGrp="1"/>
          </p:cNvSpPr>
          <p:nvPr>
            <p:ph type="title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0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"/>
          <p:cNvSpPr txBox="1">
            <a:spLocks noGrp="1"/>
          </p:cNvSpPr>
          <p:nvPr>
            <p:ph type="subTitle" idx="1"/>
          </p:nvPr>
        </p:nvSpPr>
        <p:spPr>
          <a:xfrm>
            <a:off x="3088750" y="3253550"/>
            <a:ext cx="121110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901" name="Google Shape;901;p16"/>
          <p:cNvSpPr txBox="1">
            <a:spLocks noGrp="1"/>
          </p:cNvSpPr>
          <p:nvPr>
            <p:ph type="subTitle" idx="2"/>
          </p:nvPr>
        </p:nvSpPr>
        <p:spPr>
          <a:xfrm>
            <a:off x="4960200" y="5803476"/>
            <a:ext cx="8367600" cy="12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8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8"/>
          <p:cNvSpPr txBox="1">
            <a:spLocks noGrp="1"/>
          </p:cNvSpPr>
          <p:nvPr>
            <p:ph type="subTitle" idx="1"/>
          </p:nvPr>
        </p:nvSpPr>
        <p:spPr>
          <a:xfrm>
            <a:off x="1557526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2" name="Google Shape;2202;p28"/>
          <p:cNvSpPr txBox="1">
            <a:spLocks noGrp="1"/>
          </p:cNvSpPr>
          <p:nvPr>
            <p:ph type="subTitle" idx="2"/>
          </p:nvPr>
        </p:nvSpPr>
        <p:spPr>
          <a:xfrm>
            <a:off x="1557536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3" name="Google Shape;2203;p28"/>
          <p:cNvSpPr txBox="1">
            <a:spLocks noGrp="1"/>
          </p:cNvSpPr>
          <p:nvPr>
            <p:ph type="subTitle" idx="3"/>
          </p:nvPr>
        </p:nvSpPr>
        <p:spPr>
          <a:xfrm>
            <a:off x="6881700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4" name="Google Shape;2204;p28"/>
          <p:cNvSpPr txBox="1">
            <a:spLocks noGrp="1"/>
          </p:cNvSpPr>
          <p:nvPr>
            <p:ph type="subTitle" idx="4"/>
          </p:nvPr>
        </p:nvSpPr>
        <p:spPr>
          <a:xfrm>
            <a:off x="6881700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5" name="Google Shape;2205;p28"/>
          <p:cNvSpPr txBox="1">
            <a:spLocks noGrp="1"/>
          </p:cNvSpPr>
          <p:nvPr>
            <p:ph type="subTitle" idx="5"/>
          </p:nvPr>
        </p:nvSpPr>
        <p:spPr>
          <a:xfrm>
            <a:off x="12174200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6" name="Google Shape;2206;p28"/>
          <p:cNvSpPr txBox="1">
            <a:spLocks noGrp="1"/>
          </p:cNvSpPr>
          <p:nvPr>
            <p:ph type="subTitle" idx="6"/>
          </p:nvPr>
        </p:nvSpPr>
        <p:spPr>
          <a:xfrm>
            <a:off x="12174200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7" name="Google Shape;2207;p28"/>
          <p:cNvSpPr txBox="1">
            <a:spLocks noGrp="1"/>
          </p:cNvSpPr>
          <p:nvPr>
            <p:ph type="title"/>
          </p:nvPr>
        </p:nvSpPr>
        <p:spPr>
          <a:xfrm>
            <a:off x="1442200" y="1076000"/>
            <a:ext cx="154038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1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8"/>
          <p:cNvSpPr txBox="1">
            <a:spLocks noGrp="1"/>
          </p:cNvSpPr>
          <p:nvPr>
            <p:ph type="title" hasCustomPrompt="1"/>
          </p:nvPr>
        </p:nvSpPr>
        <p:spPr>
          <a:xfrm>
            <a:off x="2549826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7" name="Google Shape;1177;p18"/>
          <p:cNvSpPr txBox="1">
            <a:spLocks noGrp="1"/>
          </p:cNvSpPr>
          <p:nvPr>
            <p:ph type="subTitle" idx="1"/>
          </p:nvPr>
        </p:nvSpPr>
        <p:spPr>
          <a:xfrm>
            <a:off x="2431326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78" name="Google Shape;1178;p18"/>
          <p:cNvSpPr txBox="1">
            <a:spLocks noGrp="1"/>
          </p:cNvSpPr>
          <p:nvPr>
            <p:ph type="title" idx="2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18"/>
          <p:cNvSpPr txBox="1">
            <a:spLocks noGrp="1"/>
          </p:cNvSpPr>
          <p:nvPr>
            <p:ph type="subTitle" idx="3"/>
          </p:nvPr>
        </p:nvSpPr>
        <p:spPr>
          <a:xfrm>
            <a:off x="2171526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80" name="Google Shape;1180;p18"/>
          <p:cNvSpPr txBox="1">
            <a:spLocks noGrp="1"/>
          </p:cNvSpPr>
          <p:nvPr>
            <p:ph type="title" idx="4" hasCustomPrompt="1"/>
          </p:nvPr>
        </p:nvSpPr>
        <p:spPr>
          <a:xfrm>
            <a:off x="7639800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18"/>
          <p:cNvSpPr txBox="1">
            <a:spLocks noGrp="1"/>
          </p:cNvSpPr>
          <p:nvPr>
            <p:ph type="subTitle" idx="5"/>
          </p:nvPr>
        </p:nvSpPr>
        <p:spPr>
          <a:xfrm>
            <a:off x="7505988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82" name="Google Shape;1182;p18"/>
          <p:cNvSpPr txBox="1">
            <a:spLocks noGrp="1"/>
          </p:cNvSpPr>
          <p:nvPr>
            <p:ph type="subTitle" idx="6"/>
          </p:nvPr>
        </p:nvSpPr>
        <p:spPr>
          <a:xfrm>
            <a:off x="7246188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83" name="Google Shape;1183;p18"/>
          <p:cNvSpPr txBox="1">
            <a:spLocks noGrp="1"/>
          </p:cNvSpPr>
          <p:nvPr>
            <p:ph type="title" idx="7" hasCustomPrompt="1"/>
          </p:nvPr>
        </p:nvSpPr>
        <p:spPr>
          <a:xfrm>
            <a:off x="12699150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4" name="Google Shape;1184;p18"/>
          <p:cNvSpPr txBox="1">
            <a:spLocks noGrp="1"/>
          </p:cNvSpPr>
          <p:nvPr>
            <p:ph type="subTitle" idx="8"/>
          </p:nvPr>
        </p:nvSpPr>
        <p:spPr>
          <a:xfrm>
            <a:off x="12580650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85" name="Google Shape;1185;p18"/>
          <p:cNvSpPr txBox="1">
            <a:spLocks noGrp="1"/>
          </p:cNvSpPr>
          <p:nvPr>
            <p:ph type="subTitle" idx="9"/>
          </p:nvPr>
        </p:nvSpPr>
        <p:spPr>
          <a:xfrm>
            <a:off x="12320850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5"/>
          <p:cNvSpPr txBox="1">
            <a:spLocks noGrp="1"/>
          </p:cNvSpPr>
          <p:nvPr>
            <p:ph type="subTitle" idx="1"/>
          </p:nvPr>
        </p:nvSpPr>
        <p:spPr>
          <a:xfrm>
            <a:off x="2348076" y="6740150"/>
            <a:ext cx="58254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65" name="Google Shape;2065;p25"/>
          <p:cNvSpPr txBox="1">
            <a:spLocks noGrp="1"/>
          </p:cNvSpPr>
          <p:nvPr>
            <p:ph type="subTitle" idx="2"/>
          </p:nvPr>
        </p:nvSpPr>
        <p:spPr>
          <a:xfrm>
            <a:off x="2803776" y="7466200"/>
            <a:ext cx="49140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p25"/>
          <p:cNvSpPr txBox="1">
            <a:spLocks noGrp="1"/>
          </p:cNvSpPr>
          <p:nvPr>
            <p:ph type="subTitle" idx="3"/>
          </p:nvPr>
        </p:nvSpPr>
        <p:spPr>
          <a:xfrm>
            <a:off x="10114526" y="6740150"/>
            <a:ext cx="58254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67" name="Google Shape;2067;p25"/>
          <p:cNvSpPr txBox="1">
            <a:spLocks noGrp="1"/>
          </p:cNvSpPr>
          <p:nvPr>
            <p:ph type="subTitle" idx="4"/>
          </p:nvPr>
        </p:nvSpPr>
        <p:spPr>
          <a:xfrm>
            <a:off x="10570226" y="7466200"/>
            <a:ext cx="49140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25"/>
          <p:cNvSpPr txBox="1">
            <a:spLocks noGrp="1"/>
          </p:cNvSpPr>
          <p:nvPr>
            <p:ph type="title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421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838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486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003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179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97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33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2" r:id="rId12"/>
    <p:sldLayoutId id="2147483735" r:id="rId13"/>
    <p:sldLayoutId id="2147483738" r:id="rId14"/>
    <p:sldLayoutId id="2147483740" r:id="rId15"/>
    <p:sldLayoutId id="2147483741" r:id="rId16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36"/>
          <p:cNvSpPr txBox="1">
            <a:spLocks noGrp="1"/>
          </p:cNvSpPr>
          <p:nvPr>
            <p:ph type="ctrTitle"/>
          </p:nvPr>
        </p:nvSpPr>
        <p:spPr>
          <a:xfrm>
            <a:off x="3308948" y="756254"/>
            <a:ext cx="12158717" cy="382734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+mn-lt"/>
              </a:rPr>
              <a:t>HOẠT ĐỘNG THỰC HÀNH VÀ TRẢI NGHIỆM</a:t>
            </a:r>
            <a:endParaRPr sz="7200" b="1" dirty="0">
              <a:solidFill>
                <a:schemeClr val="accent5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893" name="Google Shape;2893;p36"/>
          <p:cNvSpPr/>
          <p:nvPr/>
        </p:nvSpPr>
        <p:spPr>
          <a:xfrm rot="-1535504">
            <a:off x="7696225" y="9516244"/>
            <a:ext cx="82" cy="62544"/>
          </a:xfrm>
          <a:custGeom>
            <a:avLst/>
            <a:gdLst/>
            <a:ahLst/>
            <a:cxnLst/>
            <a:rect l="l" t="t" r="r" b="b"/>
            <a:pathLst>
              <a:path w="1" h="759" extrusionOk="0">
                <a:moveTo>
                  <a:pt x="1" y="0"/>
                </a:moveTo>
                <a:lnTo>
                  <a:pt x="1" y="0"/>
                </a:lnTo>
                <a:lnTo>
                  <a:pt x="1" y="759"/>
                </a:lnTo>
                <a:lnTo>
                  <a:pt x="1" y="759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4" name="Google Shape;2894;p36"/>
          <p:cNvSpPr/>
          <p:nvPr/>
        </p:nvSpPr>
        <p:spPr>
          <a:xfrm rot="-1535504">
            <a:off x="7740203" y="9619153"/>
            <a:ext cx="82" cy="40378"/>
          </a:xfrm>
          <a:custGeom>
            <a:avLst/>
            <a:gdLst/>
            <a:ahLst/>
            <a:cxnLst/>
            <a:rect l="l" t="t" r="r" b="b"/>
            <a:pathLst>
              <a:path w="1" h="490" extrusionOk="0">
                <a:moveTo>
                  <a:pt x="1" y="0"/>
                </a:moveTo>
                <a:lnTo>
                  <a:pt x="1" y="489"/>
                </a:lnTo>
                <a:lnTo>
                  <a:pt x="1" y="489"/>
                </a:lnTo>
                <a:lnTo>
                  <a:pt x="1" y="0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00" name="Google Shape;2900;p36"/>
          <p:cNvSpPr/>
          <p:nvPr/>
        </p:nvSpPr>
        <p:spPr>
          <a:xfrm rot="-5083198">
            <a:off x="846639" y="3128658"/>
            <a:ext cx="116246" cy="101616"/>
          </a:xfrm>
          <a:custGeom>
            <a:avLst/>
            <a:gdLst/>
            <a:ahLst/>
            <a:cxnLst/>
            <a:rect l="l" t="t" r="r" b="b"/>
            <a:pathLst>
              <a:path w="1112" h="972" extrusionOk="0">
                <a:moveTo>
                  <a:pt x="598" y="0"/>
                </a:moveTo>
                <a:cubicBezTo>
                  <a:pt x="430" y="0"/>
                  <a:pt x="281" y="47"/>
                  <a:pt x="178" y="140"/>
                </a:cubicBezTo>
                <a:cubicBezTo>
                  <a:pt x="57" y="234"/>
                  <a:pt x="1" y="364"/>
                  <a:pt x="1" y="504"/>
                </a:cubicBezTo>
                <a:cubicBezTo>
                  <a:pt x="1" y="644"/>
                  <a:pt x="47" y="766"/>
                  <a:pt x="131" y="840"/>
                </a:cubicBezTo>
                <a:cubicBezTo>
                  <a:pt x="206" y="943"/>
                  <a:pt x="337" y="971"/>
                  <a:pt x="514" y="971"/>
                </a:cubicBezTo>
                <a:cubicBezTo>
                  <a:pt x="691" y="971"/>
                  <a:pt x="831" y="924"/>
                  <a:pt x="943" y="831"/>
                </a:cubicBezTo>
                <a:cubicBezTo>
                  <a:pt x="1046" y="738"/>
                  <a:pt x="1111" y="598"/>
                  <a:pt x="1111" y="439"/>
                </a:cubicBezTo>
                <a:cubicBezTo>
                  <a:pt x="1111" y="299"/>
                  <a:pt x="1065" y="187"/>
                  <a:pt x="971" y="122"/>
                </a:cubicBezTo>
                <a:cubicBezTo>
                  <a:pt x="878" y="47"/>
                  <a:pt x="747" y="0"/>
                  <a:pt x="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023" y="4612001"/>
            <a:ext cx="10079109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CHỦ ĐỀ 3: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DUNG TÍCH PHỔI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3828" y="1958464"/>
            <a:ext cx="11101553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nl-NL" sz="4400" b="1" dirty="0">
                <a:solidFill>
                  <a:schemeClr val="bg1">
                    <a:lumMod val="25000"/>
                  </a:schemeClr>
                </a:solidFill>
              </a:rPr>
              <a:t>1. Giới thiệu về chức năng phổi</a:t>
            </a:r>
            <a:endParaRPr lang="en-US" sz="4400" b="1" kern="0" dirty="0">
              <a:solidFill>
                <a:schemeClr val="bg1">
                  <a:lumMod val="2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67276"/>
            <a:ext cx="5482192" cy="3999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E00E1-78A4-64AA-B6C2-5678E6FCE8D6}"/>
              </a:ext>
            </a:extLst>
          </p:cNvPr>
          <p:cNvSpPr txBox="1"/>
          <p:nvPr/>
        </p:nvSpPr>
        <p:spPr>
          <a:xfrm>
            <a:off x="3333035" y="3353330"/>
            <a:ext cx="962012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Xem video và trả lời các câu hỏi sau đây:</a:t>
            </a:r>
            <a:endParaRPr lang="en-US" sz="4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D8554-5A0A-A484-575F-20A01BAC0223}"/>
              </a:ext>
            </a:extLst>
          </p:cNvPr>
          <p:cNvSpPr txBox="1"/>
          <p:nvPr/>
        </p:nvSpPr>
        <p:spPr>
          <a:xfrm>
            <a:off x="7350589" y="5025942"/>
            <a:ext cx="877340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/>
              <a:t>Em</a:t>
            </a:r>
            <a:r>
              <a:rPr lang="en-US" sz="4000" dirty="0"/>
              <a:t> 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nhắc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chức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phổi</a:t>
            </a:r>
            <a:r>
              <a:rPr lang="en-US" sz="40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phổi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8BA98-1687-C558-4270-8D07E4F00C28}"/>
              </a:ext>
            </a:extLst>
          </p:cNvPr>
          <p:cNvSpPr txBox="1"/>
          <p:nvPr/>
        </p:nvSpPr>
        <p:spPr>
          <a:xfrm>
            <a:off x="1676400" y="2324100"/>
            <a:ext cx="800100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Chức năng của phổi: </a:t>
            </a:r>
            <a:endParaRPr lang="en-US" sz="4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nl-NL" sz="4400" dirty="0">
                <a:latin typeface="+mj-lt"/>
              </a:rPr>
              <a:t>Cung cấp oxygen cho cơ thể (chức năng chính)</a:t>
            </a:r>
            <a:endParaRPr lang="en-US" sz="44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400" dirty="0" err="1">
                <a:latin typeface="+mj-lt"/>
              </a:rPr>
              <a:t>Vận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chuyển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khí</a:t>
            </a:r>
            <a:r>
              <a:rPr lang="en-US" sz="4400" dirty="0">
                <a:latin typeface="+mj-lt"/>
              </a:rPr>
              <a:t> carbonic </a:t>
            </a:r>
            <a:r>
              <a:rPr lang="en-US" sz="4400" dirty="0" err="1">
                <a:latin typeface="+mj-lt"/>
              </a:rPr>
              <a:t>ra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bên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ngoài</a:t>
            </a:r>
            <a:endParaRPr lang="en-US" sz="4400" dirty="0">
              <a:latin typeface="+mj-lt"/>
            </a:endParaRPr>
          </a:p>
        </p:txBody>
      </p:sp>
      <p:pic>
        <p:nvPicPr>
          <p:cNvPr id="2050" name="Picture 2" descr="Tất tần tật&quot; những điều cần biết về phổi">
            <a:extLst>
              <a:ext uri="{FF2B5EF4-FFF2-40B4-BE49-F238E27FC236}">
                <a16:creationId xmlns:a16="http://schemas.microsoft.com/office/drawing/2014/main" id="{402B3B29-4CAB-C7DF-EEE9-8AEA229E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91" y="23241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238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4DB6AB-9CEC-9833-D1A3-2BAEB97FEEFA}"/>
              </a:ext>
            </a:extLst>
          </p:cNvPr>
          <p:cNvSpPr txBox="1"/>
          <p:nvPr/>
        </p:nvSpPr>
        <p:spPr>
          <a:xfrm>
            <a:off x="1714992" y="1461049"/>
            <a:ext cx="8882063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Cách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bảo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vệ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phổi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Tập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thể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dục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tập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thở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thường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xuyên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Tránh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tiếp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xúc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với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các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chất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nhiễm</a:t>
            </a:r>
            <a:endParaRPr lang="en-US" sz="40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Ngăn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ngừa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nhiễm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trùng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Có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chế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độ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sinh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hoạt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làm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việc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dưỡng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hợp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lí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Kiểm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chức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năng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của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phổi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khả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năng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hô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hấp</a:t>
            </a:r>
            <a:r>
              <a:rPr lang="en-US" sz="4000" dirty="0">
                <a:latin typeface="+mj-lt"/>
              </a:rPr>
              <a:t> </a:t>
            </a:r>
            <a:endParaRPr lang="en-US" sz="4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74" name="Picture 2" descr="Top 10 Lý do bạn nên tập thể dục mỗi ngày - Toplist.vn">
            <a:extLst>
              <a:ext uri="{FF2B5EF4-FFF2-40B4-BE49-F238E27FC236}">
                <a16:creationId xmlns:a16="http://schemas.microsoft.com/office/drawing/2014/main" id="{038CC0BA-1928-7C87-2773-3E43A559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54" y="1023103"/>
            <a:ext cx="6053137" cy="366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ế độ dinh dưỡng hợp lý là gì? Vai trò của chế độ dinh dưỡng hợp lý - Hỏi  đáp sức khỏe, chăm sóc sức khỏe">
            <a:extLst>
              <a:ext uri="{FF2B5EF4-FFF2-40B4-BE49-F238E27FC236}">
                <a16:creationId xmlns:a16="http://schemas.microsoft.com/office/drawing/2014/main" id="{9FEDA5CB-7057-A3D8-E704-54D8601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3002"/>
          <a:stretch/>
        </p:blipFill>
        <p:spPr bwMode="auto">
          <a:xfrm>
            <a:off x="10839854" y="5143500"/>
            <a:ext cx="6076809" cy="36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83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F20CE4-BD07-3EB3-017B-1E82A6FB2B80}"/>
              </a:ext>
            </a:extLst>
          </p:cNvPr>
          <p:cNvSpPr txBox="1"/>
          <p:nvPr/>
        </p:nvSpPr>
        <p:spPr>
          <a:xfrm>
            <a:off x="1810186" y="1026081"/>
            <a:ext cx="14660118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sống</a:t>
            </a:r>
            <a:r>
              <a:rPr lang="fr-FR" sz="4000" dirty="0">
                <a:latin typeface="+mj-lt"/>
              </a:rPr>
              <a:t> (Vital </a:t>
            </a:r>
            <a:r>
              <a:rPr lang="fr-FR" sz="4000" dirty="0" err="1">
                <a:latin typeface="+mj-lt"/>
              </a:rPr>
              <a:t>capacity</a:t>
            </a:r>
            <a:r>
              <a:rPr lang="fr-FR" sz="4000" dirty="0">
                <a:latin typeface="+mj-lt"/>
              </a:rPr>
              <a:t>, VC) là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thở</a:t>
            </a:r>
            <a:r>
              <a:rPr lang="fr-FR" sz="4000" dirty="0">
                <a:latin typeface="+mj-lt"/>
              </a:rPr>
              <a:t> ra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 khi </a:t>
            </a:r>
            <a:r>
              <a:rPr lang="fr-FR" sz="4000" dirty="0" err="1">
                <a:latin typeface="+mj-lt"/>
              </a:rPr>
              <a:t>đã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hít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;</a:t>
            </a:r>
            <a:endParaRPr lang="en-US" sz="40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 err="1">
                <a:latin typeface="+mj-lt"/>
              </a:rPr>
              <a:t>Thể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cặn</a:t>
            </a:r>
            <a:r>
              <a:rPr lang="fr-FR" sz="4000" dirty="0">
                <a:latin typeface="+mj-lt"/>
              </a:rPr>
              <a:t> (</a:t>
            </a:r>
            <a:r>
              <a:rPr lang="fr-FR" sz="4000" dirty="0" err="1">
                <a:latin typeface="+mj-lt"/>
              </a:rPr>
              <a:t>Residual</a:t>
            </a:r>
            <a:r>
              <a:rPr lang="fr-FR" sz="4000" dirty="0">
                <a:latin typeface="+mj-lt"/>
              </a:rPr>
              <a:t> volume, RV) là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còn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lại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 khi </a:t>
            </a:r>
            <a:r>
              <a:rPr lang="fr-FR" sz="4000" dirty="0" err="1">
                <a:latin typeface="+mj-lt"/>
              </a:rPr>
              <a:t>thở</a:t>
            </a:r>
            <a:r>
              <a:rPr lang="fr-FR" sz="4000" dirty="0">
                <a:latin typeface="+mj-lt"/>
              </a:rPr>
              <a:t> ra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. Khi </a:t>
            </a:r>
            <a:r>
              <a:rPr lang="fr-FR" sz="4000" dirty="0" err="1">
                <a:latin typeface="+mj-lt"/>
              </a:rPr>
              <a:t>đó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được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theo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công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: TLC = VC + RV. </a:t>
            </a:r>
            <a:endParaRPr lang="en-US" sz="4000" dirty="0">
              <a:latin typeface="+mj-lt"/>
            </a:endParaRPr>
          </a:p>
        </p:txBody>
      </p:sp>
      <p:pic>
        <p:nvPicPr>
          <p:cNvPr id="6146" name="Picture 2" descr="Tập thở giúp gia tăng dung tích phổi – Phần 1">
            <a:extLst>
              <a:ext uri="{FF2B5EF4-FFF2-40B4-BE49-F238E27FC236}">
                <a16:creationId xmlns:a16="http://schemas.microsoft.com/office/drawing/2014/main" id="{65441191-A975-14F1-D06D-0B115BFC8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8645" r="25973"/>
          <a:stretch/>
        </p:blipFill>
        <p:spPr bwMode="auto">
          <a:xfrm>
            <a:off x="6913027" y="5810424"/>
            <a:ext cx="4454435" cy="4394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4" name="Google Shape;4134;p54"/>
          <p:cNvGrpSpPr/>
          <p:nvPr/>
        </p:nvGrpSpPr>
        <p:grpSpPr>
          <a:xfrm>
            <a:off x="16229413" y="8869599"/>
            <a:ext cx="1829978" cy="1341662"/>
            <a:chOff x="8114706" y="4434799"/>
            <a:chExt cx="914989" cy="670831"/>
          </a:xfrm>
        </p:grpSpPr>
        <p:sp>
          <p:nvSpPr>
            <p:cNvPr id="4135" name="Google Shape;4135;p54"/>
            <p:cNvSpPr/>
            <p:nvPr/>
          </p:nvSpPr>
          <p:spPr>
            <a:xfrm rot="500640">
              <a:off x="8150461" y="4493066"/>
              <a:ext cx="843480" cy="554296"/>
            </a:xfrm>
            <a:custGeom>
              <a:avLst/>
              <a:gdLst/>
              <a:ahLst/>
              <a:cxnLst/>
              <a:rect l="l" t="t" r="r" b="b"/>
              <a:pathLst>
                <a:path w="16223" h="10661" extrusionOk="0">
                  <a:moveTo>
                    <a:pt x="13955" y="1"/>
                  </a:moveTo>
                  <a:cubicBezTo>
                    <a:pt x="13441" y="1"/>
                    <a:pt x="12480" y="188"/>
                    <a:pt x="11808" y="1438"/>
                  </a:cubicBezTo>
                  <a:cubicBezTo>
                    <a:pt x="11574" y="1886"/>
                    <a:pt x="11369" y="2381"/>
                    <a:pt x="11220" y="2960"/>
                  </a:cubicBezTo>
                  <a:cubicBezTo>
                    <a:pt x="11117" y="2932"/>
                    <a:pt x="10996" y="2922"/>
                    <a:pt x="10884" y="2922"/>
                  </a:cubicBezTo>
                  <a:cubicBezTo>
                    <a:pt x="10389" y="2922"/>
                    <a:pt x="9913" y="3053"/>
                    <a:pt x="9484" y="3305"/>
                  </a:cubicBezTo>
                  <a:cubicBezTo>
                    <a:pt x="9120" y="3062"/>
                    <a:pt x="8690" y="2932"/>
                    <a:pt x="8224" y="2932"/>
                  </a:cubicBezTo>
                  <a:cubicBezTo>
                    <a:pt x="8102" y="2932"/>
                    <a:pt x="8000" y="2941"/>
                    <a:pt x="7888" y="2960"/>
                  </a:cubicBezTo>
                  <a:cubicBezTo>
                    <a:pt x="7897" y="2876"/>
                    <a:pt x="7906" y="2801"/>
                    <a:pt x="7916" y="2726"/>
                  </a:cubicBezTo>
                  <a:cubicBezTo>
                    <a:pt x="7981" y="2652"/>
                    <a:pt x="7981" y="2549"/>
                    <a:pt x="7981" y="2437"/>
                  </a:cubicBezTo>
                  <a:cubicBezTo>
                    <a:pt x="7981" y="1373"/>
                    <a:pt x="7206" y="598"/>
                    <a:pt x="6151" y="598"/>
                  </a:cubicBezTo>
                  <a:cubicBezTo>
                    <a:pt x="5638" y="598"/>
                    <a:pt x="5153" y="785"/>
                    <a:pt x="4817" y="1140"/>
                  </a:cubicBezTo>
                  <a:cubicBezTo>
                    <a:pt x="4770" y="1186"/>
                    <a:pt x="4723" y="1242"/>
                    <a:pt x="4677" y="1298"/>
                  </a:cubicBezTo>
                  <a:cubicBezTo>
                    <a:pt x="4667" y="1289"/>
                    <a:pt x="4667" y="1280"/>
                    <a:pt x="4658" y="1280"/>
                  </a:cubicBezTo>
                  <a:cubicBezTo>
                    <a:pt x="4359" y="972"/>
                    <a:pt x="3846" y="598"/>
                    <a:pt x="3043" y="598"/>
                  </a:cubicBezTo>
                  <a:cubicBezTo>
                    <a:pt x="2334" y="598"/>
                    <a:pt x="1307" y="850"/>
                    <a:pt x="430" y="2045"/>
                  </a:cubicBezTo>
                  <a:cubicBezTo>
                    <a:pt x="140" y="2456"/>
                    <a:pt x="0" y="2876"/>
                    <a:pt x="0" y="3296"/>
                  </a:cubicBezTo>
                  <a:cubicBezTo>
                    <a:pt x="0" y="3678"/>
                    <a:pt x="131" y="4042"/>
                    <a:pt x="364" y="4341"/>
                  </a:cubicBezTo>
                  <a:cubicBezTo>
                    <a:pt x="579" y="4640"/>
                    <a:pt x="887" y="4836"/>
                    <a:pt x="1223" y="4920"/>
                  </a:cubicBezTo>
                  <a:cubicBezTo>
                    <a:pt x="1204" y="5088"/>
                    <a:pt x="1186" y="5256"/>
                    <a:pt x="1186" y="5405"/>
                  </a:cubicBezTo>
                  <a:cubicBezTo>
                    <a:pt x="1186" y="6068"/>
                    <a:pt x="1400" y="6665"/>
                    <a:pt x="1783" y="7132"/>
                  </a:cubicBezTo>
                  <a:cubicBezTo>
                    <a:pt x="1559" y="7589"/>
                    <a:pt x="1494" y="8019"/>
                    <a:pt x="1494" y="8373"/>
                  </a:cubicBezTo>
                  <a:cubicBezTo>
                    <a:pt x="1494" y="9027"/>
                    <a:pt x="1764" y="9634"/>
                    <a:pt x="2241" y="10054"/>
                  </a:cubicBezTo>
                  <a:cubicBezTo>
                    <a:pt x="2558" y="10334"/>
                    <a:pt x="3099" y="10660"/>
                    <a:pt x="3967" y="10660"/>
                  </a:cubicBezTo>
                  <a:cubicBezTo>
                    <a:pt x="4891" y="10660"/>
                    <a:pt x="5694" y="10296"/>
                    <a:pt x="6301" y="9596"/>
                  </a:cubicBezTo>
                  <a:cubicBezTo>
                    <a:pt x="6590" y="9270"/>
                    <a:pt x="6814" y="8887"/>
                    <a:pt x="6992" y="8420"/>
                  </a:cubicBezTo>
                  <a:cubicBezTo>
                    <a:pt x="7318" y="8560"/>
                    <a:pt x="7720" y="8663"/>
                    <a:pt x="8224" y="8663"/>
                  </a:cubicBezTo>
                  <a:cubicBezTo>
                    <a:pt x="8588" y="8663"/>
                    <a:pt x="8924" y="8607"/>
                    <a:pt x="9250" y="8504"/>
                  </a:cubicBezTo>
                  <a:cubicBezTo>
                    <a:pt x="9521" y="8607"/>
                    <a:pt x="9801" y="8663"/>
                    <a:pt x="10100" y="8663"/>
                  </a:cubicBezTo>
                  <a:cubicBezTo>
                    <a:pt x="10361" y="8663"/>
                    <a:pt x="10613" y="8616"/>
                    <a:pt x="10846" y="8532"/>
                  </a:cubicBezTo>
                  <a:cubicBezTo>
                    <a:pt x="11070" y="8616"/>
                    <a:pt x="11304" y="8663"/>
                    <a:pt x="11537" y="8663"/>
                  </a:cubicBezTo>
                  <a:cubicBezTo>
                    <a:pt x="11743" y="8663"/>
                    <a:pt x="11948" y="8625"/>
                    <a:pt x="12144" y="8569"/>
                  </a:cubicBezTo>
                  <a:cubicBezTo>
                    <a:pt x="12321" y="8625"/>
                    <a:pt x="12517" y="8663"/>
                    <a:pt x="12713" y="8663"/>
                  </a:cubicBezTo>
                  <a:cubicBezTo>
                    <a:pt x="12984" y="8663"/>
                    <a:pt x="13236" y="8616"/>
                    <a:pt x="13460" y="8513"/>
                  </a:cubicBezTo>
                  <a:cubicBezTo>
                    <a:pt x="13693" y="8607"/>
                    <a:pt x="13955" y="8663"/>
                    <a:pt x="14216" y="8663"/>
                  </a:cubicBezTo>
                  <a:cubicBezTo>
                    <a:pt x="14897" y="8663"/>
                    <a:pt x="15317" y="8373"/>
                    <a:pt x="15551" y="8112"/>
                  </a:cubicBezTo>
                  <a:cubicBezTo>
                    <a:pt x="15775" y="7879"/>
                    <a:pt x="16027" y="7477"/>
                    <a:pt x="16027" y="6815"/>
                  </a:cubicBezTo>
                  <a:cubicBezTo>
                    <a:pt x="16027" y="6600"/>
                    <a:pt x="16036" y="6395"/>
                    <a:pt x="16055" y="6227"/>
                  </a:cubicBezTo>
                  <a:cubicBezTo>
                    <a:pt x="16073" y="6021"/>
                    <a:pt x="16101" y="5807"/>
                    <a:pt x="16148" y="5583"/>
                  </a:cubicBezTo>
                  <a:lnTo>
                    <a:pt x="16148" y="5573"/>
                  </a:lnTo>
                  <a:lnTo>
                    <a:pt x="16148" y="5555"/>
                  </a:lnTo>
                  <a:cubicBezTo>
                    <a:pt x="16204" y="5172"/>
                    <a:pt x="16223" y="4929"/>
                    <a:pt x="16223" y="4743"/>
                  </a:cubicBezTo>
                  <a:cubicBezTo>
                    <a:pt x="16223" y="4276"/>
                    <a:pt x="16073" y="3846"/>
                    <a:pt x="15784" y="3529"/>
                  </a:cubicBezTo>
                  <a:cubicBezTo>
                    <a:pt x="15924" y="3118"/>
                    <a:pt x="15989" y="2698"/>
                    <a:pt x="15989" y="2288"/>
                  </a:cubicBezTo>
                  <a:cubicBezTo>
                    <a:pt x="15989" y="1728"/>
                    <a:pt x="15840" y="1242"/>
                    <a:pt x="15551" y="832"/>
                  </a:cubicBezTo>
                  <a:cubicBezTo>
                    <a:pt x="15177" y="309"/>
                    <a:pt x="14589" y="1"/>
                    <a:pt x="13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4"/>
            <p:cNvSpPr/>
            <p:nvPr/>
          </p:nvSpPr>
          <p:spPr>
            <a:xfrm rot="500640">
              <a:off x="8222705" y="4567905"/>
              <a:ext cx="699824" cy="405752"/>
            </a:xfrm>
            <a:custGeom>
              <a:avLst/>
              <a:gdLst/>
              <a:ahLst/>
              <a:cxnLst/>
              <a:rect l="l" t="t" r="r" b="b"/>
              <a:pathLst>
                <a:path w="13460" h="7804" extrusionOk="0">
                  <a:moveTo>
                    <a:pt x="12480" y="607"/>
                  </a:moveTo>
                  <a:cubicBezTo>
                    <a:pt x="12536" y="607"/>
                    <a:pt x="12573" y="644"/>
                    <a:pt x="12610" y="719"/>
                  </a:cubicBezTo>
                  <a:cubicBezTo>
                    <a:pt x="12629" y="784"/>
                    <a:pt x="12657" y="887"/>
                    <a:pt x="12657" y="1018"/>
                  </a:cubicBezTo>
                  <a:cubicBezTo>
                    <a:pt x="12657" y="1307"/>
                    <a:pt x="12573" y="1624"/>
                    <a:pt x="12414" y="1988"/>
                  </a:cubicBezTo>
                  <a:cubicBezTo>
                    <a:pt x="12246" y="2334"/>
                    <a:pt x="12041" y="2660"/>
                    <a:pt x="11780" y="2969"/>
                  </a:cubicBezTo>
                  <a:cubicBezTo>
                    <a:pt x="11808" y="2539"/>
                    <a:pt x="11873" y="2147"/>
                    <a:pt x="11966" y="1792"/>
                  </a:cubicBezTo>
                  <a:cubicBezTo>
                    <a:pt x="12050" y="1428"/>
                    <a:pt x="12144" y="1148"/>
                    <a:pt x="12237" y="924"/>
                  </a:cubicBezTo>
                  <a:cubicBezTo>
                    <a:pt x="12330" y="719"/>
                    <a:pt x="12414" y="607"/>
                    <a:pt x="12480" y="607"/>
                  </a:cubicBezTo>
                  <a:close/>
                  <a:moveTo>
                    <a:pt x="6777" y="3529"/>
                  </a:moveTo>
                  <a:cubicBezTo>
                    <a:pt x="6842" y="3529"/>
                    <a:pt x="6907" y="3547"/>
                    <a:pt x="6954" y="3594"/>
                  </a:cubicBezTo>
                  <a:cubicBezTo>
                    <a:pt x="7001" y="3641"/>
                    <a:pt x="7019" y="3706"/>
                    <a:pt x="7019" y="3781"/>
                  </a:cubicBezTo>
                  <a:cubicBezTo>
                    <a:pt x="7019" y="3939"/>
                    <a:pt x="6954" y="4079"/>
                    <a:pt x="6814" y="4182"/>
                  </a:cubicBezTo>
                  <a:cubicBezTo>
                    <a:pt x="6674" y="4294"/>
                    <a:pt x="6487" y="4378"/>
                    <a:pt x="6235" y="4434"/>
                  </a:cubicBezTo>
                  <a:lnTo>
                    <a:pt x="6226" y="4434"/>
                  </a:lnTo>
                  <a:cubicBezTo>
                    <a:pt x="6226" y="4182"/>
                    <a:pt x="6282" y="3967"/>
                    <a:pt x="6394" y="3799"/>
                  </a:cubicBezTo>
                  <a:cubicBezTo>
                    <a:pt x="6497" y="3622"/>
                    <a:pt x="6627" y="3529"/>
                    <a:pt x="6777" y="3529"/>
                  </a:cubicBezTo>
                  <a:close/>
                  <a:moveTo>
                    <a:pt x="9623" y="3491"/>
                  </a:moveTo>
                  <a:lnTo>
                    <a:pt x="9390" y="4621"/>
                  </a:lnTo>
                  <a:cubicBezTo>
                    <a:pt x="9353" y="4798"/>
                    <a:pt x="9297" y="4938"/>
                    <a:pt x="9213" y="5059"/>
                  </a:cubicBezTo>
                  <a:cubicBezTo>
                    <a:pt x="9129" y="5162"/>
                    <a:pt x="9054" y="5218"/>
                    <a:pt x="8961" y="5218"/>
                  </a:cubicBezTo>
                  <a:cubicBezTo>
                    <a:pt x="8867" y="5218"/>
                    <a:pt x="8793" y="5181"/>
                    <a:pt x="8746" y="5125"/>
                  </a:cubicBezTo>
                  <a:cubicBezTo>
                    <a:pt x="8699" y="5069"/>
                    <a:pt x="8662" y="4975"/>
                    <a:pt x="8662" y="4845"/>
                  </a:cubicBezTo>
                  <a:cubicBezTo>
                    <a:pt x="8662" y="4611"/>
                    <a:pt x="8709" y="4387"/>
                    <a:pt x="8793" y="4191"/>
                  </a:cubicBezTo>
                  <a:cubicBezTo>
                    <a:pt x="8877" y="3977"/>
                    <a:pt x="8989" y="3818"/>
                    <a:pt x="9147" y="3687"/>
                  </a:cubicBezTo>
                  <a:cubicBezTo>
                    <a:pt x="9297" y="3557"/>
                    <a:pt x="9446" y="3501"/>
                    <a:pt x="9623" y="3491"/>
                  </a:cubicBezTo>
                  <a:close/>
                  <a:moveTo>
                    <a:pt x="3752" y="5535"/>
                  </a:moveTo>
                  <a:lnTo>
                    <a:pt x="3743" y="5582"/>
                  </a:lnTo>
                  <a:cubicBezTo>
                    <a:pt x="3603" y="6665"/>
                    <a:pt x="3239" y="7206"/>
                    <a:pt x="2670" y="7206"/>
                  </a:cubicBezTo>
                  <a:cubicBezTo>
                    <a:pt x="2539" y="7206"/>
                    <a:pt x="2436" y="7169"/>
                    <a:pt x="2362" y="7085"/>
                  </a:cubicBezTo>
                  <a:cubicBezTo>
                    <a:pt x="2296" y="7001"/>
                    <a:pt x="2259" y="6907"/>
                    <a:pt x="2259" y="6795"/>
                  </a:cubicBezTo>
                  <a:cubicBezTo>
                    <a:pt x="2259" y="6301"/>
                    <a:pt x="2763" y="5881"/>
                    <a:pt x="3752" y="5535"/>
                  </a:cubicBezTo>
                  <a:close/>
                  <a:moveTo>
                    <a:pt x="12610" y="0"/>
                  </a:moveTo>
                  <a:cubicBezTo>
                    <a:pt x="12256" y="0"/>
                    <a:pt x="11957" y="234"/>
                    <a:pt x="11696" y="700"/>
                  </a:cubicBezTo>
                  <a:cubicBezTo>
                    <a:pt x="11444" y="1167"/>
                    <a:pt x="11257" y="1755"/>
                    <a:pt x="11126" y="2436"/>
                  </a:cubicBezTo>
                  <a:cubicBezTo>
                    <a:pt x="10996" y="3127"/>
                    <a:pt x="10930" y="3799"/>
                    <a:pt x="10930" y="4425"/>
                  </a:cubicBezTo>
                  <a:lnTo>
                    <a:pt x="10930" y="4658"/>
                  </a:lnTo>
                  <a:cubicBezTo>
                    <a:pt x="10790" y="4807"/>
                    <a:pt x="10688" y="4938"/>
                    <a:pt x="10594" y="5003"/>
                  </a:cubicBezTo>
                  <a:cubicBezTo>
                    <a:pt x="10473" y="5115"/>
                    <a:pt x="10380" y="5162"/>
                    <a:pt x="10314" y="5162"/>
                  </a:cubicBezTo>
                  <a:cubicBezTo>
                    <a:pt x="10268" y="5162"/>
                    <a:pt x="10221" y="5134"/>
                    <a:pt x="10193" y="5106"/>
                  </a:cubicBezTo>
                  <a:cubicBezTo>
                    <a:pt x="10155" y="5069"/>
                    <a:pt x="10146" y="5022"/>
                    <a:pt x="10146" y="4947"/>
                  </a:cubicBezTo>
                  <a:cubicBezTo>
                    <a:pt x="10146" y="4761"/>
                    <a:pt x="10193" y="4434"/>
                    <a:pt x="10286" y="3958"/>
                  </a:cubicBezTo>
                  <a:cubicBezTo>
                    <a:pt x="10342" y="3631"/>
                    <a:pt x="10380" y="3417"/>
                    <a:pt x="10380" y="3342"/>
                  </a:cubicBezTo>
                  <a:cubicBezTo>
                    <a:pt x="10380" y="3202"/>
                    <a:pt x="10277" y="3118"/>
                    <a:pt x="10081" y="3118"/>
                  </a:cubicBezTo>
                  <a:cubicBezTo>
                    <a:pt x="9987" y="3118"/>
                    <a:pt x="9894" y="3127"/>
                    <a:pt x="9810" y="3137"/>
                  </a:cubicBezTo>
                  <a:cubicBezTo>
                    <a:pt x="9782" y="3043"/>
                    <a:pt x="9763" y="2987"/>
                    <a:pt x="9726" y="2950"/>
                  </a:cubicBezTo>
                  <a:cubicBezTo>
                    <a:pt x="9689" y="2922"/>
                    <a:pt x="9633" y="2894"/>
                    <a:pt x="9539" y="2894"/>
                  </a:cubicBezTo>
                  <a:cubicBezTo>
                    <a:pt x="9259" y="2894"/>
                    <a:pt x="8989" y="2987"/>
                    <a:pt x="8737" y="3165"/>
                  </a:cubicBezTo>
                  <a:cubicBezTo>
                    <a:pt x="8475" y="3342"/>
                    <a:pt x="8279" y="3585"/>
                    <a:pt x="8130" y="3874"/>
                  </a:cubicBezTo>
                  <a:cubicBezTo>
                    <a:pt x="7981" y="4154"/>
                    <a:pt x="7906" y="4462"/>
                    <a:pt x="7897" y="4770"/>
                  </a:cubicBezTo>
                  <a:cubicBezTo>
                    <a:pt x="7794" y="4873"/>
                    <a:pt x="7673" y="4938"/>
                    <a:pt x="7542" y="5003"/>
                  </a:cubicBezTo>
                  <a:cubicBezTo>
                    <a:pt x="7309" y="5134"/>
                    <a:pt x="7103" y="5209"/>
                    <a:pt x="6917" y="5209"/>
                  </a:cubicBezTo>
                  <a:cubicBezTo>
                    <a:pt x="6627" y="5209"/>
                    <a:pt x="6422" y="5115"/>
                    <a:pt x="6329" y="4929"/>
                  </a:cubicBezTo>
                  <a:cubicBezTo>
                    <a:pt x="6823" y="4807"/>
                    <a:pt x="7159" y="4649"/>
                    <a:pt x="7374" y="4434"/>
                  </a:cubicBezTo>
                  <a:cubicBezTo>
                    <a:pt x="7579" y="4229"/>
                    <a:pt x="7673" y="3995"/>
                    <a:pt x="7673" y="3706"/>
                  </a:cubicBezTo>
                  <a:cubicBezTo>
                    <a:pt x="7673" y="3454"/>
                    <a:pt x="7607" y="3267"/>
                    <a:pt x="7449" y="3118"/>
                  </a:cubicBezTo>
                  <a:cubicBezTo>
                    <a:pt x="7309" y="2978"/>
                    <a:pt x="7113" y="2903"/>
                    <a:pt x="6879" y="2903"/>
                  </a:cubicBezTo>
                  <a:cubicBezTo>
                    <a:pt x="6609" y="2903"/>
                    <a:pt x="6366" y="2978"/>
                    <a:pt x="6161" y="3127"/>
                  </a:cubicBezTo>
                  <a:cubicBezTo>
                    <a:pt x="5946" y="3267"/>
                    <a:pt x="5787" y="3463"/>
                    <a:pt x="5657" y="3715"/>
                  </a:cubicBezTo>
                  <a:cubicBezTo>
                    <a:pt x="5554" y="3930"/>
                    <a:pt x="5489" y="4182"/>
                    <a:pt x="5479" y="4434"/>
                  </a:cubicBezTo>
                  <a:cubicBezTo>
                    <a:pt x="5199" y="4490"/>
                    <a:pt x="4928" y="4555"/>
                    <a:pt x="4676" y="4621"/>
                  </a:cubicBezTo>
                  <a:cubicBezTo>
                    <a:pt x="4723" y="4294"/>
                    <a:pt x="4770" y="3977"/>
                    <a:pt x="4816" y="3669"/>
                  </a:cubicBezTo>
                  <a:cubicBezTo>
                    <a:pt x="4863" y="3351"/>
                    <a:pt x="4910" y="3043"/>
                    <a:pt x="4947" y="2754"/>
                  </a:cubicBezTo>
                  <a:cubicBezTo>
                    <a:pt x="5012" y="2268"/>
                    <a:pt x="5096" y="1708"/>
                    <a:pt x="5190" y="1083"/>
                  </a:cubicBezTo>
                  <a:cubicBezTo>
                    <a:pt x="5190" y="1064"/>
                    <a:pt x="5199" y="1018"/>
                    <a:pt x="5199" y="971"/>
                  </a:cubicBezTo>
                  <a:cubicBezTo>
                    <a:pt x="5199" y="682"/>
                    <a:pt x="5059" y="542"/>
                    <a:pt x="4770" y="542"/>
                  </a:cubicBezTo>
                  <a:cubicBezTo>
                    <a:pt x="4630" y="542"/>
                    <a:pt x="4527" y="570"/>
                    <a:pt x="4443" y="654"/>
                  </a:cubicBezTo>
                  <a:cubicBezTo>
                    <a:pt x="4368" y="738"/>
                    <a:pt x="4322" y="868"/>
                    <a:pt x="4303" y="1036"/>
                  </a:cubicBezTo>
                  <a:cubicBezTo>
                    <a:pt x="4219" y="1764"/>
                    <a:pt x="4079" y="2371"/>
                    <a:pt x="3892" y="2875"/>
                  </a:cubicBezTo>
                  <a:cubicBezTo>
                    <a:pt x="3706" y="3370"/>
                    <a:pt x="3500" y="3743"/>
                    <a:pt x="3267" y="3995"/>
                  </a:cubicBezTo>
                  <a:cubicBezTo>
                    <a:pt x="3034" y="4238"/>
                    <a:pt x="2810" y="4369"/>
                    <a:pt x="2576" y="4369"/>
                  </a:cubicBezTo>
                  <a:cubicBezTo>
                    <a:pt x="2390" y="4369"/>
                    <a:pt x="2259" y="4322"/>
                    <a:pt x="2194" y="4229"/>
                  </a:cubicBezTo>
                  <a:cubicBezTo>
                    <a:pt x="2119" y="4135"/>
                    <a:pt x="2072" y="3977"/>
                    <a:pt x="2072" y="3771"/>
                  </a:cubicBezTo>
                  <a:cubicBezTo>
                    <a:pt x="2072" y="3687"/>
                    <a:pt x="2082" y="3585"/>
                    <a:pt x="2110" y="3454"/>
                  </a:cubicBezTo>
                  <a:cubicBezTo>
                    <a:pt x="2128" y="3333"/>
                    <a:pt x="2166" y="3165"/>
                    <a:pt x="2222" y="2959"/>
                  </a:cubicBezTo>
                  <a:cubicBezTo>
                    <a:pt x="2306" y="2604"/>
                    <a:pt x="2362" y="2324"/>
                    <a:pt x="2399" y="2100"/>
                  </a:cubicBezTo>
                  <a:cubicBezTo>
                    <a:pt x="2436" y="1886"/>
                    <a:pt x="2455" y="1662"/>
                    <a:pt x="2455" y="1447"/>
                  </a:cubicBezTo>
                  <a:cubicBezTo>
                    <a:pt x="2455" y="1158"/>
                    <a:pt x="2390" y="924"/>
                    <a:pt x="2250" y="775"/>
                  </a:cubicBezTo>
                  <a:cubicBezTo>
                    <a:pt x="2110" y="616"/>
                    <a:pt x="1914" y="542"/>
                    <a:pt x="1652" y="542"/>
                  </a:cubicBezTo>
                  <a:cubicBezTo>
                    <a:pt x="1092" y="542"/>
                    <a:pt x="588" y="831"/>
                    <a:pt x="168" y="1400"/>
                  </a:cubicBezTo>
                  <a:cubicBezTo>
                    <a:pt x="56" y="1568"/>
                    <a:pt x="0" y="1708"/>
                    <a:pt x="0" y="1830"/>
                  </a:cubicBezTo>
                  <a:cubicBezTo>
                    <a:pt x="0" y="1904"/>
                    <a:pt x="19" y="1960"/>
                    <a:pt x="65" y="2016"/>
                  </a:cubicBezTo>
                  <a:cubicBezTo>
                    <a:pt x="112" y="2082"/>
                    <a:pt x="159" y="2100"/>
                    <a:pt x="215" y="2100"/>
                  </a:cubicBezTo>
                  <a:cubicBezTo>
                    <a:pt x="289" y="2100"/>
                    <a:pt x="345" y="2063"/>
                    <a:pt x="402" y="1988"/>
                  </a:cubicBezTo>
                  <a:cubicBezTo>
                    <a:pt x="588" y="1736"/>
                    <a:pt x="756" y="1568"/>
                    <a:pt x="915" y="1447"/>
                  </a:cubicBezTo>
                  <a:cubicBezTo>
                    <a:pt x="1083" y="1335"/>
                    <a:pt x="1223" y="1270"/>
                    <a:pt x="1335" y="1270"/>
                  </a:cubicBezTo>
                  <a:cubicBezTo>
                    <a:pt x="1494" y="1270"/>
                    <a:pt x="1568" y="1363"/>
                    <a:pt x="1568" y="1568"/>
                  </a:cubicBezTo>
                  <a:cubicBezTo>
                    <a:pt x="1568" y="1690"/>
                    <a:pt x="1559" y="1848"/>
                    <a:pt x="1522" y="2016"/>
                  </a:cubicBezTo>
                  <a:cubicBezTo>
                    <a:pt x="1494" y="2184"/>
                    <a:pt x="1447" y="2418"/>
                    <a:pt x="1382" y="2698"/>
                  </a:cubicBezTo>
                  <a:cubicBezTo>
                    <a:pt x="1316" y="3015"/>
                    <a:pt x="1270" y="3258"/>
                    <a:pt x="1232" y="3445"/>
                  </a:cubicBezTo>
                  <a:cubicBezTo>
                    <a:pt x="1195" y="3631"/>
                    <a:pt x="1186" y="3790"/>
                    <a:pt x="1186" y="3949"/>
                  </a:cubicBezTo>
                  <a:cubicBezTo>
                    <a:pt x="1186" y="4285"/>
                    <a:pt x="1279" y="4565"/>
                    <a:pt x="1466" y="4789"/>
                  </a:cubicBezTo>
                  <a:cubicBezTo>
                    <a:pt x="1652" y="5003"/>
                    <a:pt x="1923" y="5115"/>
                    <a:pt x="2268" y="5115"/>
                  </a:cubicBezTo>
                  <a:cubicBezTo>
                    <a:pt x="2642" y="5115"/>
                    <a:pt x="2987" y="4985"/>
                    <a:pt x="3276" y="4742"/>
                  </a:cubicBezTo>
                  <a:cubicBezTo>
                    <a:pt x="3575" y="4481"/>
                    <a:pt x="3827" y="4107"/>
                    <a:pt x="4023" y="3594"/>
                  </a:cubicBezTo>
                  <a:lnTo>
                    <a:pt x="4023" y="3594"/>
                  </a:lnTo>
                  <a:cubicBezTo>
                    <a:pt x="3995" y="3762"/>
                    <a:pt x="3976" y="3883"/>
                    <a:pt x="3967" y="3995"/>
                  </a:cubicBezTo>
                  <a:lnTo>
                    <a:pt x="3836" y="4863"/>
                  </a:lnTo>
                  <a:cubicBezTo>
                    <a:pt x="3052" y="5125"/>
                    <a:pt x="2455" y="5423"/>
                    <a:pt x="2072" y="5769"/>
                  </a:cubicBezTo>
                  <a:cubicBezTo>
                    <a:pt x="1690" y="6105"/>
                    <a:pt x="1494" y="6487"/>
                    <a:pt x="1494" y="6917"/>
                  </a:cubicBezTo>
                  <a:cubicBezTo>
                    <a:pt x="1494" y="7178"/>
                    <a:pt x="1587" y="7402"/>
                    <a:pt x="1774" y="7561"/>
                  </a:cubicBezTo>
                  <a:cubicBezTo>
                    <a:pt x="1960" y="7729"/>
                    <a:pt x="2222" y="7803"/>
                    <a:pt x="2567" y="7803"/>
                  </a:cubicBezTo>
                  <a:cubicBezTo>
                    <a:pt x="3080" y="7803"/>
                    <a:pt x="3510" y="7607"/>
                    <a:pt x="3855" y="7225"/>
                  </a:cubicBezTo>
                  <a:cubicBezTo>
                    <a:pt x="4210" y="6842"/>
                    <a:pt x="4434" y="6235"/>
                    <a:pt x="4546" y="5423"/>
                  </a:cubicBezTo>
                  <a:lnTo>
                    <a:pt x="4574" y="5274"/>
                  </a:lnTo>
                  <a:cubicBezTo>
                    <a:pt x="4900" y="5190"/>
                    <a:pt x="5236" y="5125"/>
                    <a:pt x="5573" y="5069"/>
                  </a:cubicBezTo>
                  <a:cubicBezTo>
                    <a:pt x="5629" y="5218"/>
                    <a:pt x="5722" y="5358"/>
                    <a:pt x="5843" y="5470"/>
                  </a:cubicBezTo>
                  <a:cubicBezTo>
                    <a:pt x="6077" y="5703"/>
                    <a:pt x="6413" y="5825"/>
                    <a:pt x="6842" y="5825"/>
                  </a:cubicBezTo>
                  <a:cubicBezTo>
                    <a:pt x="7159" y="5825"/>
                    <a:pt x="7467" y="5741"/>
                    <a:pt x="7747" y="5591"/>
                  </a:cubicBezTo>
                  <a:cubicBezTo>
                    <a:pt x="7850" y="5535"/>
                    <a:pt x="7943" y="5470"/>
                    <a:pt x="8027" y="5405"/>
                  </a:cubicBezTo>
                  <a:cubicBezTo>
                    <a:pt x="8046" y="5451"/>
                    <a:pt x="8083" y="5498"/>
                    <a:pt x="8121" y="5545"/>
                  </a:cubicBezTo>
                  <a:cubicBezTo>
                    <a:pt x="8270" y="5731"/>
                    <a:pt x="8475" y="5825"/>
                    <a:pt x="8727" y="5825"/>
                  </a:cubicBezTo>
                  <a:cubicBezTo>
                    <a:pt x="9054" y="5825"/>
                    <a:pt x="9315" y="5647"/>
                    <a:pt x="9530" y="5302"/>
                  </a:cubicBezTo>
                  <a:cubicBezTo>
                    <a:pt x="9586" y="5461"/>
                    <a:pt x="9670" y="5591"/>
                    <a:pt x="9782" y="5685"/>
                  </a:cubicBezTo>
                  <a:cubicBezTo>
                    <a:pt x="9903" y="5778"/>
                    <a:pt x="10015" y="5825"/>
                    <a:pt x="10155" y="5825"/>
                  </a:cubicBezTo>
                  <a:cubicBezTo>
                    <a:pt x="10333" y="5825"/>
                    <a:pt x="10520" y="5750"/>
                    <a:pt x="10706" y="5601"/>
                  </a:cubicBezTo>
                  <a:lnTo>
                    <a:pt x="10949" y="5395"/>
                  </a:lnTo>
                  <a:cubicBezTo>
                    <a:pt x="10977" y="5517"/>
                    <a:pt x="11014" y="5610"/>
                    <a:pt x="11061" y="5685"/>
                  </a:cubicBezTo>
                  <a:cubicBezTo>
                    <a:pt x="11117" y="5778"/>
                    <a:pt x="11210" y="5825"/>
                    <a:pt x="11341" y="5825"/>
                  </a:cubicBezTo>
                  <a:cubicBezTo>
                    <a:pt x="11462" y="5825"/>
                    <a:pt x="11556" y="5787"/>
                    <a:pt x="11621" y="5722"/>
                  </a:cubicBezTo>
                  <a:cubicBezTo>
                    <a:pt x="11677" y="5647"/>
                    <a:pt x="11733" y="5517"/>
                    <a:pt x="11780" y="5321"/>
                  </a:cubicBezTo>
                  <a:cubicBezTo>
                    <a:pt x="11836" y="5069"/>
                    <a:pt x="11920" y="4835"/>
                    <a:pt x="12022" y="4611"/>
                  </a:cubicBezTo>
                  <a:cubicBezTo>
                    <a:pt x="12116" y="4387"/>
                    <a:pt x="12218" y="4201"/>
                    <a:pt x="12321" y="4061"/>
                  </a:cubicBezTo>
                  <a:cubicBezTo>
                    <a:pt x="12414" y="3921"/>
                    <a:pt x="12489" y="3855"/>
                    <a:pt x="12554" y="3855"/>
                  </a:cubicBezTo>
                  <a:cubicBezTo>
                    <a:pt x="12592" y="3855"/>
                    <a:pt x="12620" y="3883"/>
                    <a:pt x="12620" y="3949"/>
                  </a:cubicBezTo>
                  <a:cubicBezTo>
                    <a:pt x="12620" y="4042"/>
                    <a:pt x="12601" y="4247"/>
                    <a:pt x="12554" y="4574"/>
                  </a:cubicBezTo>
                  <a:cubicBezTo>
                    <a:pt x="12489" y="4957"/>
                    <a:pt x="12470" y="5227"/>
                    <a:pt x="12470" y="5395"/>
                  </a:cubicBezTo>
                  <a:cubicBezTo>
                    <a:pt x="12470" y="5535"/>
                    <a:pt x="12508" y="5638"/>
                    <a:pt x="12564" y="5703"/>
                  </a:cubicBezTo>
                  <a:cubicBezTo>
                    <a:pt x="12620" y="5778"/>
                    <a:pt x="12722" y="5815"/>
                    <a:pt x="12853" y="5815"/>
                  </a:cubicBezTo>
                  <a:cubicBezTo>
                    <a:pt x="12993" y="5815"/>
                    <a:pt x="13096" y="5778"/>
                    <a:pt x="13170" y="5703"/>
                  </a:cubicBezTo>
                  <a:cubicBezTo>
                    <a:pt x="13226" y="5638"/>
                    <a:pt x="13264" y="5535"/>
                    <a:pt x="13264" y="5367"/>
                  </a:cubicBezTo>
                  <a:cubicBezTo>
                    <a:pt x="13264" y="5087"/>
                    <a:pt x="13273" y="4845"/>
                    <a:pt x="13301" y="4621"/>
                  </a:cubicBezTo>
                  <a:cubicBezTo>
                    <a:pt x="13320" y="4397"/>
                    <a:pt x="13357" y="4154"/>
                    <a:pt x="13394" y="3911"/>
                  </a:cubicBezTo>
                  <a:cubicBezTo>
                    <a:pt x="13441" y="3622"/>
                    <a:pt x="13460" y="3407"/>
                    <a:pt x="13460" y="3305"/>
                  </a:cubicBezTo>
                  <a:cubicBezTo>
                    <a:pt x="13460" y="3174"/>
                    <a:pt x="13422" y="3071"/>
                    <a:pt x="13357" y="2997"/>
                  </a:cubicBezTo>
                  <a:cubicBezTo>
                    <a:pt x="13282" y="2931"/>
                    <a:pt x="13189" y="2894"/>
                    <a:pt x="13049" y="2894"/>
                  </a:cubicBezTo>
                  <a:cubicBezTo>
                    <a:pt x="12909" y="2894"/>
                    <a:pt x="12769" y="2941"/>
                    <a:pt x="12610" y="3034"/>
                  </a:cubicBezTo>
                  <a:cubicBezTo>
                    <a:pt x="12442" y="3127"/>
                    <a:pt x="12284" y="3295"/>
                    <a:pt x="12116" y="3510"/>
                  </a:cubicBezTo>
                  <a:cubicBezTo>
                    <a:pt x="11957" y="3734"/>
                    <a:pt x="11808" y="4014"/>
                    <a:pt x="11668" y="4369"/>
                  </a:cubicBezTo>
                  <a:cubicBezTo>
                    <a:pt x="11668" y="4145"/>
                    <a:pt x="11677" y="3921"/>
                    <a:pt x="11686" y="3697"/>
                  </a:cubicBezTo>
                  <a:cubicBezTo>
                    <a:pt x="12237" y="3146"/>
                    <a:pt x="12629" y="2614"/>
                    <a:pt x="12881" y="2175"/>
                  </a:cubicBezTo>
                  <a:cubicBezTo>
                    <a:pt x="13124" y="1727"/>
                    <a:pt x="13236" y="1298"/>
                    <a:pt x="13236" y="878"/>
                  </a:cubicBezTo>
                  <a:cubicBezTo>
                    <a:pt x="13236" y="626"/>
                    <a:pt x="13180" y="411"/>
                    <a:pt x="13068" y="252"/>
                  </a:cubicBezTo>
                  <a:cubicBezTo>
                    <a:pt x="12946" y="84"/>
                    <a:pt x="12797" y="0"/>
                    <a:pt x="12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90604" y="1500024"/>
            <a:ext cx="12192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3.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Công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phổi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chuẩn</a:t>
            </a:r>
            <a:endParaRPr lang="en-US" sz="4400" b="1" kern="0" dirty="0">
              <a:solidFill>
                <a:schemeClr val="bg1">
                  <a:lumMod val="2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2AB2-CA32-EC7B-84A5-9360AF698DBC}"/>
              </a:ext>
            </a:extLst>
          </p:cNvPr>
          <p:cNvSpPr txBox="1"/>
          <p:nvPr/>
        </p:nvSpPr>
        <p:spPr>
          <a:xfrm>
            <a:off x="990604" y="2829189"/>
            <a:ext cx="16306792" cy="65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-"/>
              <a:tabLst>
                <a:tab pos="360045" algn="l"/>
                <a:tab pos="720090" algn="l"/>
              </a:tabLst>
            </a:pPr>
            <a:r>
              <a:rPr lang="fr-FR" sz="4000" dirty="0" err="1">
                <a:latin typeface="+mj-lt"/>
              </a:rPr>
              <a:t>Công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(</a:t>
            </a:r>
            <a:r>
              <a:rPr lang="fr-FR" sz="4000" dirty="0" err="1">
                <a:latin typeface="+mj-lt"/>
              </a:rPr>
              <a:t>đơn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vị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: mi – li – </a:t>
            </a:r>
            <a:r>
              <a:rPr lang="fr-FR" sz="4000" dirty="0" err="1">
                <a:latin typeface="+mj-lt"/>
              </a:rPr>
              <a:t>lít</a:t>
            </a:r>
            <a:r>
              <a:rPr lang="fr-FR" sz="4000" dirty="0">
                <a:latin typeface="+mj-lt"/>
              </a:rPr>
              <a:t>)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nam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nữ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độ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tuổi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từ</a:t>
            </a:r>
            <a:r>
              <a:rPr lang="fr-FR" sz="4000" dirty="0">
                <a:latin typeface="+mj-lt"/>
              </a:rPr>
              <a:t> 6 </a:t>
            </a:r>
            <a:r>
              <a:rPr lang="fr-FR" sz="4000" dirty="0" err="1">
                <a:latin typeface="+mj-lt"/>
              </a:rPr>
              <a:t>đến</a:t>
            </a:r>
            <a:r>
              <a:rPr lang="fr-FR" sz="4000" dirty="0">
                <a:latin typeface="+mj-lt"/>
              </a:rPr>
              <a:t> 14 </a:t>
            </a:r>
            <a:r>
              <a:rPr lang="fr-FR" sz="4000" dirty="0" err="1">
                <a:latin typeface="+mj-lt"/>
              </a:rPr>
              <a:t>tuổi</a:t>
            </a:r>
            <a:r>
              <a:rPr lang="fr-FR" sz="4000" b="1" dirty="0">
                <a:latin typeface="+mj-lt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nam</a:t>
            </a:r>
            <a:r>
              <a:rPr lang="fr-FR" sz="4000" dirty="0">
                <a:latin typeface="+mj-lt"/>
              </a:rPr>
              <a:t>: 30,71H + 29,35WW – 2 545</a:t>
            </a:r>
            <a:endParaRPr lang="en-US" sz="4000" dirty="0">
              <a:latin typeface="+mj-lt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nữ</a:t>
            </a:r>
            <a:r>
              <a:rPr lang="fr-FR" sz="4000" dirty="0">
                <a:latin typeface="+mj-lt"/>
              </a:rPr>
              <a:t>: 30H + 31,31W – 2 536 </a:t>
            </a:r>
            <a:endParaRPr lang="en-US" sz="4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4000" i="1" dirty="0">
                <a:latin typeface="+mj-lt"/>
              </a:rPr>
              <a:t>		</a:t>
            </a:r>
            <a:r>
              <a:rPr lang="en-US" sz="4000" i="1" dirty="0" err="1">
                <a:latin typeface="+mj-lt"/>
              </a:rPr>
              <a:t>Trong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đó</a:t>
            </a:r>
            <a:r>
              <a:rPr lang="en-US" sz="4000" i="1" dirty="0">
                <a:latin typeface="+mj-lt"/>
              </a:rPr>
              <a:t>: </a:t>
            </a:r>
            <a:endParaRPr lang="en-US" sz="4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+mj-lt"/>
              </a:rPr>
              <a:t>			H: </a:t>
            </a:r>
            <a:r>
              <a:rPr lang="en-US" sz="4000" dirty="0" err="1">
                <a:latin typeface="+mj-lt"/>
              </a:rPr>
              <a:t>chiều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cao</a:t>
            </a:r>
            <a:r>
              <a:rPr lang="en-US" sz="4000" dirty="0">
                <a:latin typeface="+mj-lt"/>
              </a:rPr>
              <a:t> (cm)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+mj-lt"/>
              </a:rPr>
              <a:t>			W: </a:t>
            </a:r>
            <a:r>
              <a:rPr lang="en-US" sz="4000" dirty="0" err="1">
                <a:latin typeface="+mj-lt"/>
              </a:rPr>
              <a:t>cân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nặng</a:t>
            </a:r>
            <a:r>
              <a:rPr lang="en-US" sz="4000" dirty="0">
                <a:latin typeface="+mj-lt"/>
              </a:rPr>
              <a:t> (kg)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43C55-B02D-2CE0-9844-FC7306AF4CFD}"/>
              </a:ext>
            </a:extLst>
          </p:cNvPr>
          <p:cNvSpPr/>
          <p:nvPr/>
        </p:nvSpPr>
        <p:spPr>
          <a:xfrm>
            <a:off x="3933825" y="2933700"/>
            <a:ext cx="10656049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nl-NL" sz="4800" b="1" dirty="0">
                <a:solidFill>
                  <a:schemeClr val="bg1">
                    <a:lumMod val="25000"/>
                  </a:schemeClr>
                </a:solidFill>
              </a:rPr>
              <a:t>4. Ý nghĩa đo dung tích toàn phổi</a:t>
            </a:r>
            <a:endParaRPr lang="en-US" sz="4800" b="1" kern="0" dirty="0">
              <a:solidFill>
                <a:schemeClr val="bg1">
                  <a:lumMod val="25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2F866-DBE3-C36D-C2B2-E9102434DA5A}"/>
              </a:ext>
            </a:extLst>
          </p:cNvPr>
          <p:cNvSpPr txBox="1"/>
          <p:nvPr/>
        </p:nvSpPr>
        <p:spPr>
          <a:xfrm>
            <a:off x="3962400" y="4305300"/>
            <a:ext cx="1062747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4400" dirty="0">
                <a:latin typeface="+mj-lt"/>
              </a:rPr>
              <a:t>Theo </a:t>
            </a:r>
            <a:r>
              <a:rPr lang="fr-FR" sz="4400" dirty="0" err="1">
                <a:latin typeface="+mj-lt"/>
              </a:rPr>
              <a:t>thời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gian</a:t>
            </a:r>
            <a:r>
              <a:rPr lang="fr-FR" sz="4400" dirty="0">
                <a:latin typeface="+mj-lt"/>
              </a:rPr>
              <a:t>, </a:t>
            </a:r>
            <a:r>
              <a:rPr lang="fr-FR" sz="4400" dirty="0" err="1">
                <a:latin typeface="+mj-lt"/>
              </a:rPr>
              <a:t>dung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tích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toàn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phổi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và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chức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năng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phổi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của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chúng</a:t>
            </a:r>
            <a:r>
              <a:rPr lang="fr-FR" sz="4400" dirty="0">
                <a:latin typeface="+mj-lt"/>
              </a:rPr>
              <a:t> ta </a:t>
            </a:r>
            <a:r>
              <a:rPr lang="fr-FR" sz="4400" dirty="0" err="1">
                <a:latin typeface="+mj-lt"/>
              </a:rPr>
              <a:t>sẽ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giảm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dần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kể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từ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sau</a:t>
            </a:r>
            <a:r>
              <a:rPr lang="fr-FR" sz="4400" dirty="0">
                <a:latin typeface="+mj-lt"/>
              </a:rPr>
              <a:t> 20 </a:t>
            </a:r>
            <a:r>
              <a:rPr lang="fr-FR" sz="4400" dirty="0" err="1">
                <a:latin typeface="+mj-lt"/>
              </a:rPr>
              <a:t>tuổi</a:t>
            </a:r>
            <a:endParaRPr lang="en-US" sz="4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2" name="Google Shape;4282;p56"/>
          <p:cNvGrpSpPr/>
          <p:nvPr/>
        </p:nvGrpSpPr>
        <p:grpSpPr>
          <a:xfrm>
            <a:off x="117333" y="8523750"/>
            <a:ext cx="2237170" cy="1763260"/>
            <a:chOff x="7787896" y="332554"/>
            <a:chExt cx="1317688" cy="1038556"/>
          </a:xfrm>
        </p:grpSpPr>
        <p:sp>
          <p:nvSpPr>
            <p:cNvPr id="4283" name="Google Shape;4283;p56"/>
            <p:cNvSpPr/>
            <p:nvPr/>
          </p:nvSpPr>
          <p:spPr>
            <a:xfrm rot="1007774">
              <a:off x="7869688" y="483595"/>
              <a:ext cx="1154106" cy="736474"/>
            </a:xfrm>
            <a:custGeom>
              <a:avLst/>
              <a:gdLst/>
              <a:ahLst/>
              <a:cxnLst/>
              <a:rect l="l" t="t" r="r" b="b"/>
              <a:pathLst>
                <a:path w="16998" h="10847" extrusionOk="0">
                  <a:moveTo>
                    <a:pt x="4080" y="1"/>
                  </a:moveTo>
                  <a:cubicBezTo>
                    <a:pt x="3529" y="1"/>
                    <a:pt x="3006" y="94"/>
                    <a:pt x="2530" y="281"/>
                  </a:cubicBezTo>
                  <a:cubicBezTo>
                    <a:pt x="1980" y="486"/>
                    <a:pt x="1541" y="804"/>
                    <a:pt x="1195" y="1224"/>
                  </a:cubicBezTo>
                  <a:cubicBezTo>
                    <a:pt x="803" y="1700"/>
                    <a:pt x="607" y="2288"/>
                    <a:pt x="607" y="2904"/>
                  </a:cubicBezTo>
                  <a:cubicBezTo>
                    <a:pt x="607" y="3118"/>
                    <a:pt x="626" y="3314"/>
                    <a:pt x="673" y="3501"/>
                  </a:cubicBezTo>
                  <a:cubicBezTo>
                    <a:pt x="234" y="4005"/>
                    <a:pt x="1" y="4631"/>
                    <a:pt x="1" y="5312"/>
                  </a:cubicBezTo>
                  <a:cubicBezTo>
                    <a:pt x="1" y="5891"/>
                    <a:pt x="197" y="6441"/>
                    <a:pt x="579" y="6908"/>
                  </a:cubicBezTo>
                  <a:cubicBezTo>
                    <a:pt x="915" y="7319"/>
                    <a:pt x="1401" y="7617"/>
                    <a:pt x="1989" y="7832"/>
                  </a:cubicBezTo>
                  <a:cubicBezTo>
                    <a:pt x="2493" y="7991"/>
                    <a:pt x="3062" y="8075"/>
                    <a:pt x="3744" y="8075"/>
                  </a:cubicBezTo>
                  <a:cubicBezTo>
                    <a:pt x="4201" y="8075"/>
                    <a:pt x="4668" y="8028"/>
                    <a:pt x="5134" y="7944"/>
                  </a:cubicBezTo>
                  <a:cubicBezTo>
                    <a:pt x="5228" y="7935"/>
                    <a:pt x="5312" y="7907"/>
                    <a:pt x="5414" y="7888"/>
                  </a:cubicBezTo>
                  <a:cubicBezTo>
                    <a:pt x="5536" y="7944"/>
                    <a:pt x="5676" y="7991"/>
                    <a:pt x="5816" y="8028"/>
                  </a:cubicBezTo>
                  <a:cubicBezTo>
                    <a:pt x="5750" y="8261"/>
                    <a:pt x="5713" y="8504"/>
                    <a:pt x="5713" y="8737"/>
                  </a:cubicBezTo>
                  <a:cubicBezTo>
                    <a:pt x="5713" y="9326"/>
                    <a:pt x="5928" y="9848"/>
                    <a:pt x="6320" y="10240"/>
                  </a:cubicBezTo>
                  <a:cubicBezTo>
                    <a:pt x="6712" y="10642"/>
                    <a:pt x="7244" y="10847"/>
                    <a:pt x="7823" y="10847"/>
                  </a:cubicBezTo>
                  <a:cubicBezTo>
                    <a:pt x="8364" y="10847"/>
                    <a:pt x="9363" y="10651"/>
                    <a:pt x="10044" y="9354"/>
                  </a:cubicBezTo>
                  <a:cubicBezTo>
                    <a:pt x="10249" y="8952"/>
                    <a:pt x="10427" y="8467"/>
                    <a:pt x="10576" y="7925"/>
                  </a:cubicBezTo>
                  <a:cubicBezTo>
                    <a:pt x="10847" y="8019"/>
                    <a:pt x="11136" y="8075"/>
                    <a:pt x="11453" y="8075"/>
                  </a:cubicBezTo>
                  <a:lnTo>
                    <a:pt x="11537" y="8075"/>
                  </a:lnTo>
                  <a:cubicBezTo>
                    <a:pt x="11481" y="8299"/>
                    <a:pt x="11453" y="8532"/>
                    <a:pt x="11453" y="8747"/>
                  </a:cubicBezTo>
                  <a:cubicBezTo>
                    <a:pt x="11453" y="9335"/>
                    <a:pt x="11677" y="9867"/>
                    <a:pt x="12070" y="10259"/>
                  </a:cubicBezTo>
                  <a:cubicBezTo>
                    <a:pt x="12471" y="10642"/>
                    <a:pt x="12984" y="10847"/>
                    <a:pt x="13563" y="10847"/>
                  </a:cubicBezTo>
                  <a:cubicBezTo>
                    <a:pt x="14160" y="10847"/>
                    <a:pt x="15262" y="10614"/>
                    <a:pt x="15924" y="9073"/>
                  </a:cubicBezTo>
                  <a:cubicBezTo>
                    <a:pt x="16242" y="8345"/>
                    <a:pt x="16484" y="7393"/>
                    <a:pt x="16662" y="6208"/>
                  </a:cubicBezTo>
                  <a:cubicBezTo>
                    <a:pt x="16671" y="6105"/>
                    <a:pt x="16727" y="5760"/>
                    <a:pt x="16821" y="5200"/>
                  </a:cubicBezTo>
                  <a:cubicBezTo>
                    <a:pt x="16979" y="4257"/>
                    <a:pt x="16998" y="4061"/>
                    <a:pt x="16998" y="3912"/>
                  </a:cubicBezTo>
                  <a:cubicBezTo>
                    <a:pt x="16998" y="3380"/>
                    <a:pt x="16746" y="2904"/>
                    <a:pt x="16316" y="2624"/>
                  </a:cubicBezTo>
                  <a:cubicBezTo>
                    <a:pt x="16036" y="2437"/>
                    <a:pt x="15719" y="2353"/>
                    <a:pt x="15336" y="2353"/>
                  </a:cubicBezTo>
                  <a:cubicBezTo>
                    <a:pt x="15084" y="2353"/>
                    <a:pt x="14851" y="2390"/>
                    <a:pt x="14627" y="2474"/>
                  </a:cubicBezTo>
                  <a:cubicBezTo>
                    <a:pt x="14431" y="2390"/>
                    <a:pt x="14207" y="2353"/>
                    <a:pt x="13964" y="2353"/>
                  </a:cubicBezTo>
                  <a:cubicBezTo>
                    <a:pt x="13535" y="2353"/>
                    <a:pt x="13171" y="2465"/>
                    <a:pt x="12854" y="2661"/>
                  </a:cubicBezTo>
                  <a:cubicBezTo>
                    <a:pt x="12508" y="2465"/>
                    <a:pt x="12098" y="2353"/>
                    <a:pt x="11649" y="2353"/>
                  </a:cubicBezTo>
                  <a:cubicBezTo>
                    <a:pt x="11575" y="2353"/>
                    <a:pt x="11481" y="2353"/>
                    <a:pt x="11397" y="2372"/>
                  </a:cubicBezTo>
                  <a:cubicBezTo>
                    <a:pt x="11304" y="1980"/>
                    <a:pt x="11080" y="1644"/>
                    <a:pt x="10781" y="1401"/>
                  </a:cubicBezTo>
                  <a:cubicBezTo>
                    <a:pt x="10436" y="1130"/>
                    <a:pt x="10007" y="990"/>
                    <a:pt x="9540" y="990"/>
                  </a:cubicBezTo>
                  <a:cubicBezTo>
                    <a:pt x="9036" y="990"/>
                    <a:pt x="8569" y="1158"/>
                    <a:pt x="8215" y="1466"/>
                  </a:cubicBezTo>
                  <a:cubicBezTo>
                    <a:pt x="7916" y="1718"/>
                    <a:pt x="7720" y="2026"/>
                    <a:pt x="7627" y="2381"/>
                  </a:cubicBezTo>
                  <a:cubicBezTo>
                    <a:pt x="7487" y="2400"/>
                    <a:pt x="7337" y="2428"/>
                    <a:pt x="7197" y="2484"/>
                  </a:cubicBezTo>
                  <a:cubicBezTo>
                    <a:pt x="7141" y="2465"/>
                    <a:pt x="7067" y="2437"/>
                    <a:pt x="7011" y="2428"/>
                  </a:cubicBezTo>
                  <a:cubicBezTo>
                    <a:pt x="6964" y="1737"/>
                    <a:pt x="6674" y="1121"/>
                    <a:pt x="6142" y="673"/>
                  </a:cubicBezTo>
                  <a:cubicBezTo>
                    <a:pt x="5629" y="234"/>
                    <a:pt x="4929" y="1"/>
                    <a:pt x="4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4" name="Google Shape;4284;p56"/>
            <p:cNvSpPr/>
            <p:nvPr/>
          </p:nvSpPr>
          <p:spPr>
            <a:xfrm rot="1007774">
              <a:off x="7964406" y="576807"/>
              <a:ext cx="965286" cy="548265"/>
            </a:xfrm>
            <a:custGeom>
              <a:avLst/>
              <a:gdLst/>
              <a:ahLst/>
              <a:cxnLst/>
              <a:rect l="l" t="t" r="r" b="b"/>
              <a:pathLst>
                <a:path w="14217" h="8075" extrusionOk="0">
                  <a:moveTo>
                    <a:pt x="10296" y="3025"/>
                  </a:moveTo>
                  <a:cubicBezTo>
                    <a:pt x="10286" y="3100"/>
                    <a:pt x="10277" y="3156"/>
                    <a:pt x="10277" y="3221"/>
                  </a:cubicBezTo>
                  <a:cubicBezTo>
                    <a:pt x="10277" y="3380"/>
                    <a:pt x="10305" y="3529"/>
                    <a:pt x="10380" y="3669"/>
                  </a:cubicBezTo>
                  <a:cubicBezTo>
                    <a:pt x="10445" y="3809"/>
                    <a:pt x="10539" y="3921"/>
                    <a:pt x="10669" y="4005"/>
                  </a:cubicBezTo>
                  <a:cubicBezTo>
                    <a:pt x="10632" y="4220"/>
                    <a:pt x="10567" y="4369"/>
                    <a:pt x="10473" y="4472"/>
                  </a:cubicBezTo>
                  <a:cubicBezTo>
                    <a:pt x="10380" y="4575"/>
                    <a:pt x="10258" y="4631"/>
                    <a:pt x="10137" y="4631"/>
                  </a:cubicBezTo>
                  <a:cubicBezTo>
                    <a:pt x="10016" y="4631"/>
                    <a:pt x="9913" y="4575"/>
                    <a:pt x="9820" y="4463"/>
                  </a:cubicBezTo>
                  <a:cubicBezTo>
                    <a:pt x="9726" y="4341"/>
                    <a:pt x="9689" y="4164"/>
                    <a:pt x="9689" y="3931"/>
                  </a:cubicBezTo>
                  <a:cubicBezTo>
                    <a:pt x="9689" y="3641"/>
                    <a:pt x="9745" y="3427"/>
                    <a:pt x="9857" y="3259"/>
                  </a:cubicBezTo>
                  <a:cubicBezTo>
                    <a:pt x="9960" y="3100"/>
                    <a:pt x="10100" y="3025"/>
                    <a:pt x="10258" y="3025"/>
                  </a:cubicBezTo>
                  <a:close/>
                  <a:moveTo>
                    <a:pt x="7225" y="5928"/>
                  </a:moveTo>
                  <a:cubicBezTo>
                    <a:pt x="7113" y="6469"/>
                    <a:pt x="6992" y="6861"/>
                    <a:pt x="6870" y="7113"/>
                  </a:cubicBezTo>
                  <a:cubicBezTo>
                    <a:pt x="6740" y="7356"/>
                    <a:pt x="6618" y="7468"/>
                    <a:pt x="6516" y="7468"/>
                  </a:cubicBezTo>
                  <a:cubicBezTo>
                    <a:pt x="6404" y="7468"/>
                    <a:pt x="6338" y="7393"/>
                    <a:pt x="6338" y="7225"/>
                  </a:cubicBezTo>
                  <a:cubicBezTo>
                    <a:pt x="6338" y="7067"/>
                    <a:pt x="6413" y="6880"/>
                    <a:pt x="6553" y="6656"/>
                  </a:cubicBezTo>
                  <a:cubicBezTo>
                    <a:pt x="6693" y="6432"/>
                    <a:pt x="6917" y="6199"/>
                    <a:pt x="7225" y="5928"/>
                  </a:cubicBezTo>
                  <a:close/>
                  <a:moveTo>
                    <a:pt x="12975" y="5909"/>
                  </a:moveTo>
                  <a:lnTo>
                    <a:pt x="12975" y="5909"/>
                  </a:lnTo>
                  <a:cubicBezTo>
                    <a:pt x="12853" y="6479"/>
                    <a:pt x="12723" y="6880"/>
                    <a:pt x="12592" y="7113"/>
                  </a:cubicBezTo>
                  <a:cubicBezTo>
                    <a:pt x="12461" y="7347"/>
                    <a:pt x="12349" y="7468"/>
                    <a:pt x="12247" y="7468"/>
                  </a:cubicBezTo>
                  <a:cubicBezTo>
                    <a:pt x="12191" y="7468"/>
                    <a:pt x="12144" y="7449"/>
                    <a:pt x="12116" y="7403"/>
                  </a:cubicBezTo>
                  <a:cubicBezTo>
                    <a:pt x="12088" y="7356"/>
                    <a:pt x="12079" y="7300"/>
                    <a:pt x="12079" y="7225"/>
                  </a:cubicBezTo>
                  <a:cubicBezTo>
                    <a:pt x="12079" y="7067"/>
                    <a:pt x="12153" y="6861"/>
                    <a:pt x="12293" y="6647"/>
                  </a:cubicBezTo>
                  <a:cubicBezTo>
                    <a:pt x="12433" y="6423"/>
                    <a:pt x="12667" y="6180"/>
                    <a:pt x="12975" y="5909"/>
                  </a:cubicBezTo>
                  <a:close/>
                  <a:moveTo>
                    <a:pt x="2689" y="1"/>
                  </a:moveTo>
                  <a:cubicBezTo>
                    <a:pt x="2306" y="1"/>
                    <a:pt x="1961" y="66"/>
                    <a:pt x="1634" y="188"/>
                  </a:cubicBezTo>
                  <a:cubicBezTo>
                    <a:pt x="1326" y="318"/>
                    <a:pt x="1065" y="496"/>
                    <a:pt x="878" y="720"/>
                  </a:cubicBezTo>
                  <a:cubicBezTo>
                    <a:pt x="691" y="953"/>
                    <a:pt x="598" y="1205"/>
                    <a:pt x="598" y="1513"/>
                  </a:cubicBezTo>
                  <a:cubicBezTo>
                    <a:pt x="598" y="1728"/>
                    <a:pt x="673" y="1933"/>
                    <a:pt x="794" y="2101"/>
                  </a:cubicBezTo>
                  <a:cubicBezTo>
                    <a:pt x="925" y="2278"/>
                    <a:pt x="1111" y="2409"/>
                    <a:pt x="1354" y="2474"/>
                  </a:cubicBezTo>
                  <a:cubicBezTo>
                    <a:pt x="915" y="2596"/>
                    <a:pt x="579" y="2773"/>
                    <a:pt x="346" y="3016"/>
                  </a:cubicBezTo>
                  <a:cubicBezTo>
                    <a:pt x="112" y="3259"/>
                    <a:pt x="0" y="3567"/>
                    <a:pt x="0" y="3921"/>
                  </a:cubicBezTo>
                  <a:cubicBezTo>
                    <a:pt x="0" y="4183"/>
                    <a:pt x="84" y="4416"/>
                    <a:pt x="262" y="4621"/>
                  </a:cubicBezTo>
                  <a:cubicBezTo>
                    <a:pt x="439" y="4836"/>
                    <a:pt x="691" y="4995"/>
                    <a:pt x="1046" y="5116"/>
                  </a:cubicBezTo>
                  <a:cubicBezTo>
                    <a:pt x="1391" y="5228"/>
                    <a:pt x="1821" y="5293"/>
                    <a:pt x="2353" y="5293"/>
                  </a:cubicBezTo>
                  <a:cubicBezTo>
                    <a:pt x="2726" y="5293"/>
                    <a:pt x="3109" y="5256"/>
                    <a:pt x="3491" y="5181"/>
                  </a:cubicBezTo>
                  <a:cubicBezTo>
                    <a:pt x="3874" y="5116"/>
                    <a:pt x="4182" y="5032"/>
                    <a:pt x="4425" y="4920"/>
                  </a:cubicBezTo>
                  <a:cubicBezTo>
                    <a:pt x="4434" y="4967"/>
                    <a:pt x="4453" y="4995"/>
                    <a:pt x="4462" y="5041"/>
                  </a:cubicBezTo>
                  <a:cubicBezTo>
                    <a:pt x="4518" y="5209"/>
                    <a:pt x="4639" y="5293"/>
                    <a:pt x="4789" y="5293"/>
                  </a:cubicBezTo>
                  <a:cubicBezTo>
                    <a:pt x="4919" y="5293"/>
                    <a:pt x="5013" y="5256"/>
                    <a:pt x="5069" y="5181"/>
                  </a:cubicBezTo>
                  <a:cubicBezTo>
                    <a:pt x="5125" y="5116"/>
                    <a:pt x="5181" y="4985"/>
                    <a:pt x="5227" y="4789"/>
                  </a:cubicBezTo>
                  <a:cubicBezTo>
                    <a:pt x="5293" y="4528"/>
                    <a:pt x="5367" y="4295"/>
                    <a:pt x="5480" y="4080"/>
                  </a:cubicBezTo>
                  <a:cubicBezTo>
                    <a:pt x="5582" y="3856"/>
                    <a:pt x="5676" y="3669"/>
                    <a:pt x="5769" y="3529"/>
                  </a:cubicBezTo>
                  <a:cubicBezTo>
                    <a:pt x="5862" y="3389"/>
                    <a:pt x="5946" y="3315"/>
                    <a:pt x="5993" y="3315"/>
                  </a:cubicBezTo>
                  <a:cubicBezTo>
                    <a:pt x="6040" y="3315"/>
                    <a:pt x="6058" y="3352"/>
                    <a:pt x="6058" y="3408"/>
                  </a:cubicBezTo>
                  <a:cubicBezTo>
                    <a:pt x="6058" y="3501"/>
                    <a:pt x="6040" y="3688"/>
                    <a:pt x="5974" y="3949"/>
                  </a:cubicBezTo>
                  <a:cubicBezTo>
                    <a:pt x="5918" y="4239"/>
                    <a:pt x="5900" y="4453"/>
                    <a:pt x="5900" y="4565"/>
                  </a:cubicBezTo>
                  <a:cubicBezTo>
                    <a:pt x="5900" y="4799"/>
                    <a:pt x="5956" y="4976"/>
                    <a:pt x="6058" y="5088"/>
                  </a:cubicBezTo>
                  <a:cubicBezTo>
                    <a:pt x="6161" y="5209"/>
                    <a:pt x="6329" y="5275"/>
                    <a:pt x="6534" y="5275"/>
                  </a:cubicBezTo>
                  <a:cubicBezTo>
                    <a:pt x="6796" y="5275"/>
                    <a:pt x="7029" y="5209"/>
                    <a:pt x="7234" y="5069"/>
                  </a:cubicBezTo>
                  <a:lnTo>
                    <a:pt x="7374" y="4967"/>
                  </a:lnTo>
                  <a:lnTo>
                    <a:pt x="7346" y="5200"/>
                  </a:lnTo>
                  <a:cubicBezTo>
                    <a:pt x="6712" y="5685"/>
                    <a:pt x="6292" y="6096"/>
                    <a:pt x="6058" y="6423"/>
                  </a:cubicBezTo>
                  <a:cubicBezTo>
                    <a:pt x="5834" y="6749"/>
                    <a:pt x="5722" y="7067"/>
                    <a:pt x="5722" y="7356"/>
                  </a:cubicBezTo>
                  <a:cubicBezTo>
                    <a:pt x="5722" y="7561"/>
                    <a:pt x="5788" y="7739"/>
                    <a:pt x="5918" y="7870"/>
                  </a:cubicBezTo>
                  <a:cubicBezTo>
                    <a:pt x="6049" y="8000"/>
                    <a:pt x="6226" y="8066"/>
                    <a:pt x="6432" y="8066"/>
                  </a:cubicBezTo>
                  <a:cubicBezTo>
                    <a:pt x="6833" y="8066"/>
                    <a:pt x="7160" y="7823"/>
                    <a:pt x="7412" y="7328"/>
                  </a:cubicBezTo>
                  <a:cubicBezTo>
                    <a:pt x="7673" y="6843"/>
                    <a:pt x="7878" y="6161"/>
                    <a:pt x="8046" y="5312"/>
                  </a:cubicBezTo>
                  <a:cubicBezTo>
                    <a:pt x="8438" y="5032"/>
                    <a:pt x="8774" y="4808"/>
                    <a:pt x="9045" y="4640"/>
                  </a:cubicBezTo>
                  <a:cubicBezTo>
                    <a:pt x="9138" y="4836"/>
                    <a:pt x="9269" y="4995"/>
                    <a:pt x="9446" y="5116"/>
                  </a:cubicBezTo>
                  <a:cubicBezTo>
                    <a:pt x="9614" y="5228"/>
                    <a:pt x="9829" y="5293"/>
                    <a:pt x="10072" y="5293"/>
                  </a:cubicBezTo>
                  <a:cubicBezTo>
                    <a:pt x="10361" y="5293"/>
                    <a:pt x="10632" y="5181"/>
                    <a:pt x="10856" y="4976"/>
                  </a:cubicBezTo>
                  <a:cubicBezTo>
                    <a:pt x="11089" y="4761"/>
                    <a:pt x="11239" y="4481"/>
                    <a:pt x="11323" y="4145"/>
                  </a:cubicBezTo>
                  <a:cubicBezTo>
                    <a:pt x="11481" y="4136"/>
                    <a:pt x="11649" y="4127"/>
                    <a:pt x="11789" y="4089"/>
                  </a:cubicBezTo>
                  <a:lnTo>
                    <a:pt x="11789" y="4089"/>
                  </a:lnTo>
                  <a:cubicBezTo>
                    <a:pt x="11789" y="4183"/>
                    <a:pt x="11780" y="4285"/>
                    <a:pt x="11780" y="4388"/>
                  </a:cubicBezTo>
                  <a:cubicBezTo>
                    <a:pt x="11780" y="4649"/>
                    <a:pt x="11836" y="4855"/>
                    <a:pt x="11948" y="5032"/>
                  </a:cubicBezTo>
                  <a:cubicBezTo>
                    <a:pt x="12069" y="5209"/>
                    <a:pt x="12219" y="5293"/>
                    <a:pt x="12405" y="5293"/>
                  </a:cubicBezTo>
                  <a:cubicBezTo>
                    <a:pt x="12573" y="5293"/>
                    <a:pt x="12732" y="5209"/>
                    <a:pt x="12872" y="5060"/>
                  </a:cubicBezTo>
                  <a:cubicBezTo>
                    <a:pt x="13021" y="4901"/>
                    <a:pt x="13143" y="4668"/>
                    <a:pt x="13227" y="4379"/>
                  </a:cubicBezTo>
                  <a:lnTo>
                    <a:pt x="13227" y="4379"/>
                  </a:lnTo>
                  <a:cubicBezTo>
                    <a:pt x="13189" y="4659"/>
                    <a:pt x="13152" y="4883"/>
                    <a:pt x="13133" y="5032"/>
                  </a:cubicBezTo>
                  <a:lnTo>
                    <a:pt x="13124" y="5172"/>
                  </a:lnTo>
                  <a:cubicBezTo>
                    <a:pt x="12676" y="5508"/>
                    <a:pt x="12340" y="5816"/>
                    <a:pt x="12088" y="6068"/>
                  </a:cubicBezTo>
                  <a:cubicBezTo>
                    <a:pt x="11845" y="6329"/>
                    <a:pt x="11687" y="6563"/>
                    <a:pt x="11603" y="6768"/>
                  </a:cubicBezTo>
                  <a:cubicBezTo>
                    <a:pt x="11509" y="6973"/>
                    <a:pt x="11472" y="7169"/>
                    <a:pt x="11472" y="7365"/>
                  </a:cubicBezTo>
                  <a:cubicBezTo>
                    <a:pt x="11472" y="7580"/>
                    <a:pt x="11547" y="7748"/>
                    <a:pt x="11668" y="7879"/>
                  </a:cubicBezTo>
                  <a:cubicBezTo>
                    <a:pt x="11799" y="8010"/>
                    <a:pt x="11976" y="8075"/>
                    <a:pt x="12181" y="8075"/>
                  </a:cubicBezTo>
                  <a:cubicBezTo>
                    <a:pt x="12629" y="8075"/>
                    <a:pt x="12993" y="7767"/>
                    <a:pt x="13255" y="7141"/>
                  </a:cubicBezTo>
                  <a:cubicBezTo>
                    <a:pt x="13525" y="6525"/>
                    <a:pt x="13740" y="5685"/>
                    <a:pt x="13889" y="4621"/>
                  </a:cubicBezTo>
                  <a:cubicBezTo>
                    <a:pt x="13899" y="4519"/>
                    <a:pt x="13955" y="4173"/>
                    <a:pt x="14048" y="3585"/>
                  </a:cubicBezTo>
                  <a:cubicBezTo>
                    <a:pt x="14160" y="2979"/>
                    <a:pt x="14216" y="2633"/>
                    <a:pt x="14216" y="2521"/>
                  </a:cubicBezTo>
                  <a:cubicBezTo>
                    <a:pt x="14216" y="2465"/>
                    <a:pt x="14188" y="2428"/>
                    <a:pt x="14160" y="2400"/>
                  </a:cubicBezTo>
                  <a:cubicBezTo>
                    <a:pt x="14123" y="2372"/>
                    <a:pt x="14048" y="2362"/>
                    <a:pt x="13955" y="2362"/>
                  </a:cubicBezTo>
                  <a:cubicBezTo>
                    <a:pt x="13815" y="2362"/>
                    <a:pt x="13721" y="2381"/>
                    <a:pt x="13656" y="2446"/>
                  </a:cubicBezTo>
                  <a:cubicBezTo>
                    <a:pt x="13581" y="2502"/>
                    <a:pt x="13535" y="2586"/>
                    <a:pt x="13507" y="2708"/>
                  </a:cubicBezTo>
                  <a:cubicBezTo>
                    <a:pt x="13413" y="3072"/>
                    <a:pt x="13301" y="3389"/>
                    <a:pt x="13199" y="3641"/>
                  </a:cubicBezTo>
                  <a:cubicBezTo>
                    <a:pt x="13096" y="3903"/>
                    <a:pt x="13003" y="4089"/>
                    <a:pt x="12909" y="4201"/>
                  </a:cubicBezTo>
                  <a:cubicBezTo>
                    <a:pt x="12816" y="4323"/>
                    <a:pt x="12732" y="4388"/>
                    <a:pt x="12676" y="4388"/>
                  </a:cubicBezTo>
                  <a:cubicBezTo>
                    <a:pt x="12592" y="4388"/>
                    <a:pt x="12545" y="4313"/>
                    <a:pt x="12545" y="4155"/>
                  </a:cubicBezTo>
                  <a:cubicBezTo>
                    <a:pt x="12545" y="4061"/>
                    <a:pt x="12555" y="3940"/>
                    <a:pt x="12583" y="3772"/>
                  </a:cubicBezTo>
                  <a:cubicBezTo>
                    <a:pt x="12601" y="3623"/>
                    <a:pt x="12639" y="3455"/>
                    <a:pt x="12667" y="3287"/>
                  </a:cubicBezTo>
                  <a:cubicBezTo>
                    <a:pt x="12685" y="3156"/>
                    <a:pt x="12723" y="3025"/>
                    <a:pt x="12760" y="2867"/>
                  </a:cubicBezTo>
                  <a:cubicBezTo>
                    <a:pt x="12807" y="2680"/>
                    <a:pt x="12825" y="2558"/>
                    <a:pt x="12825" y="2521"/>
                  </a:cubicBezTo>
                  <a:cubicBezTo>
                    <a:pt x="12825" y="2465"/>
                    <a:pt x="12807" y="2418"/>
                    <a:pt x="12769" y="2400"/>
                  </a:cubicBezTo>
                  <a:cubicBezTo>
                    <a:pt x="12732" y="2372"/>
                    <a:pt x="12676" y="2353"/>
                    <a:pt x="12583" y="2353"/>
                  </a:cubicBezTo>
                  <a:cubicBezTo>
                    <a:pt x="12415" y="2353"/>
                    <a:pt x="12303" y="2372"/>
                    <a:pt x="12228" y="2428"/>
                  </a:cubicBezTo>
                  <a:cubicBezTo>
                    <a:pt x="12163" y="2493"/>
                    <a:pt x="12107" y="2568"/>
                    <a:pt x="12060" y="2698"/>
                  </a:cubicBezTo>
                  <a:cubicBezTo>
                    <a:pt x="11976" y="2941"/>
                    <a:pt x="11920" y="3175"/>
                    <a:pt x="11873" y="3399"/>
                  </a:cubicBezTo>
                  <a:cubicBezTo>
                    <a:pt x="11687" y="3445"/>
                    <a:pt x="11519" y="3473"/>
                    <a:pt x="11369" y="3483"/>
                  </a:cubicBezTo>
                  <a:cubicBezTo>
                    <a:pt x="11332" y="3165"/>
                    <a:pt x="11229" y="2895"/>
                    <a:pt x="11033" y="2680"/>
                  </a:cubicBezTo>
                  <a:cubicBezTo>
                    <a:pt x="10847" y="2456"/>
                    <a:pt x="10585" y="2353"/>
                    <a:pt x="10268" y="2353"/>
                  </a:cubicBezTo>
                  <a:cubicBezTo>
                    <a:pt x="10016" y="2353"/>
                    <a:pt x="9782" y="2418"/>
                    <a:pt x="9568" y="2558"/>
                  </a:cubicBezTo>
                  <a:cubicBezTo>
                    <a:pt x="9362" y="2698"/>
                    <a:pt x="9194" y="2885"/>
                    <a:pt x="9082" y="3128"/>
                  </a:cubicBezTo>
                  <a:cubicBezTo>
                    <a:pt x="8961" y="3380"/>
                    <a:pt x="8905" y="3660"/>
                    <a:pt x="8905" y="3968"/>
                  </a:cubicBezTo>
                  <a:lnTo>
                    <a:pt x="8905" y="4033"/>
                  </a:lnTo>
                  <a:cubicBezTo>
                    <a:pt x="8672" y="4192"/>
                    <a:pt x="8429" y="4369"/>
                    <a:pt x="8158" y="4565"/>
                  </a:cubicBezTo>
                  <a:lnTo>
                    <a:pt x="8214" y="4136"/>
                  </a:lnTo>
                  <a:cubicBezTo>
                    <a:pt x="8354" y="3287"/>
                    <a:pt x="8420" y="2755"/>
                    <a:pt x="8420" y="2558"/>
                  </a:cubicBezTo>
                  <a:cubicBezTo>
                    <a:pt x="8420" y="2493"/>
                    <a:pt x="8392" y="2446"/>
                    <a:pt x="8354" y="2409"/>
                  </a:cubicBezTo>
                  <a:cubicBezTo>
                    <a:pt x="8326" y="2372"/>
                    <a:pt x="8242" y="2353"/>
                    <a:pt x="8112" y="2353"/>
                  </a:cubicBezTo>
                  <a:cubicBezTo>
                    <a:pt x="7962" y="2353"/>
                    <a:pt x="7841" y="2372"/>
                    <a:pt x="7776" y="2428"/>
                  </a:cubicBezTo>
                  <a:cubicBezTo>
                    <a:pt x="7701" y="2493"/>
                    <a:pt x="7654" y="2568"/>
                    <a:pt x="7636" y="2698"/>
                  </a:cubicBezTo>
                  <a:cubicBezTo>
                    <a:pt x="7580" y="3147"/>
                    <a:pt x="7542" y="3473"/>
                    <a:pt x="7514" y="3688"/>
                  </a:cubicBezTo>
                  <a:cubicBezTo>
                    <a:pt x="7505" y="3809"/>
                    <a:pt x="7496" y="3940"/>
                    <a:pt x="7486" y="4052"/>
                  </a:cubicBezTo>
                  <a:cubicBezTo>
                    <a:pt x="7346" y="4220"/>
                    <a:pt x="7216" y="4341"/>
                    <a:pt x="7132" y="4425"/>
                  </a:cubicBezTo>
                  <a:cubicBezTo>
                    <a:pt x="7020" y="4528"/>
                    <a:pt x="6926" y="4575"/>
                    <a:pt x="6842" y="4575"/>
                  </a:cubicBezTo>
                  <a:cubicBezTo>
                    <a:pt x="6721" y="4575"/>
                    <a:pt x="6665" y="4500"/>
                    <a:pt x="6665" y="4332"/>
                  </a:cubicBezTo>
                  <a:cubicBezTo>
                    <a:pt x="6665" y="4220"/>
                    <a:pt x="6702" y="3987"/>
                    <a:pt x="6786" y="3623"/>
                  </a:cubicBezTo>
                  <a:cubicBezTo>
                    <a:pt x="6880" y="3203"/>
                    <a:pt x="6926" y="2913"/>
                    <a:pt x="6926" y="2745"/>
                  </a:cubicBezTo>
                  <a:cubicBezTo>
                    <a:pt x="6926" y="2474"/>
                    <a:pt x="6796" y="2353"/>
                    <a:pt x="6525" y="2353"/>
                  </a:cubicBezTo>
                  <a:cubicBezTo>
                    <a:pt x="6385" y="2353"/>
                    <a:pt x="6245" y="2400"/>
                    <a:pt x="6086" y="2493"/>
                  </a:cubicBezTo>
                  <a:cubicBezTo>
                    <a:pt x="5918" y="2586"/>
                    <a:pt x="5760" y="2745"/>
                    <a:pt x="5582" y="2969"/>
                  </a:cubicBezTo>
                  <a:cubicBezTo>
                    <a:pt x="5414" y="3193"/>
                    <a:pt x="5255" y="3483"/>
                    <a:pt x="5125" y="3828"/>
                  </a:cubicBezTo>
                  <a:cubicBezTo>
                    <a:pt x="5134" y="3641"/>
                    <a:pt x="5162" y="3492"/>
                    <a:pt x="5181" y="3380"/>
                  </a:cubicBezTo>
                  <a:cubicBezTo>
                    <a:pt x="5209" y="3249"/>
                    <a:pt x="5246" y="3109"/>
                    <a:pt x="5274" y="2941"/>
                  </a:cubicBezTo>
                  <a:cubicBezTo>
                    <a:pt x="5339" y="2708"/>
                    <a:pt x="5367" y="2558"/>
                    <a:pt x="5367" y="2502"/>
                  </a:cubicBezTo>
                  <a:cubicBezTo>
                    <a:pt x="5367" y="2446"/>
                    <a:pt x="5358" y="2409"/>
                    <a:pt x="5321" y="2381"/>
                  </a:cubicBezTo>
                  <a:cubicBezTo>
                    <a:pt x="5293" y="2362"/>
                    <a:pt x="5227" y="2353"/>
                    <a:pt x="5153" y="2353"/>
                  </a:cubicBezTo>
                  <a:cubicBezTo>
                    <a:pt x="4994" y="2353"/>
                    <a:pt x="4882" y="2372"/>
                    <a:pt x="4798" y="2428"/>
                  </a:cubicBezTo>
                  <a:cubicBezTo>
                    <a:pt x="4714" y="2493"/>
                    <a:pt x="4658" y="2568"/>
                    <a:pt x="4611" y="2698"/>
                  </a:cubicBezTo>
                  <a:cubicBezTo>
                    <a:pt x="4471" y="3156"/>
                    <a:pt x="4387" y="3641"/>
                    <a:pt x="4387" y="4155"/>
                  </a:cubicBezTo>
                  <a:cubicBezTo>
                    <a:pt x="4145" y="4248"/>
                    <a:pt x="3855" y="4332"/>
                    <a:pt x="3529" y="4407"/>
                  </a:cubicBezTo>
                  <a:cubicBezTo>
                    <a:pt x="3146" y="4481"/>
                    <a:pt x="2782" y="4519"/>
                    <a:pt x="2446" y="4519"/>
                  </a:cubicBezTo>
                  <a:cubicBezTo>
                    <a:pt x="1914" y="4519"/>
                    <a:pt x="1541" y="4453"/>
                    <a:pt x="1298" y="4323"/>
                  </a:cubicBezTo>
                  <a:cubicBezTo>
                    <a:pt x="1065" y="4192"/>
                    <a:pt x="934" y="3996"/>
                    <a:pt x="934" y="3735"/>
                  </a:cubicBezTo>
                  <a:cubicBezTo>
                    <a:pt x="934" y="3585"/>
                    <a:pt x="981" y="3445"/>
                    <a:pt x="1093" y="3305"/>
                  </a:cubicBezTo>
                  <a:cubicBezTo>
                    <a:pt x="1195" y="3175"/>
                    <a:pt x="1354" y="3063"/>
                    <a:pt x="1578" y="2979"/>
                  </a:cubicBezTo>
                  <a:cubicBezTo>
                    <a:pt x="1802" y="2895"/>
                    <a:pt x="2091" y="2848"/>
                    <a:pt x="2427" y="2839"/>
                  </a:cubicBezTo>
                  <a:cubicBezTo>
                    <a:pt x="2679" y="2839"/>
                    <a:pt x="2801" y="2698"/>
                    <a:pt x="2801" y="2418"/>
                  </a:cubicBezTo>
                  <a:cubicBezTo>
                    <a:pt x="2801" y="2334"/>
                    <a:pt x="2782" y="2269"/>
                    <a:pt x="2745" y="2232"/>
                  </a:cubicBezTo>
                  <a:cubicBezTo>
                    <a:pt x="2707" y="2194"/>
                    <a:pt x="2642" y="2176"/>
                    <a:pt x="2558" y="2176"/>
                  </a:cubicBezTo>
                  <a:cubicBezTo>
                    <a:pt x="2194" y="2166"/>
                    <a:pt x="1942" y="2092"/>
                    <a:pt x="1774" y="1961"/>
                  </a:cubicBezTo>
                  <a:cubicBezTo>
                    <a:pt x="1615" y="1840"/>
                    <a:pt x="1541" y="1681"/>
                    <a:pt x="1541" y="1485"/>
                  </a:cubicBezTo>
                  <a:cubicBezTo>
                    <a:pt x="1541" y="1233"/>
                    <a:pt x="1653" y="1028"/>
                    <a:pt x="1858" y="888"/>
                  </a:cubicBezTo>
                  <a:cubicBezTo>
                    <a:pt x="2073" y="748"/>
                    <a:pt x="2353" y="673"/>
                    <a:pt x="2698" y="673"/>
                  </a:cubicBezTo>
                  <a:cubicBezTo>
                    <a:pt x="2959" y="673"/>
                    <a:pt x="3146" y="720"/>
                    <a:pt x="3258" y="813"/>
                  </a:cubicBezTo>
                  <a:cubicBezTo>
                    <a:pt x="3379" y="906"/>
                    <a:pt x="3426" y="1018"/>
                    <a:pt x="3426" y="1168"/>
                  </a:cubicBezTo>
                  <a:cubicBezTo>
                    <a:pt x="3426" y="1214"/>
                    <a:pt x="3407" y="1308"/>
                    <a:pt x="3389" y="1448"/>
                  </a:cubicBezTo>
                  <a:cubicBezTo>
                    <a:pt x="3361" y="1532"/>
                    <a:pt x="3351" y="1616"/>
                    <a:pt x="3351" y="1681"/>
                  </a:cubicBezTo>
                  <a:cubicBezTo>
                    <a:pt x="3351" y="1793"/>
                    <a:pt x="3389" y="1858"/>
                    <a:pt x="3445" y="1914"/>
                  </a:cubicBezTo>
                  <a:cubicBezTo>
                    <a:pt x="3519" y="1961"/>
                    <a:pt x="3594" y="1998"/>
                    <a:pt x="3715" y="1998"/>
                  </a:cubicBezTo>
                  <a:cubicBezTo>
                    <a:pt x="3874" y="1998"/>
                    <a:pt x="4005" y="1933"/>
                    <a:pt x="4098" y="1774"/>
                  </a:cubicBezTo>
                  <a:cubicBezTo>
                    <a:pt x="4191" y="1625"/>
                    <a:pt x="4229" y="1429"/>
                    <a:pt x="4229" y="1186"/>
                  </a:cubicBezTo>
                  <a:cubicBezTo>
                    <a:pt x="4229" y="832"/>
                    <a:pt x="4098" y="552"/>
                    <a:pt x="3846" y="328"/>
                  </a:cubicBezTo>
                  <a:cubicBezTo>
                    <a:pt x="3585" y="113"/>
                    <a:pt x="3202" y="1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8BA98-1687-C558-4270-8D07E4F00C28}"/>
              </a:ext>
            </a:extLst>
          </p:cNvPr>
          <p:cNvSpPr txBox="1"/>
          <p:nvPr/>
        </p:nvSpPr>
        <p:spPr>
          <a:xfrm>
            <a:off x="3028950" y="2095500"/>
            <a:ext cx="12230100" cy="561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400" dirty="0">
                <a:solidFill>
                  <a:srgbClr val="FFF7F5">
                    <a:lumMod val="25000"/>
                  </a:srgbClr>
                </a:solidFill>
                <a:latin typeface="Arial"/>
              </a:rPr>
              <a:t>Ý nghĩa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7F5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rgbClr val="FFF7F5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fr-FR" sz="4000" dirty="0" err="1">
                <a:latin typeface="+mj-lt"/>
              </a:rPr>
              <a:t>Đo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là </a:t>
            </a:r>
            <a:r>
              <a:rPr lang="fr-FR" sz="4000" dirty="0" err="1">
                <a:latin typeface="+mj-lt"/>
              </a:rPr>
              <a:t>một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những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cách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tốt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để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theo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dõi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. </a:t>
            </a:r>
            <a:r>
              <a:rPr lang="fr-FR" sz="4000" dirty="0" err="1">
                <a:latin typeface="+mj-lt"/>
              </a:rPr>
              <a:t>Thông</a:t>
            </a:r>
            <a:r>
              <a:rPr lang="fr-FR" sz="4000" dirty="0">
                <a:latin typeface="+mj-lt"/>
              </a:rPr>
              <a:t> qua </a:t>
            </a:r>
            <a:r>
              <a:rPr lang="fr-FR" sz="4000" dirty="0" err="1">
                <a:latin typeface="+mj-lt"/>
              </a:rPr>
              <a:t>số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đó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chúng</a:t>
            </a:r>
            <a:r>
              <a:rPr lang="fr-FR" sz="4000" dirty="0">
                <a:latin typeface="+mj-lt"/>
              </a:rPr>
              <a:t> ta </a:t>
            </a:r>
            <a:r>
              <a:rPr lang="fr-FR" sz="4000" dirty="0" err="1">
                <a:latin typeface="+mj-lt"/>
              </a:rPr>
              <a:t>có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giải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pháp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kịp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thời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bảo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vệ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giữ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mạnh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cấp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đủ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oxygen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cần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thiết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cơ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thể</a:t>
            </a:r>
            <a:r>
              <a:rPr lang="fr-FR" sz="4000" dirty="0">
                <a:latin typeface="+mj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7F5">
                  <a:lumMod val="25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54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7" name="Google Shape;4297;p57"/>
          <p:cNvSpPr txBox="1">
            <a:spLocks noGrp="1"/>
          </p:cNvSpPr>
          <p:nvPr>
            <p:ph type="title"/>
          </p:nvPr>
        </p:nvSpPr>
        <p:spPr>
          <a:xfrm>
            <a:off x="3879074" y="1075986"/>
            <a:ext cx="10529850" cy="1269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+mn-lt"/>
              </a:rPr>
              <a:t>LUYỆN TẬP – VẬN DỤNG</a:t>
            </a:r>
            <a:endParaRPr sz="6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899" y="2664690"/>
            <a:ext cx="14554200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Hoạt động: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phổi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từng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C0C148-20A7-6034-6188-98CD9E4E5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65033"/>
              </p:ext>
            </p:extLst>
          </p:nvPr>
        </p:nvGraphicFramePr>
        <p:xfrm>
          <a:off x="946020" y="5590798"/>
          <a:ext cx="16395959" cy="215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6701">
                  <a:extLst>
                    <a:ext uri="{9D8B030D-6E8A-4147-A177-3AD203B41FA5}">
                      <a16:colId xmlns:a16="http://schemas.microsoft.com/office/drawing/2014/main" val="257756434"/>
                    </a:ext>
                  </a:extLst>
                </a:gridCol>
                <a:gridCol w="2314644">
                  <a:extLst>
                    <a:ext uri="{9D8B030D-6E8A-4147-A177-3AD203B41FA5}">
                      <a16:colId xmlns:a16="http://schemas.microsoft.com/office/drawing/2014/main" val="1931588361"/>
                    </a:ext>
                  </a:extLst>
                </a:gridCol>
                <a:gridCol w="2727973">
                  <a:extLst>
                    <a:ext uri="{9D8B030D-6E8A-4147-A177-3AD203B41FA5}">
                      <a16:colId xmlns:a16="http://schemas.microsoft.com/office/drawing/2014/main" val="515137419"/>
                    </a:ext>
                  </a:extLst>
                </a:gridCol>
                <a:gridCol w="2645307">
                  <a:extLst>
                    <a:ext uri="{9D8B030D-6E8A-4147-A177-3AD203B41FA5}">
                      <a16:colId xmlns:a16="http://schemas.microsoft.com/office/drawing/2014/main" val="3539126252"/>
                    </a:ext>
                  </a:extLst>
                </a:gridCol>
                <a:gridCol w="6131334">
                  <a:extLst>
                    <a:ext uri="{9D8B030D-6E8A-4147-A177-3AD203B41FA5}">
                      <a16:colId xmlns:a16="http://schemas.microsoft.com/office/drawing/2014/main" val="1547450979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Họ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và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tên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Giới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tính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Chiều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cao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Cân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nặng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Dung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tích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toàn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phổi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chuẩn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6674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33888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BC069C4-CB4D-4EE5-B0E2-DED3277544F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]\&quot;\uFFFD,{EDFA8867-1FD3-41C9-841C-F9B99C74A1B9}&quot;,&quot;C:\\Users\\GIGABYTE\\Desktop\\CDS\\T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ĐTN. Dung tích phổ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CB98B6-75C2-4AD1-938D-7ABC73E6EF2D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DE5177-C470-461B-A93D-3301FA632E0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84F3E5-6DC1-415F-9CB5-A7882B5B92AE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C71C45-EB31-430B-99C0-0CA41D8B7ABB}:3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ABB690-C4D9-4BE6-BA90-E0634CDBE64C}:3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48E135-527D-411F-A646-FFCFB2886DC6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81D3D-AB3D-40CD-927F-4E0D949E769C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98B36E-81FA-4421-84B3-ABF47D60D1BF}: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7366E1-A98A-4137-AB84-27F83B1F2D1C}:31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215</TotalTime>
  <Words>420</Words>
  <Application>Microsoft Office PowerPoint</Application>
  <PresentationFormat>Custom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Gill Sans MT</vt:lpstr>
      <vt:lpstr>Yeseva One</vt:lpstr>
      <vt:lpstr>Symbol</vt:lpstr>
      <vt:lpstr>DM Serif Display</vt:lpstr>
      <vt:lpstr>Assistant ExtraLight</vt:lpstr>
      <vt:lpstr>Gallery</vt:lpstr>
      <vt:lpstr>HOẠT ĐỘNG THỰC HÀNH VÀ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– 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HĐTN. Dung tích phổi</dc:title>
  <dc:creator>Lê Thảo</dc:creator>
  <cp:lastModifiedBy>Phạm Thu Hà</cp:lastModifiedBy>
  <cp:revision>13</cp:revision>
  <dcterms:created xsi:type="dcterms:W3CDTF">2006-08-16T00:00:00Z</dcterms:created>
  <dcterms:modified xsi:type="dcterms:W3CDTF">2025-05-14T05:57:33Z</dcterms:modified>
  <dc:identifier>DAFKxCpbuk4</dc:identifier>
</cp:coreProperties>
</file>