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8" r:id="rId2"/>
    <p:sldId id="257" r:id="rId3"/>
    <p:sldId id="283" r:id="rId4"/>
    <p:sldId id="364" r:id="rId5"/>
    <p:sldId id="379" r:id="rId6"/>
    <p:sldId id="380" r:id="rId7"/>
    <p:sldId id="330" r:id="rId8"/>
    <p:sldId id="399" r:id="rId9"/>
    <p:sldId id="305" r:id="rId10"/>
    <p:sldId id="367" r:id="rId11"/>
    <p:sldId id="384" r:id="rId12"/>
    <p:sldId id="383" r:id="rId13"/>
    <p:sldId id="385" r:id="rId14"/>
    <p:sldId id="382" r:id="rId15"/>
    <p:sldId id="381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75796"/>
    <a:srgbClr val="3A3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D9874CBD-2283-4DDE-B2A5-4F12DF74DF0C}"/>
    <pc:docChg chg="undo redo custSel addSld delSld modSld sldOrd modMainMaster">
      <pc:chgData name="Thúy Mai" userId="222f1c7e07c9bd7a" providerId="LiveId" clId="{D9874CBD-2283-4DDE-B2A5-4F12DF74DF0C}" dt="2022-06-27T08:19:16.938" v="2273"/>
      <pc:docMkLst>
        <pc:docMk/>
      </pc:docMkLst>
      <pc:sldChg chg="del">
        <pc:chgData name="Thúy Mai" userId="222f1c7e07c9bd7a" providerId="LiveId" clId="{D9874CBD-2283-4DDE-B2A5-4F12DF74DF0C}" dt="2022-06-27T02:39:08.402" v="0" actId="47"/>
        <pc:sldMkLst>
          <pc:docMk/>
          <pc:sldMk cId="1308066030" sldId="256"/>
        </pc:sldMkLst>
      </pc:sldChg>
      <pc:sldChg chg="addSp delSp modSp mod modTransition modAnim">
        <pc:chgData name="Thúy Mai" userId="222f1c7e07c9bd7a" providerId="LiveId" clId="{D9874CBD-2283-4DDE-B2A5-4F12DF74DF0C}" dt="2022-06-27T08:17:08.290" v="2266"/>
        <pc:sldMkLst>
          <pc:docMk/>
          <pc:sldMk cId="2227457534" sldId="257"/>
        </pc:sldMkLst>
        <pc:spChg chg="mod">
          <ac:chgData name="Thúy Mai" userId="222f1c7e07c9bd7a" providerId="LiveId" clId="{D9874CBD-2283-4DDE-B2A5-4F12DF74DF0C}" dt="2022-06-27T08:16:08.523" v="2262" actId="20577"/>
          <ac:spMkLst>
            <pc:docMk/>
            <pc:sldMk cId="2227457534" sldId="257"/>
            <ac:spMk id="5" creationId="{4394753E-685B-E0A2-9631-B2B1AE5B2ECB}"/>
          </ac:spMkLst>
        </pc:spChg>
        <pc:picChg chg="add del mod">
          <ac:chgData name="Thúy Mai" userId="222f1c7e07c9bd7a" providerId="LiveId" clId="{D9874CBD-2283-4DDE-B2A5-4F12DF74DF0C}" dt="2022-06-27T02:49:37.738" v="106" actId="478"/>
          <ac:picMkLst>
            <pc:docMk/>
            <pc:sldMk cId="2227457534" sldId="257"/>
            <ac:picMk id="3" creationId="{E1499F58-7CFD-BEB4-6AAA-6353AB4D54BA}"/>
          </ac:picMkLst>
        </pc:picChg>
        <pc:picChg chg="add del mod">
          <ac:chgData name="Thúy Mai" userId="222f1c7e07c9bd7a" providerId="LiveId" clId="{D9874CBD-2283-4DDE-B2A5-4F12DF74DF0C}" dt="2022-06-27T02:47:15.011" v="99" actId="478"/>
          <ac:picMkLst>
            <pc:docMk/>
            <pc:sldMk cId="2227457534" sldId="257"/>
            <ac:picMk id="6" creationId="{A51A2B8B-80A5-6403-CCF8-4971CE9A61C8}"/>
          </ac:picMkLst>
        </pc:picChg>
        <pc:picChg chg="add del mod ord">
          <ac:chgData name="Thúy Mai" userId="222f1c7e07c9bd7a" providerId="LiveId" clId="{D9874CBD-2283-4DDE-B2A5-4F12DF74DF0C}" dt="2022-06-27T02:47:37.471" v="105" actId="478"/>
          <ac:picMkLst>
            <pc:docMk/>
            <pc:sldMk cId="2227457534" sldId="257"/>
            <ac:picMk id="8" creationId="{061AB5FA-EE38-B6D0-81E6-4A819EA6213C}"/>
          </ac:picMkLst>
        </pc:picChg>
        <pc:picChg chg="add mod">
          <ac:chgData name="Thúy Mai" userId="222f1c7e07c9bd7a" providerId="LiveId" clId="{D9874CBD-2283-4DDE-B2A5-4F12DF74DF0C}" dt="2022-06-27T02:50:36.285" v="120" actId="1076"/>
          <ac:picMkLst>
            <pc:docMk/>
            <pc:sldMk cId="2227457534" sldId="257"/>
            <ac:picMk id="10" creationId="{61C39A99-9758-B7C9-9111-822875D5B62C}"/>
          </ac:picMkLst>
        </pc:picChg>
        <pc:picChg chg="del">
          <ac:chgData name="Thúy Mai" userId="222f1c7e07c9bd7a" providerId="LiveId" clId="{D9874CBD-2283-4DDE-B2A5-4F12DF74DF0C}" dt="2022-06-27T02:45:20.092" v="88" actId="478"/>
          <ac:picMkLst>
            <pc:docMk/>
            <pc:sldMk cId="2227457534" sldId="257"/>
            <ac:picMk id="15362" creationId="{2224BC3B-86E5-D9D2-8E40-EC043B59B34B}"/>
          </ac:picMkLst>
        </pc:picChg>
      </pc:sldChg>
      <pc:sldChg chg="addSp delSp modSp del mod delAnim">
        <pc:chgData name="Thúy Mai" userId="222f1c7e07c9bd7a" providerId="LiveId" clId="{D9874CBD-2283-4DDE-B2A5-4F12DF74DF0C}" dt="2022-06-27T05:43:09.952" v="178" actId="47"/>
        <pc:sldMkLst>
          <pc:docMk/>
          <pc:sldMk cId="299901974" sldId="260"/>
        </pc:sldMkLst>
        <pc:spChg chg="mod">
          <ac:chgData name="Thúy Mai" userId="222f1c7e07c9bd7a" providerId="LiveId" clId="{D9874CBD-2283-4DDE-B2A5-4F12DF74DF0C}" dt="2022-06-27T05:42:47.028" v="174" actId="21"/>
          <ac:spMkLst>
            <pc:docMk/>
            <pc:sldMk cId="299901974" sldId="260"/>
            <ac:spMk id="19" creationId="{D7CDBC88-B427-A7CB-2E10-7D972648A012}"/>
          </ac:spMkLst>
        </pc:spChg>
        <pc:graphicFrameChg chg="add del mod">
          <ac:chgData name="Thúy Mai" userId="222f1c7e07c9bd7a" providerId="LiveId" clId="{D9874CBD-2283-4DDE-B2A5-4F12DF74DF0C}" dt="2022-06-27T02:44:02.482" v="75"/>
          <ac:graphicFrameMkLst>
            <pc:docMk/>
            <pc:sldMk cId="299901974" sldId="260"/>
            <ac:graphicFrameMk id="2" creationId="{BCEB3F33-99CE-34B0-0944-4416705C2FCD}"/>
          </ac:graphicFrameMkLst>
        </pc:graphicFrameChg>
        <pc:picChg chg="del">
          <ac:chgData name="Thúy Mai" userId="222f1c7e07c9bd7a" providerId="LiveId" clId="{D9874CBD-2283-4DDE-B2A5-4F12DF74DF0C}" dt="2022-06-27T02:44:13.971" v="80" actId="478"/>
          <ac:picMkLst>
            <pc:docMk/>
            <pc:sldMk cId="299901974" sldId="260"/>
            <ac:picMk id="3" creationId="{B1A5E226-C929-6766-6777-8DE43A870BCA}"/>
          </ac:picMkLst>
        </pc:picChg>
        <pc:picChg chg="add del mod">
          <ac:chgData name="Thúy Mai" userId="222f1c7e07c9bd7a" providerId="LiveId" clId="{D9874CBD-2283-4DDE-B2A5-4F12DF74DF0C}" dt="2022-06-27T05:42:17.878" v="161" actId="21"/>
          <ac:picMkLst>
            <pc:docMk/>
            <pc:sldMk cId="299901974" sldId="260"/>
            <ac:picMk id="5" creationId="{D7786A1E-B149-4F77-04FF-E7A7A7528E72}"/>
          </ac:picMkLst>
        </pc:picChg>
      </pc:sldChg>
      <pc:sldChg chg="modSp mod ord modTransition">
        <pc:chgData name="Thúy Mai" userId="222f1c7e07c9bd7a" providerId="LiveId" clId="{D9874CBD-2283-4DDE-B2A5-4F12DF74DF0C}" dt="2022-06-27T08:16:52.493" v="2264"/>
        <pc:sldMkLst>
          <pc:docMk/>
          <pc:sldMk cId="2349039686" sldId="283"/>
        </pc:sldMkLst>
        <pc:spChg chg="mod">
          <ac:chgData name="Thúy Mai" userId="222f1c7e07c9bd7a" providerId="LiveId" clId="{D9874CBD-2283-4DDE-B2A5-4F12DF74DF0C}" dt="2022-06-27T05:43:38.432" v="218" actId="20577"/>
          <ac:spMkLst>
            <pc:docMk/>
            <pc:sldMk cId="2349039686" sldId="283"/>
            <ac:spMk id="29" creationId="{0CA7C2FD-0750-7E9F-64B8-8E804512EE55}"/>
          </ac:spMkLst>
        </pc:spChg>
      </pc:sldChg>
      <pc:sldChg chg="addSp delSp modSp mod modTransition">
        <pc:chgData name="Thúy Mai" userId="222f1c7e07c9bd7a" providerId="LiveId" clId="{D9874CBD-2283-4DDE-B2A5-4F12DF74DF0C}" dt="2022-06-27T08:17:57.754" v="2270" actId="1076"/>
        <pc:sldMkLst>
          <pc:docMk/>
          <pc:sldMk cId="801987434" sldId="305"/>
        </pc:sldMkLst>
        <pc:spChg chg="mod">
          <ac:chgData name="Thúy Mai" userId="222f1c7e07c9bd7a" providerId="LiveId" clId="{D9874CBD-2283-4DDE-B2A5-4F12DF74DF0C}" dt="2022-06-27T05:44:21.794" v="270" actId="20577"/>
          <ac:spMkLst>
            <pc:docMk/>
            <pc:sldMk cId="801987434" sldId="305"/>
            <ac:spMk id="10" creationId="{2B29FCE2-B5E7-43DA-95B9-882C89517F56}"/>
          </ac:spMkLst>
        </pc:spChg>
        <pc:spChg chg="add del mod">
          <ac:chgData name="Thúy Mai" userId="222f1c7e07c9bd7a" providerId="LiveId" clId="{D9874CBD-2283-4DDE-B2A5-4F12DF74DF0C}" dt="2022-06-27T05:48:07.497" v="334" actId="478"/>
          <ac:spMkLst>
            <pc:docMk/>
            <pc:sldMk cId="801987434" sldId="305"/>
            <ac:spMk id="13" creationId="{24CAFEB8-ADA5-D458-C612-146D29B7FA84}"/>
          </ac:spMkLst>
        </pc:spChg>
        <pc:spChg chg="mod">
          <ac:chgData name="Thúy Mai" userId="222f1c7e07c9bd7a" providerId="LiveId" clId="{D9874CBD-2283-4DDE-B2A5-4F12DF74DF0C}" dt="2022-06-27T05:48:22.690" v="341" actId="1076"/>
          <ac:spMkLst>
            <pc:docMk/>
            <pc:sldMk cId="801987434" sldId="305"/>
            <ac:spMk id="14" creationId="{F2D9C599-0991-C839-AFC9-EB165033A602}"/>
          </ac:spMkLst>
        </pc:spChg>
        <pc:spChg chg="mod">
          <ac:chgData name="Thúy Mai" userId="222f1c7e07c9bd7a" providerId="LiveId" clId="{D9874CBD-2283-4DDE-B2A5-4F12DF74DF0C}" dt="2022-06-27T05:48:20.626" v="340" actId="1076"/>
          <ac:spMkLst>
            <pc:docMk/>
            <pc:sldMk cId="801987434" sldId="305"/>
            <ac:spMk id="15" creationId="{AD293E4C-0478-1105-E231-354CF78426EA}"/>
          </ac:spMkLst>
        </pc:spChg>
        <pc:spChg chg="mod">
          <ac:chgData name="Thúy Mai" userId="222f1c7e07c9bd7a" providerId="LiveId" clId="{D9874CBD-2283-4DDE-B2A5-4F12DF74DF0C}" dt="2022-06-27T05:46:26.244" v="301" actId="20577"/>
          <ac:spMkLst>
            <pc:docMk/>
            <pc:sldMk cId="801987434" sldId="305"/>
            <ac:spMk id="21" creationId="{2525D504-EC71-4B4C-89C9-1F9D2FDD5722}"/>
          </ac:spMkLst>
        </pc:spChg>
        <pc:spChg chg="mod">
          <ac:chgData name="Thúy Mai" userId="222f1c7e07c9bd7a" providerId="LiveId" clId="{D9874CBD-2283-4DDE-B2A5-4F12DF74DF0C}" dt="2022-06-27T05:47:31.400" v="323" actId="20577"/>
          <ac:spMkLst>
            <pc:docMk/>
            <pc:sldMk cId="801987434" sldId="305"/>
            <ac:spMk id="23" creationId="{1C289154-5D47-4EA9-915E-15E56B3A5E20}"/>
          </ac:spMkLst>
        </pc:spChg>
        <pc:spChg chg="mod">
          <ac:chgData name="Thúy Mai" userId="222f1c7e07c9bd7a" providerId="LiveId" clId="{D9874CBD-2283-4DDE-B2A5-4F12DF74DF0C}" dt="2022-06-27T08:17:57.754" v="2270" actId="1076"/>
          <ac:spMkLst>
            <pc:docMk/>
            <pc:sldMk cId="801987434" sldId="305"/>
            <ac:spMk id="24" creationId="{2345BAF2-96F5-4721-BFE6-B7B0788DB1BD}"/>
          </ac:spMkLst>
        </pc:spChg>
        <pc:graphicFrameChg chg="add del mod">
          <ac:chgData name="Thúy Mai" userId="222f1c7e07c9bd7a" providerId="LiveId" clId="{D9874CBD-2283-4DDE-B2A5-4F12DF74DF0C}" dt="2022-06-27T05:46:37.872" v="304"/>
          <ac:graphicFrameMkLst>
            <pc:docMk/>
            <pc:sldMk cId="801987434" sldId="305"/>
            <ac:graphicFrameMk id="2" creationId="{C5977ED1-C9D9-40E6-1D99-F28D3460E13D}"/>
          </ac:graphicFrameMkLst>
        </pc:graphicFrameChg>
        <pc:picChg chg="del">
          <ac:chgData name="Thúy Mai" userId="222f1c7e07c9bd7a" providerId="LiveId" clId="{D9874CBD-2283-4DDE-B2A5-4F12DF74DF0C}" dt="2022-06-27T05:46:02.713" v="271" actId="478"/>
          <ac:picMkLst>
            <pc:docMk/>
            <pc:sldMk cId="801987434" sldId="305"/>
            <ac:picMk id="1026" creationId="{EA72F43A-8052-F93A-362D-CF880214EB9C}"/>
          </ac:picMkLst>
        </pc:picChg>
        <pc:picChg chg="add mod">
          <ac:chgData name="Thúy Mai" userId="222f1c7e07c9bd7a" providerId="LiveId" clId="{D9874CBD-2283-4DDE-B2A5-4F12DF74DF0C}" dt="2022-06-27T05:48:27.626" v="343" actId="1076"/>
          <ac:picMkLst>
            <pc:docMk/>
            <pc:sldMk cId="801987434" sldId="305"/>
            <ac:picMk id="3074" creationId="{1EC77F67-53E3-BFEE-18E4-01CDC82D24DF}"/>
          </ac:picMkLst>
        </pc:picChg>
      </pc:sldChg>
      <pc:sldChg chg="del">
        <pc:chgData name="Thúy Mai" userId="222f1c7e07c9bd7a" providerId="LiveId" clId="{D9874CBD-2283-4DDE-B2A5-4F12DF74DF0C}" dt="2022-06-27T07:53:37.422" v="1770" actId="47"/>
        <pc:sldMkLst>
          <pc:docMk/>
          <pc:sldMk cId="173498417" sldId="321"/>
        </pc:sldMkLst>
      </pc:sldChg>
      <pc:sldChg chg="del">
        <pc:chgData name="Thúy Mai" userId="222f1c7e07c9bd7a" providerId="LiveId" clId="{D9874CBD-2283-4DDE-B2A5-4F12DF74DF0C}" dt="2022-06-27T07:53:37.693" v="1771" actId="47"/>
        <pc:sldMkLst>
          <pc:docMk/>
          <pc:sldMk cId="3538338464" sldId="322"/>
        </pc:sldMkLst>
      </pc:sldChg>
      <pc:sldChg chg="del">
        <pc:chgData name="Thúy Mai" userId="222f1c7e07c9bd7a" providerId="LiveId" clId="{D9874CBD-2283-4DDE-B2A5-4F12DF74DF0C}" dt="2022-06-27T07:53:38.151" v="1772" actId="47"/>
        <pc:sldMkLst>
          <pc:docMk/>
          <pc:sldMk cId="3426310340" sldId="324"/>
        </pc:sldMkLst>
      </pc:sldChg>
      <pc:sldChg chg="del">
        <pc:chgData name="Thúy Mai" userId="222f1c7e07c9bd7a" providerId="LiveId" clId="{D9874CBD-2283-4DDE-B2A5-4F12DF74DF0C}" dt="2022-06-27T07:53:38.591" v="1773" actId="47"/>
        <pc:sldMkLst>
          <pc:docMk/>
          <pc:sldMk cId="466110031" sldId="325"/>
        </pc:sldMkLst>
      </pc:sldChg>
      <pc:sldChg chg="del">
        <pc:chgData name="Thúy Mai" userId="222f1c7e07c9bd7a" providerId="LiveId" clId="{D9874CBD-2283-4DDE-B2A5-4F12DF74DF0C}" dt="2022-06-27T07:53:39.020" v="1774" actId="47"/>
        <pc:sldMkLst>
          <pc:docMk/>
          <pc:sldMk cId="3127382427" sldId="326"/>
        </pc:sldMkLst>
      </pc:sldChg>
      <pc:sldChg chg="del">
        <pc:chgData name="Thúy Mai" userId="222f1c7e07c9bd7a" providerId="LiveId" clId="{D9874CBD-2283-4DDE-B2A5-4F12DF74DF0C}" dt="2022-06-27T07:53:39.535" v="1775" actId="47"/>
        <pc:sldMkLst>
          <pc:docMk/>
          <pc:sldMk cId="1682345435" sldId="327"/>
        </pc:sldMkLst>
      </pc:sldChg>
      <pc:sldChg chg="del">
        <pc:chgData name="Thúy Mai" userId="222f1c7e07c9bd7a" providerId="LiveId" clId="{D9874CBD-2283-4DDE-B2A5-4F12DF74DF0C}" dt="2022-06-27T07:53:40.015" v="1776" actId="47"/>
        <pc:sldMkLst>
          <pc:docMk/>
          <pc:sldMk cId="1422725904" sldId="328"/>
        </pc:sldMkLst>
      </pc:sldChg>
      <pc:sldChg chg="modTransition">
        <pc:chgData name="Thúy Mai" userId="222f1c7e07c9bd7a" providerId="LiveId" clId="{D9874CBD-2283-4DDE-B2A5-4F12DF74DF0C}" dt="2022-06-27T08:16:52.493" v="2264"/>
        <pc:sldMkLst>
          <pc:docMk/>
          <pc:sldMk cId="1180961492" sldId="330"/>
        </pc:sldMkLst>
      </pc:sldChg>
      <pc:sldChg chg="addSp delSp modSp mod modTransition delAnim modAnim">
        <pc:chgData name="Thúy Mai" userId="222f1c7e07c9bd7a" providerId="LiveId" clId="{D9874CBD-2283-4DDE-B2A5-4F12DF74DF0C}" dt="2022-06-27T08:16:52.493" v="2264"/>
        <pc:sldMkLst>
          <pc:docMk/>
          <pc:sldMk cId="3557499654" sldId="340"/>
        </pc:sldMkLst>
        <pc:spChg chg="add mod">
          <ac:chgData name="Thúy Mai" userId="222f1c7e07c9bd7a" providerId="LiveId" clId="{D9874CBD-2283-4DDE-B2A5-4F12DF74DF0C}" dt="2022-06-27T07:53:13.356" v="1764" actId="21"/>
          <ac:spMkLst>
            <pc:docMk/>
            <pc:sldMk cId="3557499654" sldId="340"/>
            <ac:spMk id="11" creationId="{10ABACD3-CB3A-94BA-E22A-F3BA9228586F}"/>
          </ac:spMkLst>
        </pc:spChg>
        <pc:spChg chg="del">
          <ac:chgData name="Thúy Mai" userId="222f1c7e07c9bd7a" providerId="LiveId" clId="{D9874CBD-2283-4DDE-B2A5-4F12DF74DF0C}" dt="2022-06-27T07:52:25.722" v="1681" actId="478"/>
          <ac:spMkLst>
            <pc:docMk/>
            <pc:sldMk cId="3557499654" sldId="340"/>
            <ac:spMk id="16" creationId="{B39C34FF-3CC3-2B23-A87F-FC930C76333A}"/>
          </ac:spMkLst>
        </pc:spChg>
        <pc:spChg chg="add mod">
          <ac:chgData name="Thúy Mai" userId="222f1c7e07c9bd7a" providerId="LiveId" clId="{D9874CBD-2283-4DDE-B2A5-4F12DF74DF0C}" dt="2022-06-27T07:53:21.899" v="1768" actId="1076"/>
          <ac:spMkLst>
            <pc:docMk/>
            <pc:sldMk cId="3557499654" sldId="340"/>
            <ac:spMk id="17" creationId="{99E2287B-DAC9-993D-4AAD-ACD0E774E2D8}"/>
          </ac:spMkLst>
        </pc:spChg>
        <pc:graphicFrameChg chg="add del mod">
          <ac:chgData name="Thúy Mai" userId="222f1c7e07c9bd7a" providerId="LiveId" clId="{D9874CBD-2283-4DDE-B2A5-4F12DF74DF0C}" dt="2022-06-27T07:52:21.248" v="1677"/>
          <ac:graphicFrameMkLst>
            <pc:docMk/>
            <pc:sldMk cId="3557499654" sldId="340"/>
            <ac:graphicFrameMk id="2" creationId="{772B6C8D-1873-F337-018E-79E6B09BEBD2}"/>
          </ac:graphicFrameMkLst>
        </pc:graphicFrameChg>
      </pc:sldChg>
      <pc:sldChg chg="delSp modSp mod modTransition delAnim">
        <pc:chgData name="Thúy Mai" userId="222f1c7e07c9bd7a" providerId="LiveId" clId="{D9874CBD-2283-4DDE-B2A5-4F12DF74DF0C}" dt="2022-06-27T08:16:52.493" v="2264"/>
        <pc:sldMkLst>
          <pc:docMk/>
          <pc:sldMk cId="3701234870" sldId="341"/>
        </pc:sldMkLst>
        <pc:spChg chg="del">
          <ac:chgData name="Thúy Mai" userId="222f1c7e07c9bd7a" providerId="LiveId" clId="{D9874CBD-2283-4DDE-B2A5-4F12DF74DF0C}" dt="2022-06-27T07:54:06.526" v="1779" actId="478"/>
          <ac:spMkLst>
            <pc:docMk/>
            <pc:sldMk cId="3701234870" sldId="341"/>
            <ac:spMk id="2" creationId="{28C4109D-9B19-A509-12BA-7BAFBE01C707}"/>
          </ac:spMkLst>
        </pc:spChg>
        <pc:spChg chg="del">
          <ac:chgData name="Thúy Mai" userId="222f1c7e07c9bd7a" providerId="LiveId" clId="{D9874CBD-2283-4DDE-B2A5-4F12DF74DF0C}" dt="2022-06-27T08:11:18.030" v="2181" actId="21"/>
          <ac:spMkLst>
            <pc:docMk/>
            <pc:sldMk cId="3701234870" sldId="341"/>
            <ac:spMk id="13" creationId="{A6DEB26E-D554-FD5D-3759-025DBD9463C5}"/>
          </ac:spMkLst>
        </pc:spChg>
        <pc:picChg chg="mod">
          <ac:chgData name="Thúy Mai" userId="222f1c7e07c9bd7a" providerId="LiveId" clId="{D9874CBD-2283-4DDE-B2A5-4F12DF74DF0C}" dt="2022-06-27T08:11:24.374" v="2183" actId="1076"/>
          <ac:picMkLst>
            <pc:docMk/>
            <pc:sldMk cId="3701234870" sldId="341"/>
            <ac:picMk id="4" creationId="{DB62A9EF-3E96-05AB-7503-4EBF96E7820B}"/>
          </ac:picMkLst>
        </pc:picChg>
      </pc:sldChg>
      <pc:sldChg chg="del">
        <pc:chgData name="Thúy Mai" userId="222f1c7e07c9bd7a" providerId="LiveId" clId="{D9874CBD-2283-4DDE-B2A5-4F12DF74DF0C}" dt="2022-06-27T02:44:57.718" v="83" actId="47"/>
        <pc:sldMkLst>
          <pc:docMk/>
          <pc:sldMk cId="1542163642" sldId="343"/>
        </pc:sldMkLst>
      </pc:sldChg>
      <pc:sldChg chg="del">
        <pc:chgData name="Thúy Mai" userId="222f1c7e07c9bd7a" providerId="LiveId" clId="{D9874CBD-2283-4DDE-B2A5-4F12DF74DF0C}" dt="2022-06-27T08:11:11.571" v="2179" actId="47"/>
        <pc:sldMkLst>
          <pc:docMk/>
          <pc:sldMk cId="2351606811" sldId="350"/>
        </pc:sldMkLst>
      </pc:sldChg>
      <pc:sldChg chg="addSp delSp modSp mod ord modTransition delAnim modAnim">
        <pc:chgData name="Thúy Mai" userId="222f1c7e07c9bd7a" providerId="LiveId" clId="{D9874CBD-2283-4DDE-B2A5-4F12DF74DF0C}" dt="2022-06-27T08:16:52.493" v="2264"/>
        <pc:sldMkLst>
          <pc:docMk/>
          <pc:sldMk cId="1229553426" sldId="364"/>
        </pc:sldMkLst>
        <pc:spChg chg="mod">
          <ac:chgData name="Thúy Mai" userId="222f1c7e07c9bd7a" providerId="LiveId" clId="{D9874CBD-2283-4DDE-B2A5-4F12DF74DF0C}" dt="2022-06-27T05:43:07.934" v="177" actId="14100"/>
          <ac:spMkLst>
            <pc:docMk/>
            <pc:sldMk cId="1229553426" sldId="364"/>
            <ac:spMk id="9" creationId="{63907042-A464-7567-F7E3-698B948031EB}"/>
          </ac:spMkLst>
        </pc:spChg>
        <pc:picChg chg="del">
          <ac:chgData name="Thúy Mai" userId="222f1c7e07c9bd7a" providerId="LiveId" clId="{D9874CBD-2283-4DDE-B2A5-4F12DF74DF0C}" dt="2022-06-27T05:42:20.619" v="162" actId="478"/>
          <ac:picMkLst>
            <pc:docMk/>
            <pc:sldMk cId="1229553426" sldId="364"/>
            <ac:picMk id="10" creationId="{84544791-C086-53A1-FA61-9E44C185E38F}"/>
          </ac:picMkLst>
        </pc:picChg>
        <pc:picChg chg="add mod">
          <ac:chgData name="Thúy Mai" userId="222f1c7e07c9bd7a" providerId="LiveId" clId="{D9874CBD-2283-4DDE-B2A5-4F12DF74DF0C}" dt="2022-06-27T05:42:39.186" v="172" actId="1076"/>
          <ac:picMkLst>
            <pc:docMk/>
            <pc:sldMk cId="1229553426" sldId="364"/>
            <ac:picMk id="11" creationId="{8406D4D8-B944-5390-0F5F-DB8E78D6DC53}"/>
          </ac:picMkLst>
        </pc:picChg>
      </pc:sldChg>
      <pc:sldChg chg="addSp delSp modSp mod modTransition delAnim modAnim">
        <pc:chgData name="Thúy Mai" userId="222f1c7e07c9bd7a" providerId="LiveId" clId="{D9874CBD-2283-4DDE-B2A5-4F12DF74DF0C}" dt="2022-06-27T08:18:56.599" v="2272"/>
        <pc:sldMkLst>
          <pc:docMk/>
          <pc:sldMk cId="2112276805" sldId="366"/>
        </pc:sldMkLst>
        <pc:spChg chg="mod">
          <ac:chgData name="Thúy Mai" userId="222f1c7e07c9bd7a" providerId="LiveId" clId="{D9874CBD-2283-4DDE-B2A5-4F12DF74DF0C}" dt="2022-06-27T05:57:55.608" v="634" actId="1076"/>
          <ac:spMkLst>
            <pc:docMk/>
            <pc:sldMk cId="2112276805" sldId="366"/>
            <ac:spMk id="6" creationId="{7AE508C3-92F0-430D-9AD2-4776EB63418D}"/>
          </ac:spMkLst>
        </pc:spChg>
        <pc:spChg chg="mod">
          <ac:chgData name="Thúy Mai" userId="222f1c7e07c9bd7a" providerId="LiveId" clId="{D9874CBD-2283-4DDE-B2A5-4F12DF74DF0C}" dt="2022-06-27T05:57:57.380" v="635" actId="1076"/>
          <ac:spMkLst>
            <pc:docMk/>
            <pc:sldMk cId="2112276805" sldId="366"/>
            <ac:spMk id="10" creationId="{2B29FCE2-B5E7-43DA-95B9-882C89517F56}"/>
          </ac:spMkLst>
        </pc:spChg>
        <pc:spChg chg="del">
          <ac:chgData name="Thúy Mai" userId="222f1c7e07c9bd7a" providerId="LiveId" clId="{D9874CBD-2283-4DDE-B2A5-4F12DF74DF0C}" dt="2022-06-27T05:56:27.912" v="600" actId="478"/>
          <ac:spMkLst>
            <pc:docMk/>
            <pc:sldMk cId="2112276805" sldId="366"/>
            <ac:spMk id="17" creationId="{D0ABC8B2-0E94-9A40-3135-85655E60C17A}"/>
          </ac:spMkLst>
        </pc:spChg>
        <pc:spChg chg="mod">
          <ac:chgData name="Thúy Mai" userId="222f1c7e07c9bd7a" providerId="LiveId" clId="{D9874CBD-2283-4DDE-B2A5-4F12DF74DF0C}" dt="2022-06-27T05:57:53.723" v="633" actId="1076"/>
          <ac:spMkLst>
            <pc:docMk/>
            <pc:sldMk cId="2112276805" sldId="366"/>
            <ac:spMk id="18" creationId="{2200E543-D144-05D6-5E9B-FEEC889F694D}"/>
          </ac:spMkLst>
        </pc:spChg>
        <pc:spChg chg="add del mod">
          <ac:chgData name="Thúy Mai" userId="222f1c7e07c9bd7a" providerId="LiveId" clId="{D9874CBD-2283-4DDE-B2A5-4F12DF74DF0C}" dt="2022-06-27T05:57:16.491" v="623" actId="478"/>
          <ac:spMkLst>
            <pc:docMk/>
            <pc:sldMk cId="2112276805" sldId="366"/>
            <ac:spMk id="21" creationId="{A2A3D35F-F418-3681-AF60-4D0C1D355641}"/>
          </ac:spMkLst>
        </pc:spChg>
        <pc:spChg chg="add mod">
          <ac:chgData name="Thúy Mai" userId="222f1c7e07c9bd7a" providerId="LiveId" clId="{D9874CBD-2283-4DDE-B2A5-4F12DF74DF0C}" dt="2022-06-27T06:03:39.649" v="834" actId="113"/>
          <ac:spMkLst>
            <pc:docMk/>
            <pc:sldMk cId="2112276805" sldId="366"/>
            <ac:spMk id="23" creationId="{6B8AFA6F-734B-B2DF-0807-AE7AE01600C2}"/>
          </ac:spMkLst>
        </pc:spChg>
        <pc:spChg chg="add mod">
          <ac:chgData name="Thúy Mai" userId="222f1c7e07c9bd7a" providerId="LiveId" clId="{D9874CBD-2283-4DDE-B2A5-4F12DF74DF0C}" dt="2022-06-27T05:58:02.199" v="637" actId="1076"/>
          <ac:spMkLst>
            <pc:docMk/>
            <pc:sldMk cId="2112276805" sldId="366"/>
            <ac:spMk id="24" creationId="{7AB61FDD-D047-546C-46EC-EFDF493E3737}"/>
          </ac:spMkLst>
        </pc:spChg>
        <pc:spChg chg="del">
          <ac:chgData name="Thúy Mai" userId="222f1c7e07c9bd7a" providerId="LiveId" clId="{D9874CBD-2283-4DDE-B2A5-4F12DF74DF0C}" dt="2022-06-27T05:56:18.631" v="594" actId="478"/>
          <ac:spMkLst>
            <pc:docMk/>
            <pc:sldMk cId="2112276805" sldId="366"/>
            <ac:spMk id="25" creationId="{1E8BB57C-AF04-E4EA-8A81-EA76026D2869}"/>
          </ac:spMkLst>
        </pc:spChg>
        <pc:spChg chg="mod">
          <ac:chgData name="Thúy Mai" userId="222f1c7e07c9bd7a" providerId="LiveId" clId="{D9874CBD-2283-4DDE-B2A5-4F12DF74DF0C}" dt="2022-06-27T05:57:50.951" v="632" actId="1076"/>
          <ac:spMkLst>
            <pc:docMk/>
            <pc:sldMk cId="2112276805" sldId="366"/>
            <ac:spMk id="26" creationId="{3851ADDE-C562-5454-CBBD-2AC979F1F9E2}"/>
          </ac:spMkLst>
        </pc:spChg>
        <pc:spChg chg="del">
          <ac:chgData name="Thúy Mai" userId="222f1c7e07c9bd7a" providerId="LiveId" clId="{D9874CBD-2283-4DDE-B2A5-4F12DF74DF0C}" dt="2022-06-27T05:56:32.454" v="604" actId="478"/>
          <ac:spMkLst>
            <pc:docMk/>
            <pc:sldMk cId="2112276805" sldId="366"/>
            <ac:spMk id="28" creationId="{E5FB9D8E-E145-602D-AD7C-F4C7E717100D}"/>
          </ac:spMkLst>
        </pc:spChg>
        <pc:spChg chg="mod">
          <ac:chgData name="Thúy Mai" userId="222f1c7e07c9bd7a" providerId="LiveId" clId="{D9874CBD-2283-4DDE-B2A5-4F12DF74DF0C}" dt="2022-06-27T05:57:50.951" v="632" actId="1076"/>
          <ac:spMkLst>
            <pc:docMk/>
            <pc:sldMk cId="2112276805" sldId="366"/>
            <ac:spMk id="31" creationId="{55775D96-07EC-58D5-4906-1E436DC41529}"/>
          </ac:spMkLst>
        </pc:spChg>
        <pc:spChg chg="mod">
          <ac:chgData name="Thúy Mai" userId="222f1c7e07c9bd7a" providerId="LiveId" clId="{D9874CBD-2283-4DDE-B2A5-4F12DF74DF0C}" dt="2022-06-27T05:57:50.951" v="632" actId="1076"/>
          <ac:spMkLst>
            <pc:docMk/>
            <pc:sldMk cId="2112276805" sldId="366"/>
            <ac:spMk id="34" creationId="{D72435BD-6C94-99B3-EA15-95B99623A5EE}"/>
          </ac:spMkLst>
        </pc:spChg>
        <pc:spChg chg="del">
          <ac:chgData name="Thúy Mai" userId="222f1c7e07c9bd7a" providerId="LiveId" clId="{D9874CBD-2283-4DDE-B2A5-4F12DF74DF0C}" dt="2022-06-27T05:56:31.703" v="603" actId="478"/>
          <ac:spMkLst>
            <pc:docMk/>
            <pc:sldMk cId="2112276805" sldId="366"/>
            <ac:spMk id="36" creationId="{9812FFCD-64D3-40E0-3E7E-C3270D041CBF}"/>
          </ac:spMkLst>
        </pc:spChg>
        <pc:spChg chg="mod">
          <ac:chgData name="Thúy Mai" userId="222f1c7e07c9bd7a" providerId="LiveId" clId="{D9874CBD-2283-4DDE-B2A5-4F12DF74DF0C}" dt="2022-06-27T05:57:50.951" v="632" actId="1076"/>
          <ac:spMkLst>
            <pc:docMk/>
            <pc:sldMk cId="2112276805" sldId="366"/>
            <ac:spMk id="37" creationId="{8C5E4355-EEE7-9BFC-4F3C-26365710F9C9}"/>
          </ac:spMkLst>
        </pc:spChg>
        <pc:spChg chg="mod">
          <ac:chgData name="Thúy Mai" userId="222f1c7e07c9bd7a" providerId="LiveId" clId="{D9874CBD-2283-4DDE-B2A5-4F12DF74DF0C}" dt="2022-06-27T05:57:50.951" v="632" actId="1076"/>
          <ac:spMkLst>
            <pc:docMk/>
            <pc:sldMk cId="2112276805" sldId="366"/>
            <ac:spMk id="39" creationId="{5CE4907C-1A8C-F7F6-119D-7BC3A662C942}"/>
          </ac:spMkLst>
        </pc:spChg>
        <pc:spChg chg="mod">
          <ac:chgData name="Thúy Mai" userId="222f1c7e07c9bd7a" providerId="LiveId" clId="{D9874CBD-2283-4DDE-B2A5-4F12DF74DF0C}" dt="2022-06-27T05:57:50.951" v="632" actId="1076"/>
          <ac:spMkLst>
            <pc:docMk/>
            <pc:sldMk cId="2112276805" sldId="366"/>
            <ac:spMk id="40" creationId="{EB5CF721-4CDE-EC3C-A61C-AD9BB9361AD5}"/>
          </ac:spMkLst>
        </pc:spChg>
        <pc:spChg chg="mod">
          <ac:chgData name="Thúy Mai" userId="222f1c7e07c9bd7a" providerId="LiveId" clId="{D9874CBD-2283-4DDE-B2A5-4F12DF74DF0C}" dt="2022-06-27T05:57:50.951" v="632" actId="1076"/>
          <ac:spMkLst>
            <pc:docMk/>
            <pc:sldMk cId="2112276805" sldId="366"/>
            <ac:spMk id="41" creationId="{9BC2440D-5634-4038-8E79-FD43D7202A97}"/>
          </ac:spMkLst>
        </pc:spChg>
        <pc:spChg chg="del mod">
          <ac:chgData name="Thúy Mai" userId="222f1c7e07c9bd7a" providerId="LiveId" clId="{D9874CBD-2283-4DDE-B2A5-4F12DF74DF0C}" dt="2022-06-27T05:56:29.966" v="602" actId="478"/>
          <ac:spMkLst>
            <pc:docMk/>
            <pc:sldMk cId="2112276805" sldId="366"/>
            <ac:spMk id="44" creationId="{E7ABB4D9-DDCE-DFD8-125F-62264AB45FF1}"/>
          </ac:spMkLst>
        </pc:spChg>
        <pc:graphicFrameChg chg="add del mod">
          <ac:chgData name="Thúy Mai" userId="222f1c7e07c9bd7a" providerId="LiveId" clId="{D9874CBD-2283-4DDE-B2A5-4F12DF74DF0C}" dt="2022-06-27T05:56:46.725" v="607"/>
          <ac:graphicFrameMkLst>
            <pc:docMk/>
            <pc:sldMk cId="2112276805" sldId="366"/>
            <ac:graphicFrameMk id="2" creationId="{39B0CF43-53CA-F9A5-409A-C53CF63DB0F2}"/>
          </ac:graphicFrameMkLst>
        </pc:graphicFrameChg>
        <pc:picChg chg="del">
          <ac:chgData name="Thúy Mai" userId="222f1c7e07c9bd7a" providerId="LiveId" clId="{D9874CBD-2283-4DDE-B2A5-4F12DF74DF0C}" dt="2022-06-27T05:56:06.620" v="592" actId="478"/>
          <ac:picMkLst>
            <pc:docMk/>
            <pc:sldMk cId="2112276805" sldId="366"/>
            <ac:picMk id="12" creationId="{3DB6CEBC-CE4F-E576-CEEC-EC18E050FB53}"/>
          </ac:picMkLst>
        </pc:picChg>
        <pc:picChg chg="add mod">
          <ac:chgData name="Thúy Mai" userId="222f1c7e07c9bd7a" providerId="LiveId" clId="{D9874CBD-2283-4DDE-B2A5-4F12DF74DF0C}" dt="2022-06-27T05:57:50.951" v="632" actId="1076"/>
          <ac:picMkLst>
            <pc:docMk/>
            <pc:sldMk cId="2112276805" sldId="366"/>
            <ac:picMk id="19" creationId="{812130CE-E86C-BBA2-78A9-753103C27893}"/>
          </ac:picMkLst>
        </pc:picChg>
      </pc:sldChg>
      <pc:sldChg chg="addSp delSp modSp mod modTransition delAnim">
        <pc:chgData name="Thúy Mai" userId="222f1c7e07c9bd7a" providerId="LiveId" clId="{D9874CBD-2283-4DDE-B2A5-4F12DF74DF0C}" dt="2022-06-27T08:16:52.493" v="2264"/>
        <pc:sldMkLst>
          <pc:docMk/>
          <pc:sldMk cId="1204847588" sldId="367"/>
        </pc:sldMkLst>
        <pc:spChg chg="mod">
          <ac:chgData name="Thúy Mai" userId="222f1c7e07c9bd7a" providerId="LiveId" clId="{D9874CBD-2283-4DDE-B2A5-4F12DF74DF0C}" dt="2022-06-27T05:49:26.447" v="395" actId="20577"/>
          <ac:spMkLst>
            <pc:docMk/>
            <pc:sldMk cId="1204847588" sldId="367"/>
            <ac:spMk id="10" creationId="{2B29FCE2-B5E7-43DA-95B9-882C89517F56}"/>
          </ac:spMkLst>
        </pc:spChg>
        <pc:spChg chg="mod">
          <ac:chgData name="Thúy Mai" userId="222f1c7e07c9bd7a" providerId="LiveId" clId="{D9874CBD-2283-4DDE-B2A5-4F12DF74DF0C}" dt="2022-06-27T05:59:36.818" v="709" actId="1076"/>
          <ac:spMkLst>
            <pc:docMk/>
            <pc:sldMk cId="1204847588" sldId="367"/>
            <ac:spMk id="11" creationId="{2AFED93E-5634-8610-8A19-7D5383F45941}"/>
          </ac:spMkLst>
        </pc:spChg>
        <pc:spChg chg="add del mod">
          <ac:chgData name="Thúy Mai" userId="222f1c7e07c9bd7a" providerId="LiveId" clId="{D9874CBD-2283-4DDE-B2A5-4F12DF74DF0C}" dt="2022-06-27T05:49:51.958" v="433" actId="478"/>
          <ac:spMkLst>
            <pc:docMk/>
            <pc:sldMk cId="1204847588" sldId="367"/>
            <ac:spMk id="13" creationId="{6E55492C-3A16-2BB2-61C9-C6EB933ECF08}"/>
          </ac:spMkLst>
        </pc:spChg>
        <pc:spChg chg="mod">
          <ac:chgData name="Thúy Mai" userId="222f1c7e07c9bd7a" providerId="LiveId" clId="{D9874CBD-2283-4DDE-B2A5-4F12DF74DF0C}" dt="2022-06-27T05:59:38.359" v="710" actId="1076"/>
          <ac:spMkLst>
            <pc:docMk/>
            <pc:sldMk cId="1204847588" sldId="367"/>
            <ac:spMk id="16" creationId="{5CADEFE0-9A32-A276-A8E1-14A08A825015}"/>
          </ac:spMkLst>
        </pc:spChg>
        <pc:spChg chg="del mod">
          <ac:chgData name="Thúy Mai" userId="222f1c7e07c9bd7a" providerId="LiveId" clId="{D9874CBD-2283-4DDE-B2A5-4F12DF74DF0C}" dt="2022-06-27T05:59:20.659" v="701" actId="478"/>
          <ac:spMkLst>
            <pc:docMk/>
            <pc:sldMk cId="1204847588" sldId="367"/>
            <ac:spMk id="17" creationId="{D0ABC8B2-0E94-9A40-3135-85655E60C17A}"/>
          </ac:spMkLst>
        </pc:spChg>
        <pc:spChg chg="del mod">
          <ac:chgData name="Thúy Mai" userId="222f1c7e07c9bd7a" providerId="LiveId" clId="{D9874CBD-2283-4DDE-B2A5-4F12DF74DF0C}" dt="2022-06-27T05:59:21.658" v="702" actId="478"/>
          <ac:spMkLst>
            <pc:docMk/>
            <pc:sldMk cId="1204847588" sldId="367"/>
            <ac:spMk id="19" creationId="{BC307031-3578-698D-E544-349C62924C54}"/>
          </ac:spMkLst>
        </pc:spChg>
        <pc:graphicFrameChg chg="add del mod">
          <ac:chgData name="Thúy Mai" userId="222f1c7e07c9bd7a" providerId="LiveId" clId="{D9874CBD-2283-4DDE-B2A5-4F12DF74DF0C}" dt="2022-06-27T05:49:48.063" v="429"/>
          <ac:graphicFrameMkLst>
            <pc:docMk/>
            <pc:sldMk cId="1204847588" sldId="367"/>
            <ac:graphicFrameMk id="2" creationId="{41A1374F-321B-B8C4-14ED-AB642F3B8651}"/>
          </ac:graphicFrameMkLst>
        </pc:graphicFrameChg>
        <pc:graphicFrameChg chg="add del mod">
          <ac:chgData name="Thúy Mai" userId="222f1c7e07c9bd7a" providerId="LiveId" clId="{D9874CBD-2283-4DDE-B2A5-4F12DF74DF0C}" dt="2022-06-27T05:51:11.255" v="489"/>
          <ac:graphicFrameMkLst>
            <pc:docMk/>
            <pc:sldMk cId="1204847588" sldId="367"/>
            <ac:graphicFrameMk id="7" creationId="{A77ED108-FE91-D47F-BC9B-0D957449EC1E}"/>
          </ac:graphicFrameMkLst>
        </pc:graphicFrameChg>
        <pc:picChg chg="add mod">
          <ac:chgData name="Thúy Mai" userId="222f1c7e07c9bd7a" providerId="LiveId" clId="{D9874CBD-2283-4DDE-B2A5-4F12DF74DF0C}" dt="2022-06-27T05:59:28.349" v="705" actId="1076"/>
          <ac:picMkLst>
            <pc:docMk/>
            <pc:sldMk cId="1204847588" sldId="367"/>
            <ac:picMk id="5" creationId="{0DC9219A-F99A-39D9-B881-E3565B40CE1F}"/>
          </ac:picMkLst>
        </pc:picChg>
        <pc:picChg chg="del mod">
          <ac:chgData name="Thúy Mai" userId="222f1c7e07c9bd7a" providerId="LiveId" clId="{D9874CBD-2283-4DDE-B2A5-4F12DF74DF0C}" dt="2022-06-27T05:50:04.998" v="442" actId="478"/>
          <ac:picMkLst>
            <pc:docMk/>
            <pc:sldMk cId="1204847588" sldId="367"/>
            <ac:picMk id="12" creationId="{770F435D-8C4A-4E55-6459-95532288B84A}"/>
          </ac:picMkLst>
        </pc:picChg>
      </pc:sldChg>
      <pc:sldChg chg="addSp delSp modSp mod modTransition modAnim">
        <pc:chgData name="Thúy Mai" userId="222f1c7e07c9bd7a" providerId="LiveId" clId="{D9874CBD-2283-4DDE-B2A5-4F12DF74DF0C}" dt="2022-06-27T08:19:16.938" v="2273"/>
        <pc:sldMkLst>
          <pc:docMk/>
          <pc:sldMk cId="1078414172" sldId="368"/>
        </pc:sldMkLst>
        <pc:spChg chg="mod">
          <ac:chgData name="Thúy Mai" userId="222f1c7e07c9bd7a" providerId="LiveId" clId="{D9874CBD-2283-4DDE-B2A5-4F12DF74DF0C}" dt="2022-06-27T06:07:38.388" v="1045" actId="1076"/>
          <ac:spMkLst>
            <pc:docMk/>
            <pc:sldMk cId="1078414172" sldId="368"/>
            <ac:spMk id="6" creationId="{7AE508C3-92F0-430D-9AD2-4776EB63418D}"/>
          </ac:spMkLst>
        </pc:spChg>
        <pc:spChg chg="mod">
          <ac:chgData name="Thúy Mai" userId="222f1c7e07c9bd7a" providerId="LiveId" clId="{D9874CBD-2283-4DDE-B2A5-4F12DF74DF0C}" dt="2022-06-27T06:04:03.696" v="888" actId="20577"/>
          <ac:spMkLst>
            <pc:docMk/>
            <pc:sldMk cId="1078414172" sldId="368"/>
            <ac:spMk id="10" creationId="{2B29FCE2-B5E7-43DA-95B9-882C89517F56}"/>
          </ac:spMkLst>
        </pc:spChg>
        <pc:spChg chg="add del mod">
          <ac:chgData name="Thúy Mai" userId="222f1c7e07c9bd7a" providerId="LiveId" clId="{D9874CBD-2283-4DDE-B2A5-4F12DF74DF0C}" dt="2022-06-27T06:07:17.068" v="1038" actId="478"/>
          <ac:spMkLst>
            <pc:docMk/>
            <pc:sldMk cId="1078414172" sldId="368"/>
            <ac:spMk id="14" creationId="{D7582B56-8538-4435-F6F2-8EEDAD7D30B6}"/>
          </ac:spMkLst>
        </pc:spChg>
        <pc:spChg chg="add mod">
          <ac:chgData name="Thúy Mai" userId="222f1c7e07c9bd7a" providerId="LiveId" clId="{D9874CBD-2283-4DDE-B2A5-4F12DF74DF0C}" dt="2022-06-27T06:07:36.180" v="1044" actId="1076"/>
          <ac:spMkLst>
            <pc:docMk/>
            <pc:sldMk cId="1078414172" sldId="368"/>
            <ac:spMk id="15" creationId="{FA5A486C-5AD6-B34B-2941-7EDAAC54D3CA}"/>
          </ac:spMkLst>
        </pc:spChg>
        <pc:spChg chg="add mod">
          <ac:chgData name="Thúy Mai" userId="222f1c7e07c9bd7a" providerId="LiveId" clId="{D9874CBD-2283-4DDE-B2A5-4F12DF74DF0C}" dt="2022-06-27T06:08:20.453" v="1059" actId="1076"/>
          <ac:spMkLst>
            <pc:docMk/>
            <pc:sldMk cId="1078414172" sldId="368"/>
            <ac:spMk id="16" creationId="{116F61A0-5C16-CCF1-B86D-4C230A843E5D}"/>
          </ac:spMkLst>
        </pc:spChg>
        <pc:spChg chg="mod">
          <ac:chgData name="Thúy Mai" userId="222f1c7e07c9bd7a" providerId="LiveId" clId="{D9874CBD-2283-4DDE-B2A5-4F12DF74DF0C}" dt="2022-06-27T06:07:43.486" v="1047" actId="14100"/>
          <ac:spMkLst>
            <pc:docMk/>
            <pc:sldMk cId="1078414172" sldId="368"/>
            <ac:spMk id="28" creationId="{E5FB9D8E-E145-602D-AD7C-F4C7E717100D}"/>
          </ac:spMkLst>
        </pc:spChg>
        <pc:spChg chg="mod">
          <ac:chgData name="Thúy Mai" userId="222f1c7e07c9bd7a" providerId="LiveId" clId="{D9874CBD-2283-4DDE-B2A5-4F12DF74DF0C}" dt="2022-06-27T06:07:54.164" v="1051" actId="14100"/>
          <ac:spMkLst>
            <pc:docMk/>
            <pc:sldMk cId="1078414172" sldId="368"/>
            <ac:spMk id="34" creationId="{D72435BD-6C94-99B3-EA15-95B99623A5EE}"/>
          </ac:spMkLst>
        </pc:spChg>
        <pc:spChg chg="mod">
          <ac:chgData name="Thúy Mai" userId="222f1c7e07c9bd7a" providerId="LiveId" clId="{D9874CBD-2283-4DDE-B2A5-4F12DF74DF0C}" dt="2022-06-27T06:08:07.236" v="1054" actId="14100"/>
          <ac:spMkLst>
            <pc:docMk/>
            <pc:sldMk cId="1078414172" sldId="368"/>
            <ac:spMk id="37" creationId="{8C5E4355-EEE7-9BFC-4F3C-26365710F9C9}"/>
          </ac:spMkLst>
        </pc:spChg>
        <pc:spChg chg="mod">
          <ac:chgData name="Thúy Mai" userId="222f1c7e07c9bd7a" providerId="LiveId" clId="{D9874CBD-2283-4DDE-B2A5-4F12DF74DF0C}" dt="2022-06-27T06:10:21.420" v="1095" actId="1076"/>
          <ac:spMkLst>
            <pc:docMk/>
            <pc:sldMk cId="1078414172" sldId="368"/>
            <ac:spMk id="42" creationId="{8EB2F561-FB88-5617-7062-968B85F06882}"/>
          </ac:spMkLst>
        </pc:spChg>
        <pc:spChg chg="mod">
          <ac:chgData name="Thúy Mai" userId="222f1c7e07c9bd7a" providerId="LiveId" clId="{D9874CBD-2283-4DDE-B2A5-4F12DF74DF0C}" dt="2022-06-27T06:10:11.241" v="1094" actId="20577"/>
          <ac:spMkLst>
            <pc:docMk/>
            <pc:sldMk cId="1078414172" sldId="368"/>
            <ac:spMk id="44" creationId="{E7ABB4D9-DDCE-DFD8-125F-62264AB45FF1}"/>
          </ac:spMkLst>
        </pc:spChg>
        <pc:graphicFrameChg chg="add del mod">
          <ac:chgData name="Thúy Mai" userId="222f1c7e07c9bd7a" providerId="LiveId" clId="{D9874CBD-2283-4DDE-B2A5-4F12DF74DF0C}" dt="2022-06-27T06:04:38.195" v="962"/>
          <ac:graphicFrameMkLst>
            <pc:docMk/>
            <pc:sldMk cId="1078414172" sldId="368"/>
            <ac:graphicFrameMk id="2" creationId="{EB39B728-CE62-A195-81D8-AE67F8A6AE42}"/>
          </ac:graphicFrameMkLst>
        </pc:graphicFrameChg>
        <pc:graphicFrameChg chg="add del mod">
          <ac:chgData name="Thúy Mai" userId="222f1c7e07c9bd7a" providerId="LiveId" clId="{D9874CBD-2283-4DDE-B2A5-4F12DF74DF0C}" dt="2022-06-27T06:05:12.577" v="969"/>
          <ac:graphicFrameMkLst>
            <pc:docMk/>
            <pc:sldMk cId="1078414172" sldId="368"/>
            <ac:graphicFrameMk id="3" creationId="{2D7BC1DB-8704-D535-E278-06FFD2C2C165}"/>
          </ac:graphicFrameMkLst>
        </pc:graphicFrameChg>
        <pc:picChg chg="del">
          <ac:chgData name="Thúy Mai" userId="222f1c7e07c9bd7a" providerId="LiveId" clId="{D9874CBD-2283-4DDE-B2A5-4F12DF74DF0C}" dt="2022-06-27T06:04:37.133" v="959" actId="478"/>
          <ac:picMkLst>
            <pc:docMk/>
            <pc:sldMk cId="1078414172" sldId="368"/>
            <ac:picMk id="12" creationId="{3DB6CEBC-CE4F-E576-CEEC-EC18E050FB53}"/>
          </ac:picMkLst>
        </pc:picChg>
        <pc:picChg chg="add mod">
          <ac:chgData name="Thúy Mai" userId="222f1c7e07c9bd7a" providerId="LiveId" clId="{D9874CBD-2283-4DDE-B2A5-4F12DF74DF0C}" dt="2022-06-27T06:08:16.679" v="1058" actId="1076"/>
          <ac:picMkLst>
            <pc:docMk/>
            <pc:sldMk cId="1078414172" sldId="368"/>
            <ac:picMk id="6146" creationId="{30C749E1-F890-EC88-80B9-2896F3DCD5ED}"/>
          </ac:picMkLst>
        </pc:picChg>
      </pc:sldChg>
      <pc:sldChg chg="del">
        <pc:chgData name="Thúy Mai" userId="222f1c7e07c9bd7a" providerId="LiveId" clId="{D9874CBD-2283-4DDE-B2A5-4F12DF74DF0C}" dt="2022-06-27T06:03:52.326" v="835" actId="47"/>
        <pc:sldMkLst>
          <pc:docMk/>
          <pc:sldMk cId="1058291217" sldId="369"/>
        </pc:sldMkLst>
      </pc:sldChg>
      <pc:sldChg chg="del">
        <pc:chgData name="Thúy Mai" userId="222f1c7e07c9bd7a" providerId="LiveId" clId="{D9874CBD-2283-4DDE-B2A5-4F12DF74DF0C}" dt="2022-06-27T07:47:58.305" v="1588" actId="47"/>
        <pc:sldMkLst>
          <pc:docMk/>
          <pc:sldMk cId="2422492045" sldId="370"/>
        </pc:sldMkLst>
      </pc:sldChg>
      <pc:sldChg chg="del">
        <pc:chgData name="Thúy Mai" userId="222f1c7e07c9bd7a" providerId="LiveId" clId="{D9874CBD-2283-4DDE-B2A5-4F12DF74DF0C}" dt="2022-06-27T07:47:53.855" v="1587" actId="47"/>
        <pc:sldMkLst>
          <pc:docMk/>
          <pc:sldMk cId="1795513800" sldId="371"/>
        </pc:sldMkLst>
      </pc:sldChg>
      <pc:sldChg chg="del">
        <pc:chgData name="Thúy Mai" userId="222f1c7e07c9bd7a" providerId="LiveId" clId="{D9874CBD-2283-4DDE-B2A5-4F12DF74DF0C}" dt="2022-06-27T07:47:58.837" v="1589" actId="47"/>
        <pc:sldMkLst>
          <pc:docMk/>
          <pc:sldMk cId="3526309726" sldId="372"/>
        </pc:sldMkLst>
      </pc:sldChg>
      <pc:sldChg chg="addSp delSp modSp mod modTransition modAnim">
        <pc:chgData name="Thúy Mai" userId="222f1c7e07c9bd7a" providerId="LiveId" clId="{D9874CBD-2283-4DDE-B2A5-4F12DF74DF0C}" dt="2022-06-27T08:16:52.493" v="2264"/>
        <pc:sldMkLst>
          <pc:docMk/>
          <pc:sldMk cId="740069694" sldId="373"/>
        </pc:sldMkLst>
        <pc:spChg chg="mod">
          <ac:chgData name="Thúy Mai" userId="222f1c7e07c9bd7a" providerId="LiveId" clId="{D9874CBD-2283-4DDE-B2A5-4F12DF74DF0C}" dt="2022-06-27T07:50:03.199" v="1637" actId="1076"/>
          <ac:spMkLst>
            <pc:docMk/>
            <pc:sldMk cId="740069694" sldId="373"/>
            <ac:spMk id="4" creationId="{78A11BDF-B2E7-9EEC-506B-CEDEACCA2B61}"/>
          </ac:spMkLst>
        </pc:spChg>
        <pc:spChg chg="mod">
          <ac:chgData name="Thúy Mai" userId="222f1c7e07c9bd7a" providerId="LiveId" clId="{D9874CBD-2283-4DDE-B2A5-4F12DF74DF0C}" dt="2022-06-27T07:50:01.311" v="1636" actId="1076"/>
          <ac:spMkLst>
            <pc:docMk/>
            <pc:sldMk cId="740069694" sldId="373"/>
            <ac:spMk id="5" creationId="{1E4436A8-7008-FAC2-A94A-4EDD5FBB94EC}"/>
          </ac:spMkLst>
        </pc:spChg>
        <pc:spChg chg="mod">
          <ac:chgData name="Thúy Mai" userId="222f1c7e07c9bd7a" providerId="LiveId" clId="{D9874CBD-2283-4DDE-B2A5-4F12DF74DF0C}" dt="2022-06-27T07:50:23.269" v="1644" actId="1076"/>
          <ac:spMkLst>
            <pc:docMk/>
            <pc:sldMk cId="740069694" sldId="373"/>
            <ac:spMk id="8" creationId="{3848CDFB-15C6-8C41-56C9-1E7460FA8970}"/>
          </ac:spMkLst>
        </pc:spChg>
        <pc:spChg chg="mod">
          <ac:chgData name="Thúy Mai" userId="222f1c7e07c9bd7a" providerId="LiveId" clId="{D9874CBD-2283-4DDE-B2A5-4F12DF74DF0C}" dt="2022-06-27T07:50:25.671" v="1645" actId="1076"/>
          <ac:spMkLst>
            <pc:docMk/>
            <pc:sldMk cId="740069694" sldId="373"/>
            <ac:spMk id="11" creationId="{6008BA64-5B29-8B67-2D57-5CAA1EA2B312}"/>
          </ac:spMkLst>
        </pc:spChg>
        <pc:spChg chg="add del mod">
          <ac:chgData name="Thúy Mai" userId="222f1c7e07c9bd7a" providerId="LiveId" clId="{D9874CBD-2283-4DDE-B2A5-4F12DF74DF0C}" dt="2022-06-27T07:49:01.359" v="1617" actId="478"/>
          <ac:spMkLst>
            <pc:docMk/>
            <pc:sldMk cId="740069694" sldId="373"/>
            <ac:spMk id="12" creationId="{DA60F824-3887-8250-7C58-24D4D9DE574F}"/>
          </ac:spMkLst>
        </pc:spChg>
        <pc:spChg chg="mod">
          <ac:chgData name="Thúy Mai" userId="222f1c7e07c9bd7a" providerId="LiveId" clId="{D9874CBD-2283-4DDE-B2A5-4F12DF74DF0C}" dt="2022-06-27T07:50:29.242" v="1647" actId="1076"/>
          <ac:spMkLst>
            <pc:docMk/>
            <pc:sldMk cId="740069694" sldId="373"/>
            <ac:spMk id="13" creationId="{B8042DD6-AB45-6E48-9DA4-1CD7C4AF3842}"/>
          </ac:spMkLst>
        </pc:spChg>
        <pc:spChg chg="add mod">
          <ac:chgData name="Thúy Mai" userId="222f1c7e07c9bd7a" providerId="LiveId" clId="{D9874CBD-2283-4DDE-B2A5-4F12DF74DF0C}" dt="2022-06-27T07:50:33.204" v="1648" actId="1076"/>
          <ac:spMkLst>
            <pc:docMk/>
            <pc:sldMk cId="740069694" sldId="373"/>
            <ac:spMk id="14" creationId="{9E733345-95EB-E486-376E-1DA03BA94EB7}"/>
          </ac:spMkLst>
        </pc:spChg>
        <pc:spChg chg="add mod">
          <ac:chgData name="Thúy Mai" userId="222f1c7e07c9bd7a" providerId="LiveId" clId="{D9874CBD-2283-4DDE-B2A5-4F12DF74DF0C}" dt="2022-06-27T07:50:38.462" v="1649" actId="1076"/>
          <ac:spMkLst>
            <pc:docMk/>
            <pc:sldMk cId="740069694" sldId="373"/>
            <ac:spMk id="15" creationId="{88F93E37-43A1-4A21-02F6-AC9BF3E33AAA}"/>
          </ac:spMkLst>
        </pc:spChg>
        <pc:spChg chg="mod">
          <ac:chgData name="Thúy Mai" userId="222f1c7e07c9bd7a" providerId="LiveId" clId="{D9874CBD-2283-4DDE-B2A5-4F12DF74DF0C}" dt="2022-06-27T07:51:02.126" v="1654" actId="1076"/>
          <ac:spMkLst>
            <pc:docMk/>
            <pc:sldMk cId="740069694" sldId="373"/>
            <ac:spMk id="17" creationId="{47F3BCAC-2ED2-9B3D-8B26-EF1A9DAD5255}"/>
          </ac:spMkLst>
        </pc:spChg>
        <pc:graphicFrameChg chg="add del mod">
          <ac:chgData name="Thúy Mai" userId="222f1c7e07c9bd7a" providerId="LiveId" clId="{D9874CBD-2283-4DDE-B2A5-4F12DF74DF0C}" dt="2022-06-27T07:48:09.860" v="1592"/>
          <ac:graphicFrameMkLst>
            <pc:docMk/>
            <pc:sldMk cId="740069694" sldId="373"/>
            <ac:graphicFrameMk id="2" creationId="{2C0EFE22-A0BD-88EF-49DC-3C86D09AC713}"/>
          </ac:graphicFrameMkLst>
        </pc:graphicFrameChg>
        <pc:picChg chg="mod">
          <ac:chgData name="Thúy Mai" userId="222f1c7e07c9bd7a" providerId="LiveId" clId="{D9874CBD-2283-4DDE-B2A5-4F12DF74DF0C}" dt="2022-06-27T07:51:05.556" v="1655" actId="1076"/>
          <ac:picMkLst>
            <pc:docMk/>
            <pc:sldMk cId="740069694" sldId="373"/>
            <ac:picMk id="18" creationId="{77DC6ADA-EB01-4C3D-4380-E55347BF049B}"/>
          </ac:picMkLst>
        </pc:picChg>
      </pc:sldChg>
      <pc:sldChg chg="addSp delSp modSp mod modTransition delAnim">
        <pc:chgData name="Thúy Mai" userId="222f1c7e07c9bd7a" providerId="LiveId" clId="{D9874CBD-2283-4DDE-B2A5-4F12DF74DF0C}" dt="2022-06-27T08:16:52.493" v="2264"/>
        <pc:sldMkLst>
          <pc:docMk/>
          <pc:sldMk cId="1627967706" sldId="374"/>
        </pc:sldMkLst>
        <pc:spChg chg="mod">
          <ac:chgData name="Thúy Mai" userId="222f1c7e07c9bd7a" providerId="LiveId" clId="{D9874CBD-2283-4DDE-B2A5-4F12DF74DF0C}" dt="2022-06-27T07:51:48.261" v="1673" actId="1076"/>
          <ac:spMkLst>
            <pc:docMk/>
            <pc:sldMk cId="1627967706" sldId="374"/>
            <ac:spMk id="4" creationId="{78A11BDF-B2E7-9EEC-506B-CEDEACCA2B61}"/>
          </ac:spMkLst>
        </pc:spChg>
        <pc:spChg chg="mod">
          <ac:chgData name="Thúy Mai" userId="222f1c7e07c9bd7a" providerId="LiveId" clId="{D9874CBD-2283-4DDE-B2A5-4F12DF74DF0C}" dt="2022-06-27T07:51:49.587" v="1674" actId="1076"/>
          <ac:spMkLst>
            <pc:docMk/>
            <pc:sldMk cId="1627967706" sldId="374"/>
            <ac:spMk id="5" creationId="{1E4436A8-7008-FAC2-A94A-4EDD5FBB94EC}"/>
          </ac:spMkLst>
        </pc:spChg>
        <pc:spChg chg="mod">
          <ac:chgData name="Thúy Mai" userId="222f1c7e07c9bd7a" providerId="LiveId" clId="{D9874CBD-2283-4DDE-B2A5-4F12DF74DF0C}" dt="2022-06-27T07:51:44.079" v="1672" actId="1076"/>
          <ac:spMkLst>
            <pc:docMk/>
            <pc:sldMk cId="1627967706" sldId="374"/>
            <ac:spMk id="8" creationId="{3848CDFB-15C6-8C41-56C9-1E7460FA8970}"/>
          </ac:spMkLst>
        </pc:spChg>
        <pc:spChg chg="del">
          <ac:chgData name="Thúy Mai" userId="222f1c7e07c9bd7a" providerId="LiveId" clId="{D9874CBD-2283-4DDE-B2A5-4F12DF74DF0C}" dt="2022-06-27T07:51:21.230" v="1660" actId="478"/>
          <ac:spMkLst>
            <pc:docMk/>
            <pc:sldMk cId="1627967706" sldId="374"/>
            <ac:spMk id="12" creationId="{E9016172-BD3E-62F6-E0CB-63E695A10A4C}"/>
          </ac:spMkLst>
        </pc:spChg>
        <pc:spChg chg="mod">
          <ac:chgData name="Thúy Mai" userId="222f1c7e07c9bd7a" providerId="LiveId" clId="{D9874CBD-2283-4DDE-B2A5-4F12DF74DF0C}" dt="2022-06-27T07:51:34.568" v="1668" actId="1076"/>
          <ac:spMkLst>
            <pc:docMk/>
            <pc:sldMk cId="1627967706" sldId="374"/>
            <ac:spMk id="17" creationId="{47F3BCAC-2ED2-9B3D-8B26-EF1A9DAD5255}"/>
          </ac:spMkLst>
        </pc:spChg>
        <pc:graphicFrameChg chg="add del mod">
          <ac:chgData name="Thúy Mai" userId="222f1c7e07c9bd7a" providerId="LiveId" clId="{D9874CBD-2283-4DDE-B2A5-4F12DF74DF0C}" dt="2022-06-27T07:51:19.051" v="1658"/>
          <ac:graphicFrameMkLst>
            <pc:docMk/>
            <pc:sldMk cId="1627967706" sldId="374"/>
            <ac:graphicFrameMk id="2" creationId="{6DE6AD8A-2EB0-CC8B-B98A-2E156A7E8599}"/>
          </ac:graphicFrameMkLst>
        </pc:graphicFrameChg>
        <pc:picChg chg="mod">
          <ac:chgData name="Thúy Mai" userId="222f1c7e07c9bd7a" providerId="LiveId" clId="{D9874CBD-2283-4DDE-B2A5-4F12DF74DF0C}" dt="2022-06-27T07:51:35.967" v="1669" actId="1076"/>
          <ac:picMkLst>
            <pc:docMk/>
            <pc:sldMk cId="1627967706" sldId="374"/>
            <ac:picMk id="18" creationId="{77DC6ADA-EB01-4C3D-4380-E55347BF049B}"/>
          </ac:picMkLst>
        </pc:picChg>
      </pc:sldChg>
      <pc:sldChg chg="del">
        <pc:chgData name="Thúy Mai" userId="222f1c7e07c9bd7a" providerId="LiveId" clId="{D9874CBD-2283-4DDE-B2A5-4F12DF74DF0C}" dt="2022-06-27T07:53:36.720" v="1769" actId="47"/>
        <pc:sldMkLst>
          <pc:docMk/>
          <pc:sldMk cId="2596519883" sldId="375"/>
        </pc:sldMkLst>
      </pc:sldChg>
      <pc:sldChg chg="del">
        <pc:chgData name="Thúy Mai" userId="222f1c7e07c9bd7a" providerId="LiveId" clId="{D9874CBD-2283-4DDE-B2A5-4F12DF74DF0C}" dt="2022-06-27T07:53:41.202" v="1777" actId="47"/>
        <pc:sldMkLst>
          <pc:docMk/>
          <pc:sldMk cId="4189572922" sldId="376"/>
        </pc:sldMkLst>
      </pc:sldChg>
      <pc:sldChg chg="del">
        <pc:chgData name="Thúy Mai" userId="222f1c7e07c9bd7a" providerId="LiveId" clId="{D9874CBD-2283-4DDE-B2A5-4F12DF74DF0C}" dt="2022-06-27T07:53:42.329" v="1778" actId="47"/>
        <pc:sldMkLst>
          <pc:docMk/>
          <pc:sldMk cId="652129894" sldId="377"/>
        </pc:sldMkLst>
      </pc:sldChg>
      <pc:sldChg chg="addSp delSp modSp new mod modTransition modAnim">
        <pc:chgData name="Thúy Mai" userId="222f1c7e07c9bd7a" providerId="LiveId" clId="{D9874CBD-2283-4DDE-B2A5-4F12DF74DF0C}" dt="2022-06-27T08:17:01.452" v="2265"/>
        <pc:sldMkLst>
          <pc:docMk/>
          <pc:sldMk cId="2391355502" sldId="378"/>
        </pc:sldMkLst>
        <pc:spChg chg="del">
          <ac:chgData name="Thúy Mai" userId="222f1c7e07c9bd7a" providerId="LiveId" clId="{D9874CBD-2283-4DDE-B2A5-4F12DF74DF0C}" dt="2022-06-27T02:40:46.049" v="2" actId="478"/>
          <ac:spMkLst>
            <pc:docMk/>
            <pc:sldMk cId="2391355502" sldId="378"/>
            <ac:spMk id="2" creationId="{C89966E7-96D8-D4C4-731A-64C8C4D4083C}"/>
          </ac:spMkLst>
        </pc:spChg>
        <pc:spChg chg="del">
          <ac:chgData name="Thúy Mai" userId="222f1c7e07c9bd7a" providerId="LiveId" clId="{D9874CBD-2283-4DDE-B2A5-4F12DF74DF0C}" dt="2022-06-27T02:40:47.764" v="3" actId="478"/>
          <ac:spMkLst>
            <pc:docMk/>
            <pc:sldMk cId="2391355502" sldId="378"/>
            <ac:spMk id="3" creationId="{B949D2EB-9544-29EA-088F-E9EFBC38A080}"/>
          </ac:spMkLst>
        </pc:spChg>
        <pc:graphicFrameChg chg="add del mod">
          <ac:chgData name="Thúy Mai" userId="222f1c7e07c9bd7a" providerId="LiveId" clId="{D9874CBD-2283-4DDE-B2A5-4F12DF74DF0C}" dt="2022-06-27T02:40:50.119" v="6"/>
          <ac:graphicFrameMkLst>
            <pc:docMk/>
            <pc:sldMk cId="2391355502" sldId="378"/>
            <ac:graphicFrameMk id="4" creationId="{1853DEAA-0BE8-B17D-9ACB-0051E85F29B3}"/>
          </ac:graphicFrameMkLst>
        </pc:graphicFrameChg>
        <pc:picChg chg="add mod">
          <ac:chgData name="Thúy Mai" userId="222f1c7e07c9bd7a" providerId="LiveId" clId="{D9874CBD-2283-4DDE-B2A5-4F12DF74DF0C}" dt="2022-06-27T02:41:41.711" v="17" actId="14100"/>
          <ac:picMkLst>
            <pc:docMk/>
            <pc:sldMk cId="2391355502" sldId="378"/>
            <ac:picMk id="1026" creationId="{DACA8D43-4F6F-6341-B19E-48858BC08A29}"/>
          </ac:picMkLst>
        </pc:picChg>
      </pc:sldChg>
      <pc:sldChg chg="addSp delSp modSp new mod modTransition modAnim">
        <pc:chgData name="Thúy Mai" userId="222f1c7e07c9bd7a" providerId="LiveId" clId="{D9874CBD-2283-4DDE-B2A5-4F12DF74DF0C}" dt="2022-06-27T08:16:52.493" v="2264"/>
        <pc:sldMkLst>
          <pc:docMk/>
          <pc:sldMk cId="2330763287" sldId="379"/>
        </pc:sldMkLst>
        <pc:spChg chg="del">
          <ac:chgData name="Thúy Mai" userId="222f1c7e07c9bd7a" providerId="LiveId" clId="{D9874CBD-2283-4DDE-B2A5-4F12DF74DF0C}" dt="2022-06-27T05:40:45.232" v="138" actId="478"/>
          <ac:spMkLst>
            <pc:docMk/>
            <pc:sldMk cId="2330763287" sldId="379"/>
            <ac:spMk id="2" creationId="{6A7DCE54-8A8A-A3BA-F6CB-A0D6596DD6B7}"/>
          </ac:spMkLst>
        </pc:spChg>
        <pc:spChg chg="del">
          <ac:chgData name="Thúy Mai" userId="222f1c7e07c9bd7a" providerId="LiveId" clId="{D9874CBD-2283-4DDE-B2A5-4F12DF74DF0C}" dt="2022-06-27T05:40:44.201" v="137" actId="478"/>
          <ac:spMkLst>
            <pc:docMk/>
            <pc:sldMk cId="2330763287" sldId="379"/>
            <ac:spMk id="3" creationId="{F2E700D3-1CC2-7335-24F3-6F1B793BBAD0}"/>
          </ac:spMkLst>
        </pc:spChg>
        <pc:graphicFrameChg chg="add del mod">
          <ac:chgData name="Thúy Mai" userId="222f1c7e07c9bd7a" providerId="LiveId" clId="{D9874CBD-2283-4DDE-B2A5-4F12DF74DF0C}" dt="2022-06-27T05:40:46.797" v="141"/>
          <ac:graphicFrameMkLst>
            <pc:docMk/>
            <pc:sldMk cId="2330763287" sldId="379"/>
            <ac:graphicFrameMk id="4" creationId="{A70F44B2-87B5-54DF-071C-C1668C39E8EF}"/>
          </ac:graphicFrameMkLst>
        </pc:graphicFrameChg>
        <pc:picChg chg="add mod">
          <ac:chgData name="Thúy Mai" userId="222f1c7e07c9bd7a" providerId="LiveId" clId="{D9874CBD-2283-4DDE-B2A5-4F12DF74DF0C}" dt="2022-06-27T05:41:16.731" v="149" actId="14100"/>
          <ac:picMkLst>
            <pc:docMk/>
            <pc:sldMk cId="2330763287" sldId="379"/>
            <ac:picMk id="1026" creationId="{C7BAFCCE-5E6E-5C4C-F5D7-605C762AA7CD}"/>
          </ac:picMkLst>
        </pc:picChg>
      </pc:sldChg>
      <pc:sldChg chg="addSp delSp modSp new mod modTransition modAnim">
        <pc:chgData name="Thúy Mai" userId="222f1c7e07c9bd7a" providerId="LiveId" clId="{D9874CBD-2283-4DDE-B2A5-4F12DF74DF0C}" dt="2022-06-27T08:16:52.493" v="2264"/>
        <pc:sldMkLst>
          <pc:docMk/>
          <pc:sldMk cId="2754246844" sldId="380"/>
        </pc:sldMkLst>
        <pc:spChg chg="del">
          <ac:chgData name="Thúy Mai" userId="222f1c7e07c9bd7a" providerId="LiveId" clId="{D9874CBD-2283-4DDE-B2A5-4F12DF74DF0C}" dt="2022-06-27T05:41:28.188" v="151" actId="478"/>
          <ac:spMkLst>
            <pc:docMk/>
            <pc:sldMk cId="2754246844" sldId="380"/>
            <ac:spMk id="2" creationId="{0B419D5D-178F-52D7-A534-FA0ED29FDD62}"/>
          </ac:spMkLst>
        </pc:spChg>
        <pc:spChg chg="del">
          <ac:chgData name="Thúy Mai" userId="222f1c7e07c9bd7a" providerId="LiveId" clId="{D9874CBD-2283-4DDE-B2A5-4F12DF74DF0C}" dt="2022-06-27T05:41:29.080" v="152" actId="478"/>
          <ac:spMkLst>
            <pc:docMk/>
            <pc:sldMk cId="2754246844" sldId="380"/>
            <ac:spMk id="3" creationId="{08861A7F-48C5-2373-60EA-E9D10C1D593E}"/>
          </ac:spMkLst>
        </pc:spChg>
        <pc:graphicFrameChg chg="add del mod">
          <ac:chgData name="Thúy Mai" userId="222f1c7e07c9bd7a" providerId="LiveId" clId="{D9874CBD-2283-4DDE-B2A5-4F12DF74DF0C}" dt="2022-06-27T05:41:30.171" v="155"/>
          <ac:graphicFrameMkLst>
            <pc:docMk/>
            <pc:sldMk cId="2754246844" sldId="380"/>
            <ac:graphicFrameMk id="4" creationId="{050B2370-9208-146A-212E-BEE585F8A939}"/>
          </ac:graphicFrameMkLst>
        </pc:graphicFrameChg>
        <pc:picChg chg="add mod">
          <ac:chgData name="Thúy Mai" userId="222f1c7e07c9bd7a" providerId="LiveId" clId="{D9874CBD-2283-4DDE-B2A5-4F12DF74DF0C}" dt="2022-06-27T05:41:39.233" v="158" actId="14100"/>
          <ac:picMkLst>
            <pc:docMk/>
            <pc:sldMk cId="2754246844" sldId="380"/>
            <ac:picMk id="2050" creationId="{3A09372E-86BF-A07B-CB27-8CA94E981B3D}"/>
          </ac:picMkLst>
        </pc:picChg>
      </pc:sldChg>
      <pc:sldChg chg="addSp delSp modSp add mod modTransition delAnim modAnim">
        <pc:chgData name="Thúy Mai" userId="222f1c7e07c9bd7a" providerId="LiveId" clId="{D9874CBD-2283-4DDE-B2A5-4F12DF74DF0C}" dt="2022-06-27T08:16:52.493" v="2264"/>
        <pc:sldMkLst>
          <pc:docMk/>
          <pc:sldMk cId="1389348354" sldId="381"/>
        </pc:sldMkLst>
        <pc:spChg chg="mod">
          <ac:chgData name="Thúy Mai" userId="222f1c7e07c9bd7a" providerId="LiveId" clId="{D9874CBD-2283-4DDE-B2A5-4F12DF74DF0C}" dt="2022-06-27T06:03:23.368" v="833" actId="20577"/>
          <ac:spMkLst>
            <pc:docMk/>
            <pc:sldMk cId="1389348354" sldId="381"/>
            <ac:spMk id="11" creationId="{2AFED93E-5634-8610-8A19-7D5383F45941}"/>
          </ac:spMkLst>
        </pc:spChg>
        <pc:spChg chg="add mod">
          <ac:chgData name="Thúy Mai" userId="222f1c7e07c9bd7a" providerId="LiveId" clId="{D9874CBD-2283-4DDE-B2A5-4F12DF74DF0C}" dt="2022-06-27T06:03:04.732" v="827" actId="14100"/>
          <ac:spMkLst>
            <pc:docMk/>
            <pc:sldMk cId="1389348354" sldId="381"/>
            <ac:spMk id="12" creationId="{C53A46EF-14A3-30D1-9A9B-D65DD5501621}"/>
          </ac:spMkLst>
        </pc:spChg>
        <pc:spChg chg="mod">
          <ac:chgData name="Thúy Mai" userId="222f1c7e07c9bd7a" providerId="LiveId" clId="{D9874CBD-2283-4DDE-B2A5-4F12DF74DF0C}" dt="2022-06-27T06:02:57.640" v="824" actId="14100"/>
          <ac:spMkLst>
            <pc:docMk/>
            <pc:sldMk cId="1389348354" sldId="381"/>
            <ac:spMk id="16" creationId="{5CADEFE0-9A32-A276-A8E1-14A08A825015}"/>
          </ac:spMkLst>
        </pc:spChg>
        <pc:spChg chg="del">
          <ac:chgData name="Thúy Mai" userId="222f1c7e07c9bd7a" providerId="LiveId" clId="{D9874CBD-2283-4DDE-B2A5-4F12DF74DF0C}" dt="2022-06-27T05:52:18.583" v="519" actId="478"/>
          <ac:spMkLst>
            <pc:docMk/>
            <pc:sldMk cId="1389348354" sldId="381"/>
            <ac:spMk id="17" creationId="{D0ABC8B2-0E94-9A40-3135-85655E60C17A}"/>
          </ac:spMkLst>
        </pc:spChg>
        <pc:spChg chg="del mod">
          <ac:chgData name="Thúy Mai" userId="222f1c7e07c9bd7a" providerId="LiveId" clId="{D9874CBD-2283-4DDE-B2A5-4F12DF74DF0C}" dt="2022-06-27T06:02:42.610" v="775" actId="478"/>
          <ac:spMkLst>
            <pc:docMk/>
            <pc:sldMk cId="1389348354" sldId="381"/>
            <ac:spMk id="19" creationId="{BC307031-3578-698D-E544-349C62924C54}"/>
          </ac:spMkLst>
        </pc:spChg>
        <pc:graphicFrameChg chg="add del mod">
          <ac:chgData name="Thúy Mai" userId="222f1c7e07c9bd7a" providerId="LiveId" clId="{D9874CBD-2283-4DDE-B2A5-4F12DF74DF0C}" dt="2022-06-27T05:52:26.774" v="522"/>
          <ac:graphicFrameMkLst>
            <pc:docMk/>
            <pc:sldMk cId="1389348354" sldId="381"/>
            <ac:graphicFrameMk id="2" creationId="{09E43151-850D-CE47-9925-A2D2206EE09F}"/>
          </ac:graphicFrameMkLst>
        </pc:graphicFrameChg>
        <pc:graphicFrameChg chg="add del mod">
          <ac:chgData name="Thúy Mai" userId="222f1c7e07c9bd7a" providerId="LiveId" clId="{D9874CBD-2283-4DDE-B2A5-4F12DF74DF0C}" dt="2022-06-27T05:52:36.211" v="526"/>
          <ac:graphicFrameMkLst>
            <pc:docMk/>
            <pc:sldMk cId="1389348354" sldId="381"/>
            <ac:graphicFrameMk id="3" creationId="{A92058CE-B17F-400A-E18F-3D7A1FD84676}"/>
          </ac:graphicFrameMkLst>
        </pc:graphicFrameChg>
        <pc:graphicFrameChg chg="add del mod">
          <ac:chgData name="Thúy Mai" userId="222f1c7e07c9bd7a" providerId="LiveId" clId="{D9874CBD-2283-4DDE-B2A5-4F12DF74DF0C}" dt="2022-06-27T05:54:04.955" v="544"/>
          <ac:graphicFrameMkLst>
            <pc:docMk/>
            <pc:sldMk cId="1389348354" sldId="381"/>
            <ac:graphicFrameMk id="4" creationId="{B2E603D1-4391-6F1B-75C0-17383F9201F0}"/>
          </ac:graphicFrameMkLst>
        </pc:graphicFrameChg>
        <pc:picChg chg="mod">
          <ac:chgData name="Thúy Mai" userId="222f1c7e07c9bd7a" providerId="LiveId" clId="{D9874CBD-2283-4DDE-B2A5-4F12DF74DF0C}" dt="2022-06-27T05:52:56.614" v="535" actId="1076"/>
          <ac:picMkLst>
            <pc:docMk/>
            <pc:sldMk cId="1389348354" sldId="381"/>
            <ac:picMk id="5" creationId="{0DC9219A-F99A-39D9-B881-E3565B40CE1F}"/>
          </ac:picMkLst>
        </pc:picChg>
      </pc:sldChg>
      <pc:sldChg chg="addSp delSp modSp add mod ord modTransition">
        <pc:chgData name="Thúy Mai" userId="222f1c7e07c9bd7a" providerId="LiveId" clId="{D9874CBD-2283-4DDE-B2A5-4F12DF74DF0C}" dt="2022-06-27T08:16:52.493" v="2264"/>
        <pc:sldMkLst>
          <pc:docMk/>
          <pc:sldMk cId="3229352189" sldId="382"/>
        </pc:sldMkLst>
        <pc:spChg chg="mod">
          <ac:chgData name="Thúy Mai" userId="222f1c7e07c9bd7a" providerId="LiveId" clId="{D9874CBD-2283-4DDE-B2A5-4F12DF74DF0C}" dt="2022-06-27T06:03:20.288" v="831" actId="20577"/>
          <ac:spMkLst>
            <pc:docMk/>
            <pc:sldMk cId="3229352189" sldId="382"/>
            <ac:spMk id="11" creationId="{2AFED93E-5634-8610-8A19-7D5383F45941}"/>
          </ac:spMkLst>
        </pc:spChg>
        <pc:spChg chg="mod">
          <ac:chgData name="Thúy Mai" userId="222f1c7e07c9bd7a" providerId="LiveId" clId="{D9874CBD-2283-4DDE-B2A5-4F12DF74DF0C}" dt="2022-06-27T05:55:47.074" v="591" actId="1076"/>
          <ac:spMkLst>
            <pc:docMk/>
            <pc:sldMk cId="3229352189" sldId="382"/>
            <ac:spMk id="12" creationId="{C53A46EF-14A3-30D1-9A9B-D65DD5501621}"/>
          </ac:spMkLst>
        </pc:spChg>
        <pc:spChg chg="mod">
          <ac:chgData name="Thúy Mai" userId="222f1c7e07c9bd7a" providerId="LiveId" clId="{D9874CBD-2283-4DDE-B2A5-4F12DF74DF0C}" dt="2022-06-27T05:55:42.210" v="589" actId="14100"/>
          <ac:spMkLst>
            <pc:docMk/>
            <pc:sldMk cId="3229352189" sldId="382"/>
            <ac:spMk id="16" creationId="{5CADEFE0-9A32-A276-A8E1-14A08A825015}"/>
          </ac:spMkLst>
        </pc:spChg>
        <pc:spChg chg="mod">
          <ac:chgData name="Thúy Mai" userId="222f1c7e07c9bd7a" providerId="LiveId" clId="{D9874CBD-2283-4DDE-B2A5-4F12DF74DF0C}" dt="2022-06-27T05:55:44.293" v="590" actId="14100"/>
          <ac:spMkLst>
            <pc:docMk/>
            <pc:sldMk cId="3229352189" sldId="382"/>
            <ac:spMk id="19" creationId="{BC307031-3578-698D-E544-349C62924C54}"/>
          </ac:spMkLst>
        </pc:spChg>
        <pc:graphicFrameChg chg="add del mod">
          <ac:chgData name="Thúy Mai" userId="222f1c7e07c9bd7a" providerId="LiveId" clId="{D9874CBD-2283-4DDE-B2A5-4F12DF74DF0C}" dt="2022-06-27T05:55:12.215" v="574"/>
          <ac:graphicFrameMkLst>
            <pc:docMk/>
            <pc:sldMk cId="3229352189" sldId="382"/>
            <ac:graphicFrameMk id="2" creationId="{CFA0261B-393B-13FD-387A-6365F248C396}"/>
          </ac:graphicFrameMkLst>
        </pc:graphicFrameChg>
        <pc:graphicFrameChg chg="add del mod">
          <ac:chgData name="Thúy Mai" userId="222f1c7e07c9bd7a" providerId="LiveId" clId="{D9874CBD-2283-4DDE-B2A5-4F12DF74DF0C}" dt="2022-06-27T05:55:22.523" v="579"/>
          <ac:graphicFrameMkLst>
            <pc:docMk/>
            <pc:sldMk cId="3229352189" sldId="382"/>
            <ac:graphicFrameMk id="3" creationId="{39F22658-1A3F-DE94-4F70-DD37C55D6BEF}"/>
          </ac:graphicFrameMkLst>
        </pc:graphicFrameChg>
        <pc:graphicFrameChg chg="add del mod">
          <ac:chgData name="Thúy Mai" userId="222f1c7e07c9bd7a" providerId="LiveId" clId="{D9874CBD-2283-4DDE-B2A5-4F12DF74DF0C}" dt="2022-06-27T05:55:30.377" v="583"/>
          <ac:graphicFrameMkLst>
            <pc:docMk/>
            <pc:sldMk cId="3229352189" sldId="382"/>
            <ac:graphicFrameMk id="4" creationId="{70CD3D15-100B-09E6-52D8-01E2AA6F9C30}"/>
          </ac:graphicFrameMkLst>
        </pc:graphicFrameChg>
      </pc:sldChg>
      <pc:sldChg chg="addSp delSp modSp add mod modTransition addAnim delAnim modAnim">
        <pc:chgData name="Thúy Mai" userId="222f1c7e07c9bd7a" providerId="LiveId" clId="{D9874CBD-2283-4DDE-B2A5-4F12DF74DF0C}" dt="2022-06-27T08:16:52.493" v="2264"/>
        <pc:sldMkLst>
          <pc:docMk/>
          <pc:sldMk cId="276849182" sldId="383"/>
        </pc:sldMkLst>
        <pc:spChg chg="add mod">
          <ac:chgData name="Thúy Mai" userId="222f1c7e07c9bd7a" providerId="LiveId" clId="{D9874CBD-2283-4DDE-B2A5-4F12DF74DF0C}" dt="2022-06-27T06:01:18.446" v="752" actId="14100"/>
          <ac:spMkLst>
            <pc:docMk/>
            <pc:sldMk cId="276849182" sldId="383"/>
            <ac:spMk id="9" creationId="{CA6506BE-C3BB-4377-AF5F-79BBE1E76220}"/>
          </ac:spMkLst>
        </pc:spChg>
        <pc:spChg chg="add del">
          <ac:chgData name="Thúy Mai" userId="222f1c7e07c9bd7a" providerId="LiveId" clId="{D9874CBD-2283-4DDE-B2A5-4F12DF74DF0C}" dt="2022-06-27T06:00:21.012" v="731" actId="478"/>
          <ac:spMkLst>
            <pc:docMk/>
            <pc:sldMk cId="276849182" sldId="383"/>
            <ac:spMk id="11" creationId="{2AFED93E-5634-8610-8A19-7D5383F45941}"/>
          </ac:spMkLst>
        </pc:spChg>
        <pc:spChg chg="add del mod">
          <ac:chgData name="Thúy Mai" userId="222f1c7e07c9bd7a" providerId="LiveId" clId="{D9874CBD-2283-4DDE-B2A5-4F12DF74DF0C}" dt="2022-06-27T06:00:20.633" v="730" actId="478"/>
          <ac:spMkLst>
            <pc:docMk/>
            <pc:sldMk cId="276849182" sldId="383"/>
            <ac:spMk id="16" creationId="{5CADEFE0-9A32-A276-A8E1-14A08A825015}"/>
          </ac:spMkLst>
        </pc:spChg>
        <pc:spChg chg="mod">
          <ac:chgData name="Thúy Mai" userId="222f1c7e07c9bd7a" providerId="LiveId" clId="{D9874CBD-2283-4DDE-B2A5-4F12DF74DF0C}" dt="2022-06-27T06:00:21.395" v="732" actId="1076"/>
          <ac:spMkLst>
            <pc:docMk/>
            <pc:sldMk cId="276849182" sldId="383"/>
            <ac:spMk id="17" creationId="{D0ABC8B2-0E94-9A40-3135-85655E60C17A}"/>
          </ac:spMkLst>
        </pc:spChg>
        <pc:spChg chg="del mod">
          <ac:chgData name="Thúy Mai" userId="222f1c7e07c9bd7a" providerId="LiveId" clId="{D9874CBD-2283-4DDE-B2A5-4F12DF74DF0C}" dt="2022-06-27T06:01:09.775" v="746" actId="478"/>
          <ac:spMkLst>
            <pc:docMk/>
            <pc:sldMk cId="276849182" sldId="383"/>
            <ac:spMk id="19" creationId="{BC307031-3578-698D-E544-349C62924C54}"/>
          </ac:spMkLst>
        </pc:spChg>
        <pc:graphicFrameChg chg="add del mod">
          <ac:chgData name="Thúy Mai" userId="222f1c7e07c9bd7a" providerId="LiveId" clId="{D9874CBD-2283-4DDE-B2A5-4F12DF74DF0C}" dt="2022-06-27T06:01:12.987" v="750"/>
          <ac:graphicFrameMkLst>
            <pc:docMk/>
            <pc:sldMk cId="276849182" sldId="383"/>
            <ac:graphicFrameMk id="2" creationId="{D3E5283D-D3D6-6AA5-632B-1190776F0AFF}"/>
          </ac:graphicFrameMkLst>
        </pc:graphicFrameChg>
        <pc:picChg chg="del">
          <ac:chgData name="Thúy Mai" userId="222f1c7e07c9bd7a" providerId="LiveId" clId="{D9874CBD-2283-4DDE-B2A5-4F12DF74DF0C}" dt="2022-06-27T06:01:44.478" v="757" actId="478"/>
          <ac:picMkLst>
            <pc:docMk/>
            <pc:sldMk cId="276849182" sldId="383"/>
            <ac:picMk id="5" creationId="{0DC9219A-F99A-39D9-B881-E3565B40CE1F}"/>
          </ac:picMkLst>
        </pc:picChg>
        <pc:picChg chg="add mod">
          <ac:chgData name="Thúy Mai" userId="222f1c7e07c9bd7a" providerId="LiveId" clId="{D9874CBD-2283-4DDE-B2A5-4F12DF74DF0C}" dt="2022-06-27T06:01:48.555" v="759" actId="1076"/>
          <ac:picMkLst>
            <pc:docMk/>
            <pc:sldMk cId="276849182" sldId="383"/>
            <ac:picMk id="4098" creationId="{4E3C4081-00A2-C5F4-4F50-2E8F0A728001}"/>
          </ac:picMkLst>
        </pc:picChg>
      </pc:sldChg>
      <pc:sldChg chg="delSp modSp add mod ord modTransition delAnim">
        <pc:chgData name="Thúy Mai" userId="222f1c7e07c9bd7a" providerId="LiveId" clId="{D9874CBD-2283-4DDE-B2A5-4F12DF74DF0C}" dt="2022-06-27T08:16:52.493" v="2264"/>
        <pc:sldMkLst>
          <pc:docMk/>
          <pc:sldMk cId="2610619244" sldId="384"/>
        </pc:sldMkLst>
        <pc:spChg chg="del">
          <ac:chgData name="Thúy Mai" userId="222f1c7e07c9bd7a" providerId="LiveId" clId="{D9874CBD-2283-4DDE-B2A5-4F12DF74DF0C}" dt="2022-06-27T06:00:56.959" v="742" actId="478"/>
          <ac:spMkLst>
            <pc:docMk/>
            <pc:sldMk cId="2610619244" sldId="384"/>
            <ac:spMk id="9" creationId="{CA6506BE-C3BB-4377-AF5F-79BBE1E76220}"/>
          </ac:spMkLst>
        </pc:spChg>
        <pc:spChg chg="mod">
          <ac:chgData name="Thúy Mai" userId="222f1c7e07c9bd7a" providerId="LiveId" clId="{D9874CBD-2283-4DDE-B2A5-4F12DF74DF0C}" dt="2022-06-27T06:01:00.130" v="743" actId="1076"/>
          <ac:spMkLst>
            <pc:docMk/>
            <pc:sldMk cId="2610619244" sldId="384"/>
            <ac:spMk id="19" creationId="{BC307031-3578-698D-E544-349C62924C54}"/>
          </ac:spMkLst>
        </pc:spChg>
      </pc:sldChg>
      <pc:sldChg chg="addSp delSp modSp add mod modTransition modAnim">
        <pc:chgData name="Thúy Mai" userId="222f1c7e07c9bd7a" providerId="LiveId" clId="{D9874CBD-2283-4DDE-B2A5-4F12DF74DF0C}" dt="2022-06-27T08:16:52.493" v="2264"/>
        <pc:sldMkLst>
          <pc:docMk/>
          <pc:sldMk cId="1255155543" sldId="385"/>
        </pc:sldMkLst>
        <pc:graphicFrameChg chg="add del mod">
          <ac:chgData name="Thúy Mai" userId="222f1c7e07c9bd7a" providerId="LiveId" clId="{D9874CBD-2283-4DDE-B2A5-4F12DF74DF0C}" dt="2022-06-27T06:01:55.515" v="764"/>
          <ac:graphicFrameMkLst>
            <pc:docMk/>
            <pc:sldMk cId="1255155543" sldId="385"/>
            <ac:graphicFrameMk id="2" creationId="{1D592484-0FD2-970D-E543-FA432F00D14D}"/>
          </ac:graphicFrameMkLst>
        </pc:graphicFrameChg>
        <pc:picChg chg="del">
          <ac:chgData name="Thúy Mai" userId="222f1c7e07c9bd7a" providerId="LiveId" clId="{D9874CBD-2283-4DDE-B2A5-4F12DF74DF0C}" dt="2022-06-27T06:01:52.830" v="761" actId="478"/>
          <ac:picMkLst>
            <pc:docMk/>
            <pc:sldMk cId="1255155543" sldId="385"/>
            <ac:picMk id="4098" creationId="{4E3C4081-00A2-C5F4-4F50-2E8F0A728001}"/>
          </ac:picMkLst>
        </pc:picChg>
        <pc:picChg chg="add mod">
          <ac:chgData name="Thúy Mai" userId="222f1c7e07c9bd7a" providerId="LiveId" clId="{D9874CBD-2283-4DDE-B2A5-4F12DF74DF0C}" dt="2022-06-27T08:13:14.893" v="2199" actId="1076"/>
          <ac:picMkLst>
            <pc:docMk/>
            <pc:sldMk cId="1255155543" sldId="385"/>
            <ac:picMk id="5122" creationId="{2846D958-FF7B-17E2-A202-07BC85315A90}"/>
          </ac:picMkLst>
        </pc:picChg>
      </pc:sldChg>
      <pc:sldChg chg="addSp delSp modSp add mod modTransition delAnim modAnim">
        <pc:chgData name="Thúy Mai" userId="222f1c7e07c9bd7a" providerId="LiveId" clId="{D9874CBD-2283-4DDE-B2A5-4F12DF74DF0C}" dt="2022-06-27T08:16:52.493" v="2264"/>
        <pc:sldMkLst>
          <pc:docMk/>
          <pc:sldMk cId="2693806032" sldId="386"/>
        </pc:sldMkLst>
        <pc:spChg chg="mod">
          <ac:chgData name="Thúy Mai" userId="222f1c7e07c9bd7a" providerId="LiveId" clId="{D9874CBD-2283-4DDE-B2A5-4F12DF74DF0C}" dt="2022-06-27T06:14:18.593" v="1183" actId="1076"/>
          <ac:spMkLst>
            <pc:docMk/>
            <pc:sldMk cId="2693806032" sldId="386"/>
            <ac:spMk id="6" creationId="{7AE508C3-92F0-430D-9AD2-4776EB63418D}"/>
          </ac:spMkLst>
        </pc:spChg>
        <pc:spChg chg="add del mod">
          <ac:chgData name="Thúy Mai" userId="222f1c7e07c9bd7a" providerId="LiveId" clId="{D9874CBD-2283-4DDE-B2A5-4F12DF74DF0C}" dt="2022-06-27T06:09:59.483" v="1088" actId="478"/>
          <ac:spMkLst>
            <pc:docMk/>
            <pc:sldMk cId="2693806032" sldId="386"/>
            <ac:spMk id="14" creationId="{36C67BE1-8E4A-D4B2-BE93-83BD09B80FED}"/>
          </ac:spMkLst>
        </pc:spChg>
        <pc:spChg chg="mod">
          <ac:chgData name="Thúy Mai" userId="222f1c7e07c9bd7a" providerId="LiveId" clId="{D9874CBD-2283-4DDE-B2A5-4F12DF74DF0C}" dt="2022-06-27T06:09:34.673" v="1079" actId="122"/>
          <ac:spMkLst>
            <pc:docMk/>
            <pc:sldMk cId="2693806032" sldId="386"/>
            <ac:spMk id="15" creationId="{FA5A486C-5AD6-B34B-2941-7EDAAC54D3CA}"/>
          </ac:spMkLst>
        </pc:spChg>
        <pc:spChg chg="del">
          <ac:chgData name="Thúy Mai" userId="222f1c7e07c9bd7a" providerId="LiveId" clId="{D9874CBD-2283-4DDE-B2A5-4F12DF74DF0C}" dt="2022-06-27T06:10:01.577" v="1089" actId="478"/>
          <ac:spMkLst>
            <pc:docMk/>
            <pc:sldMk cId="2693806032" sldId="386"/>
            <ac:spMk id="16" creationId="{116F61A0-5C16-CCF1-B86D-4C230A843E5D}"/>
          </ac:spMkLst>
        </pc:spChg>
        <pc:spChg chg="mod">
          <ac:chgData name="Thúy Mai" userId="222f1c7e07c9bd7a" providerId="LiveId" clId="{D9874CBD-2283-4DDE-B2A5-4F12DF74DF0C}" dt="2022-06-27T06:10:37.399" v="1102" actId="14100"/>
          <ac:spMkLst>
            <pc:docMk/>
            <pc:sldMk cId="2693806032" sldId="386"/>
            <ac:spMk id="28" creationId="{E5FB9D8E-E145-602D-AD7C-F4C7E717100D}"/>
          </ac:spMkLst>
        </pc:spChg>
        <pc:spChg chg="mod">
          <ac:chgData name="Thúy Mai" userId="222f1c7e07c9bd7a" providerId="LiveId" clId="{D9874CBD-2283-4DDE-B2A5-4F12DF74DF0C}" dt="2022-06-27T06:10:33.440" v="1100" actId="14100"/>
          <ac:spMkLst>
            <pc:docMk/>
            <pc:sldMk cId="2693806032" sldId="386"/>
            <ac:spMk id="34" creationId="{D72435BD-6C94-99B3-EA15-95B99623A5EE}"/>
          </ac:spMkLst>
        </pc:spChg>
        <pc:spChg chg="mod">
          <ac:chgData name="Thúy Mai" userId="222f1c7e07c9bd7a" providerId="LiveId" clId="{D9874CBD-2283-4DDE-B2A5-4F12DF74DF0C}" dt="2022-06-27T06:10:35.700" v="1101" actId="14100"/>
          <ac:spMkLst>
            <pc:docMk/>
            <pc:sldMk cId="2693806032" sldId="386"/>
            <ac:spMk id="37" creationId="{8C5E4355-EEE7-9BFC-4F3C-26365710F9C9}"/>
          </ac:spMkLst>
        </pc:spChg>
        <pc:spChg chg="mod">
          <ac:chgData name="Thúy Mai" userId="222f1c7e07c9bd7a" providerId="LiveId" clId="{D9874CBD-2283-4DDE-B2A5-4F12DF74DF0C}" dt="2022-06-27T06:10:42.492" v="1103" actId="20577"/>
          <ac:spMkLst>
            <pc:docMk/>
            <pc:sldMk cId="2693806032" sldId="386"/>
            <ac:spMk id="42" creationId="{8EB2F561-FB88-5617-7062-968B85F06882}"/>
          </ac:spMkLst>
        </pc:spChg>
        <pc:spChg chg="del">
          <ac:chgData name="Thúy Mai" userId="222f1c7e07c9bd7a" providerId="LiveId" clId="{D9874CBD-2283-4DDE-B2A5-4F12DF74DF0C}" dt="2022-06-27T06:10:02.449" v="1090" actId="478"/>
          <ac:spMkLst>
            <pc:docMk/>
            <pc:sldMk cId="2693806032" sldId="386"/>
            <ac:spMk id="44" creationId="{E7ABB4D9-DDCE-DFD8-125F-62264AB45FF1}"/>
          </ac:spMkLst>
        </pc:spChg>
        <pc:graphicFrameChg chg="add del mod">
          <ac:chgData name="Thúy Mai" userId="222f1c7e07c9bd7a" providerId="LiveId" clId="{D9874CBD-2283-4DDE-B2A5-4F12DF74DF0C}" dt="2022-06-27T06:09:22.670" v="1070"/>
          <ac:graphicFrameMkLst>
            <pc:docMk/>
            <pc:sldMk cId="2693806032" sldId="386"/>
            <ac:graphicFrameMk id="2" creationId="{A3D8DB97-5EF6-7796-924E-2931665381D6}"/>
          </ac:graphicFrameMkLst>
        </pc:graphicFrameChg>
      </pc:sldChg>
      <pc:sldChg chg="addSp delSp modSp add mod modTransition modAnim">
        <pc:chgData name="Thúy Mai" userId="222f1c7e07c9bd7a" providerId="LiveId" clId="{D9874CBD-2283-4DDE-B2A5-4F12DF74DF0C}" dt="2022-06-27T08:16:52.493" v="2264"/>
        <pc:sldMkLst>
          <pc:docMk/>
          <pc:sldMk cId="435957121" sldId="387"/>
        </pc:sldMkLst>
        <pc:spChg chg="add del mod">
          <ac:chgData name="Thúy Mai" userId="222f1c7e07c9bd7a" providerId="LiveId" clId="{D9874CBD-2283-4DDE-B2A5-4F12DF74DF0C}" dt="2022-06-27T06:12:22.285" v="1134" actId="478"/>
          <ac:spMkLst>
            <pc:docMk/>
            <pc:sldMk cId="435957121" sldId="387"/>
            <ac:spMk id="13" creationId="{3951D081-1EA0-E47A-35B5-540E283538EA}"/>
          </ac:spMkLst>
        </pc:spChg>
        <pc:spChg chg="mod">
          <ac:chgData name="Thúy Mai" userId="222f1c7e07c9bd7a" providerId="LiveId" clId="{D9874CBD-2283-4DDE-B2A5-4F12DF74DF0C}" dt="2022-06-27T06:11:02.921" v="1110" actId="255"/>
          <ac:spMkLst>
            <pc:docMk/>
            <pc:sldMk cId="435957121" sldId="387"/>
            <ac:spMk id="15" creationId="{FA5A486C-5AD6-B34B-2941-7EDAAC54D3CA}"/>
          </ac:spMkLst>
        </pc:spChg>
        <pc:spChg chg="mod">
          <ac:chgData name="Thúy Mai" userId="222f1c7e07c9bd7a" providerId="LiveId" clId="{D9874CBD-2283-4DDE-B2A5-4F12DF74DF0C}" dt="2022-06-27T06:12:31.510" v="1138" actId="1076"/>
          <ac:spMkLst>
            <pc:docMk/>
            <pc:sldMk cId="435957121" sldId="387"/>
            <ac:spMk id="28" creationId="{E5FB9D8E-E145-602D-AD7C-F4C7E717100D}"/>
          </ac:spMkLst>
        </pc:spChg>
        <pc:spChg chg="mod">
          <ac:chgData name="Thúy Mai" userId="222f1c7e07c9bd7a" providerId="LiveId" clId="{D9874CBD-2283-4DDE-B2A5-4F12DF74DF0C}" dt="2022-06-27T06:12:29.598" v="1137" actId="1076"/>
          <ac:spMkLst>
            <pc:docMk/>
            <pc:sldMk cId="435957121" sldId="387"/>
            <ac:spMk id="34" creationId="{D72435BD-6C94-99B3-EA15-95B99623A5EE}"/>
          </ac:spMkLst>
        </pc:spChg>
        <pc:spChg chg="mod">
          <ac:chgData name="Thúy Mai" userId="222f1c7e07c9bd7a" providerId="LiveId" clId="{D9874CBD-2283-4DDE-B2A5-4F12DF74DF0C}" dt="2022-06-27T06:12:26.952" v="1136" actId="1076"/>
          <ac:spMkLst>
            <pc:docMk/>
            <pc:sldMk cId="435957121" sldId="387"/>
            <ac:spMk id="37" creationId="{8C5E4355-EEE7-9BFC-4F3C-26365710F9C9}"/>
          </ac:spMkLst>
        </pc:spChg>
        <pc:spChg chg="mod">
          <ac:chgData name="Thúy Mai" userId="222f1c7e07c9bd7a" providerId="LiveId" clId="{D9874CBD-2283-4DDE-B2A5-4F12DF74DF0C}" dt="2022-06-27T06:12:35.565" v="1139" actId="207"/>
          <ac:spMkLst>
            <pc:docMk/>
            <pc:sldMk cId="435957121" sldId="387"/>
            <ac:spMk id="42" creationId="{8EB2F561-FB88-5617-7062-968B85F06882}"/>
          </ac:spMkLst>
        </pc:spChg>
        <pc:graphicFrameChg chg="add del mod">
          <ac:chgData name="Thúy Mai" userId="222f1c7e07c9bd7a" providerId="LiveId" clId="{D9874CBD-2283-4DDE-B2A5-4F12DF74DF0C}" dt="2022-06-27T06:10:57.890" v="1107"/>
          <ac:graphicFrameMkLst>
            <pc:docMk/>
            <pc:sldMk cId="435957121" sldId="387"/>
            <ac:graphicFrameMk id="2" creationId="{EDAE4355-A75D-A8CB-0E31-253A3169B819}"/>
          </ac:graphicFrameMkLst>
        </pc:graphicFrameChg>
        <pc:graphicFrameChg chg="add del mod">
          <ac:chgData name="Thúy Mai" userId="222f1c7e07c9bd7a" providerId="LiveId" clId="{D9874CBD-2283-4DDE-B2A5-4F12DF74DF0C}" dt="2022-06-27T06:11:13.500" v="1113"/>
          <ac:graphicFrameMkLst>
            <pc:docMk/>
            <pc:sldMk cId="435957121" sldId="387"/>
            <ac:graphicFrameMk id="3" creationId="{D21BB3B3-46CA-FCB6-1CF2-9D9B5BBCE75F}"/>
          </ac:graphicFrameMkLst>
        </pc:graphicFrameChg>
      </pc:sldChg>
      <pc:sldChg chg="addSp delSp modSp add mod modTransition delAnim modAnim">
        <pc:chgData name="Thúy Mai" userId="222f1c7e07c9bd7a" providerId="LiveId" clId="{D9874CBD-2283-4DDE-B2A5-4F12DF74DF0C}" dt="2022-06-27T08:16:52.493" v="2264"/>
        <pc:sldMkLst>
          <pc:docMk/>
          <pc:sldMk cId="2206531979" sldId="388"/>
        </pc:sldMkLst>
        <pc:spChg chg="add del mod">
          <ac:chgData name="Thúy Mai" userId="222f1c7e07c9bd7a" providerId="LiveId" clId="{D9874CBD-2283-4DDE-B2A5-4F12DF74DF0C}" dt="2022-06-27T06:13:33.765" v="1159" actId="478"/>
          <ac:spMkLst>
            <pc:docMk/>
            <pc:sldMk cId="2206531979" sldId="388"/>
            <ac:spMk id="12" creationId="{F38F06BD-023C-8D1D-58B5-FE47048120EC}"/>
          </ac:spMkLst>
        </pc:spChg>
        <pc:spChg chg="mod">
          <ac:chgData name="Thúy Mai" userId="222f1c7e07c9bd7a" providerId="LiveId" clId="{D9874CBD-2283-4DDE-B2A5-4F12DF74DF0C}" dt="2022-06-27T06:13:47.166" v="1167" actId="1076"/>
          <ac:spMkLst>
            <pc:docMk/>
            <pc:sldMk cId="2206531979" sldId="388"/>
            <ac:spMk id="15" creationId="{FA5A486C-5AD6-B34B-2941-7EDAAC54D3CA}"/>
          </ac:spMkLst>
        </pc:spChg>
        <pc:spChg chg="mod">
          <ac:chgData name="Thúy Mai" userId="222f1c7e07c9bd7a" providerId="LiveId" clId="{D9874CBD-2283-4DDE-B2A5-4F12DF74DF0C}" dt="2022-06-27T06:13:43.228" v="1166" actId="1076"/>
          <ac:spMkLst>
            <pc:docMk/>
            <pc:sldMk cId="2206531979" sldId="388"/>
            <ac:spMk id="28" creationId="{E5FB9D8E-E145-602D-AD7C-F4C7E717100D}"/>
          </ac:spMkLst>
        </pc:spChg>
        <pc:spChg chg="del">
          <ac:chgData name="Thúy Mai" userId="222f1c7e07c9bd7a" providerId="LiveId" clId="{D9874CBD-2283-4DDE-B2A5-4F12DF74DF0C}" dt="2022-06-27T06:13:35.683" v="1161" actId="478"/>
          <ac:spMkLst>
            <pc:docMk/>
            <pc:sldMk cId="2206531979" sldId="388"/>
            <ac:spMk id="34" creationId="{D72435BD-6C94-99B3-EA15-95B99623A5EE}"/>
          </ac:spMkLst>
        </pc:spChg>
        <pc:spChg chg="del">
          <ac:chgData name="Thúy Mai" userId="222f1c7e07c9bd7a" providerId="LiveId" clId="{D9874CBD-2283-4DDE-B2A5-4F12DF74DF0C}" dt="2022-06-27T06:13:35.117" v="1160" actId="478"/>
          <ac:spMkLst>
            <pc:docMk/>
            <pc:sldMk cId="2206531979" sldId="388"/>
            <ac:spMk id="37" creationId="{8C5E4355-EEE7-9BFC-4F3C-26365710F9C9}"/>
          </ac:spMkLst>
        </pc:spChg>
        <pc:spChg chg="del mod">
          <ac:chgData name="Thúy Mai" userId="222f1c7e07c9bd7a" providerId="LiveId" clId="{D9874CBD-2283-4DDE-B2A5-4F12DF74DF0C}" dt="2022-06-27T06:13:41.779" v="1165" actId="478"/>
          <ac:spMkLst>
            <pc:docMk/>
            <pc:sldMk cId="2206531979" sldId="388"/>
            <ac:spMk id="42" creationId="{8EB2F561-FB88-5617-7062-968B85F06882}"/>
          </ac:spMkLst>
        </pc:spChg>
        <pc:graphicFrameChg chg="add del mod">
          <ac:chgData name="Thúy Mai" userId="222f1c7e07c9bd7a" providerId="LiveId" clId="{D9874CBD-2283-4DDE-B2A5-4F12DF74DF0C}" dt="2022-06-27T06:12:57.159" v="1143"/>
          <ac:graphicFrameMkLst>
            <pc:docMk/>
            <pc:sldMk cId="2206531979" sldId="388"/>
            <ac:graphicFrameMk id="2" creationId="{6B748185-3436-48E5-1530-DBEDE6E5342F}"/>
          </ac:graphicFrameMkLst>
        </pc:graphicFrameChg>
      </pc:sldChg>
      <pc:sldChg chg="addSp delSp modSp add mod modTransition modAnim">
        <pc:chgData name="Thúy Mai" userId="222f1c7e07c9bd7a" providerId="LiveId" clId="{D9874CBD-2283-4DDE-B2A5-4F12DF74DF0C}" dt="2022-06-27T08:16:52.493" v="2264"/>
        <pc:sldMkLst>
          <pc:docMk/>
          <pc:sldMk cId="2030107687" sldId="389"/>
        </pc:sldMkLst>
        <pc:spChg chg="mod">
          <ac:chgData name="Thúy Mai" userId="222f1c7e07c9bd7a" providerId="LiveId" clId="{D9874CBD-2283-4DDE-B2A5-4F12DF74DF0C}" dt="2022-06-27T06:16:23.520" v="1220" actId="1076"/>
          <ac:spMkLst>
            <pc:docMk/>
            <pc:sldMk cId="2030107687" sldId="389"/>
            <ac:spMk id="6" creationId="{7AE508C3-92F0-430D-9AD2-4776EB63418D}"/>
          </ac:spMkLst>
        </pc:spChg>
        <pc:spChg chg="add del mod">
          <ac:chgData name="Thúy Mai" userId="222f1c7e07c9bd7a" providerId="LiveId" clId="{D9874CBD-2283-4DDE-B2A5-4F12DF74DF0C}" dt="2022-06-27T06:17:06.120" v="1235" actId="478"/>
          <ac:spMkLst>
            <pc:docMk/>
            <pc:sldMk cId="2030107687" sldId="389"/>
            <ac:spMk id="11" creationId="{038CDCBC-6EF5-67F5-D1E7-9E0B38D4EECA}"/>
          </ac:spMkLst>
        </pc:spChg>
        <pc:spChg chg="mod">
          <ac:chgData name="Thúy Mai" userId="222f1c7e07c9bd7a" providerId="LiveId" clId="{D9874CBD-2283-4DDE-B2A5-4F12DF74DF0C}" dt="2022-06-27T06:16:55.732" v="1230" actId="14100"/>
          <ac:spMkLst>
            <pc:docMk/>
            <pc:sldMk cId="2030107687" sldId="389"/>
            <ac:spMk id="15" creationId="{FA5A486C-5AD6-B34B-2941-7EDAAC54D3CA}"/>
          </ac:spMkLst>
        </pc:spChg>
        <pc:spChg chg="mod">
          <ac:chgData name="Thúy Mai" userId="222f1c7e07c9bd7a" providerId="LiveId" clId="{D9874CBD-2283-4DDE-B2A5-4F12DF74DF0C}" dt="2022-06-27T06:17:08.933" v="1236" actId="1076"/>
          <ac:spMkLst>
            <pc:docMk/>
            <pc:sldMk cId="2030107687" sldId="389"/>
            <ac:spMk id="28" creationId="{E5FB9D8E-E145-602D-AD7C-F4C7E717100D}"/>
          </ac:spMkLst>
        </pc:spChg>
        <pc:graphicFrameChg chg="add del mod">
          <ac:chgData name="Thúy Mai" userId="222f1c7e07c9bd7a" providerId="LiveId" clId="{D9874CBD-2283-4DDE-B2A5-4F12DF74DF0C}" dt="2022-06-27T06:14:45.593" v="1187"/>
          <ac:graphicFrameMkLst>
            <pc:docMk/>
            <pc:sldMk cId="2030107687" sldId="389"/>
            <ac:graphicFrameMk id="2" creationId="{CD35090E-5307-5032-8A2C-53876EA62FE7}"/>
          </ac:graphicFrameMkLst>
        </pc:graphicFrameChg>
        <pc:graphicFrameChg chg="add del mod">
          <ac:chgData name="Thúy Mai" userId="222f1c7e07c9bd7a" providerId="LiveId" clId="{D9874CBD-2283-4DDE-B2A5-4F12DF74DF0C}" dt="2022-06-27T06:16:44.001" v="1223"/>
          <ac:graphicFrameMkLst>
            <pc:docMk/>
            <pc:sldMk cId="2030107687" sldId="389"/>
            <ac:graphicFrameMk id="3" creationId="{CF3EA7D1-E7D6-8005-C2D8-6965A742DCBB}"/>
          </ac:graphicFrameMkLst>
        </pc:graphicFrameChg>
      </pc:sldChg>
      <pc:sldChg chg="addSp delSp modSp add mod modTransition modAnim">
        <pc:chgData name="Thúy Mai" userId="222f1c7e07c9bd7a" providerId="LiveId" clId="{D9874CBD-2283-4DDE-B2A5-4F12DF74DF0C}" dt="2022-06-27T08:16:52.493" v="2264"/>
        <pc:sldMkLst>
          <pc:docMk/>
          <pc:sldMk cId="2033574866" sldId="390"/>
        </pc:sldMkLst>
        <pc:spChg chg="add del mod">
          <ac:chgData name="Thúy Mai" userId="222f1c7e07c9bd7a" providerId="LiveId" clId="{D9874CBD-2283-4DDE-B2A5-4F12DF74DF0C}" dt="2022-06-27T06:18:12.891" v="1256" actId="478"/>
          <ac:spMkLst>
            <pc:docMk/>
            <pc:sldMk cId="2033574866" sldId="390"/>
            <ac:spMk id="9" creationId="{87739405-BA3F-8747-5B90-9DDCE43B7D93}"/>
          </ac:spMkLst>
        </pc:spChg>
        <pc:spChg chg="add mod">
          <ac:chgData name="Thúy Mai" userId="222f1c7e07c9bd7a" providerId="LiveId" clId="{D9874CBD-2283-4DDE-B2A5-4F12DF74DF0C}" dt="2022-06-27T06:19:08.809" v="1276" actId="1076"/>
          <ac:spMkLst>
            <pc:docMk/>
            <pc:sldMk cId="2033574866" sldId="390"/>
            <ac:spMk id="11" creationId="{09996D96-8C0B-9746-8F92-CFECFB98FD9E}"/>
          </ac:spMkLst>
        </pc:spChg>
        <pc:spChg chg="add mod">
          <ac:chgData name="Thúy Mai" userId="222f1c7e07c9bd7a" providerId="LiveId" clId="{D9874CBD-2283-4DDE-B2A5-4F12DF74DF0C}" dt="2022-06-27T06:22:56.600" v="1315" actId="20577"/>
          <ac:spMkLst>
            <pc:docMk/>
            <pc:sldMk cId="2033574866" sldId="390"/>
            <ac:spMk id="12" creationId="{54E8AA72-96D5-0B31-1205-042C9BD83FAA}"/>
          </ac:spMkLst>
        </pc:spChg>
        <pc:spChg chg="mod">
          <ac:chgData name="Thúy Mai" userId="222f1c7e07c9bd7a" providerId="LiveId" clId="{D9874CBD-2283-4DDE-B2A5-4F12DF74DF0C}" dt="2022-06-27T06:19:12.171" v="1278" actId="1076"/>
          <ac:spMkLst>
            <pc:docMk/>
            <pc:sldMk cId="2033574866" sldId="390"/>
            <ac:spMk id="15" creationId="{FA5A486C-5AD6-B34B-2941-7EDAAC54D3CA}"/>
          </ac:spMkLst>
        </pc:spChg>
        <pc:spChg chg="mod">
          <ac:chgData name="Thúy Mai" userId="222f1c7e07c9bd7a" providerId="LiveId" clId="{D9874CBD-2283-4DDE-B2A5-4F12DF74DF0C}" dt="2022-06-27T06:19:10.121" v="1277" actId="1076"/>
          <ac:spMkLst>
            <pc:docMk/>
            <pc:sldMk cId="2033574866" sldId="390"/>
            <ac:spMk id="28" creationId="{E5FB9D8E-E145-602D-AD7C-F4C7E717100D}"/>
          </ac:spMkLst>
        </pc:spChg>
        <pc:graphicFrameChg chg="add del mod">
          <ac:chgData name="Thúy Mai" userId="222f1c7e07c9bd7a" providerId="LiveId" clId="{D9874CBD-2283-4DDE-B2A5-4F12DF74DF0C}" dt="2022-06-27T06:17:34.001" v="1240"/>
          <ac:graphicFrameMkLst>
            <pc:docMk/>
            <pc:sldMk cId="2033574866" sldId="390"/>
            <ac:graphicFrameMk id="2" creationId="{94EE85CC-154D-E8AB-BFC0-601DB06C4E80}"/>
          </ac:graphicFrameMkLst>
        </pc:graphicFrameChg>
      </pc:sldChg>
      <pc:sldChg chg="addSp delSp modSp add mod modTransition modAnim">
        <pc:chgData name="Thúy Mai" userId="222f1c7e07c9bd7a" providerId="LiveId" clId="{D9874CBD-2283-4DDE-B2A5-4F12DF74DF0C}" dt="2022-06-27T08:16:52.493" v="2264"/>
        <pc:sldMkLst>
          <pc:docMk/>
          <pc:sldMk cId="3901812821" sldId="391"/>
        </pc:sldMkLst>
        <pc:spChg chg="mod">
          <ac:chgData name="Thúy Mai" userId="222f1c7e07c9bd7a" providerId="LiveId" clId="{D9874CBD-2283-4DDE-B2A5-4F12DF74DF0C}" dt="2022-06-27T06:23:53.452" v="1352" actId="1076"/>
          <ac:spMkLst>
            <pc:docMk/>
            <pc:sldMk cId="3901812821" sldId="391"/>
            <ac:spMk id="11" creationId="{09996D96-8C0B-9746-8F92-CFECFB98FD9E}"/>
          </ac:spMkLst>
        </pc:spChg>
        <pc:spChg chg="del">
          <ac:chgData name="Thúy Mai" userId="222f1c7e07c9bd7a" providerId="LiveId" clId="{D9874CBD-2283-4DDE-B2A5-4F12DF74DF0C}" dt="2022-06-27T06:23:04.963" v="1317" actId="478"/>
          <ac:spMkLst>
            <pc:docMk/>
            <pc:sldMk cId="3901812821" sldId="391"/>
            <ac:spMk id="12" creationId="{54E8AA72-96D5-0B31-1205-042C9BD83FAA}"/>
          </ac:spMkLst>
        </pc:spChg>
        <pc:spChg chg="add del mod">
          <ac:chgData name="Thúy Mai" userId="222f1c7e07c9bd7a" providerId="LiveId" clId="{D9874CBD-2283-4DDE-B2A5-4F12DF74DF0C}" dt="2022-06-27T06:23:06.248" v="1318" actId="478"/>
          <ac:spMkLst>
            <pc:docMk/>
            <pc:sldMk cId="3901812821" sldId="391"/>
            <ac:spMk id="13" creationId="{F10C1818-B8D8-D388-155B-68641A211DE1}"/>
          </ac:spMkLst>
        </pc:spChg>
        <pc:spChg chg="add mod">
          <ac:chgData name="Thúy Mai" userId="222f1c7e07c9bd7a" providerId="LiveId" clId="{D9874CBD-2283-4DDE-B2A5-4F12DF74DF0C}" dt="2022-06-27T06:23:54.953" v="1353" actId="1076"/>
          <ac:spMkLst>
            <pc:docMk/>
            <pc:sldMk cId="3901812821" sldId="391"/>
            <ac:spMk id="14" creationId="{E7DEAA70-51FC-37F6-FFEE-6EB5F5F84DB7}"/>
          </ac:spMkLst>
        </pc:spChg>
        <pc:spChg chg="mod">
          <ac:chgData name="Thúy Mai" userId="222f1c7e07c9bd7a" providerId="LiveId" clId="{D9874CBD-2283-4DDE-B2A5-4F12DF74DF0C}" dt="2022-06-27T08:14:13.777" v="2220" actId="207"/>
          <ac:spMkLst>
            <pc:docMk/>
            <pc:sldMk cId="3901812821" sldId="391"/>
            <ac:spMk id="15" creationId="{FA5A486C-5AD6-B34B-2941-7EDAAC54D3CA}"/>
          </ac:spMkLst>
        </pc:spChg>
        <pc:spChg chg="mod">
          <ac:chgData name="Thúy Mai" userId="222f1c7e07c9bd7a" providerId="LiveId" clId="{D9874CBD-2283-4DDE-B2A5-4F12DF74DF0C}" dt="2022-06-27T06:22:28.660" v="1290" actId="14100"/>
          <ac:spMkLst>
            <pc:docMk/>
            <pc:sldMk cId="3901812821" sldId="391"/>
            <ac:spMk id="28" creationId="{E5FB9D8E-E145-602D-AD7C-F4C7E717100D}"/>
          </ac:spMkLst>
        </pc:spChg>
        <pc:graphicFrameChg chg="add del mod">
          <ac:chgData name="Thúy Mai" userId="222f1c7e07c9bd7a" providerId="LiveId" clId="{D9874CBD-2283-4DDE-B2A5-4F12DF74DF0C}" dt="2022-06-27T06:19:26.101" v="1282"/>
          <ac:graphicFrameMkLst>
            <pc:docMk/>
            <pc:sldMk cId="3901812821" sldId="391"/>
            <ac:graphicFrameMk id="2" creationId="{991C55F1-5D07-5C14-073C-C1D484226E07}"/>
          </ac:graphicFrameMkLst>
        </pc:graphicFrameChg>
      </pc:sldChg>
      <pc:sldChg chg="addSp delSp modSp add mod ord modTransition delAnim modAnim">
        <pc:chgData name="Thúy Mai" userId="222f1c7e07c9bd7a" providerId="LiveId" clId="{D9874CBD-2283-4DDE-B2A5-4F12DF74DF0C}" dt="2022-06-27T08:16:52.493" v="2264"/>
        <pc:sldMkLst>
          <pc:docMk/>
          <pc:sldMk cId="4022950432" sldId="392"/>
        </pc:sldMkLst>
        <pc:spChg chg="del mod">
          <ac:chgData name="Thúy Mai" userId="222f1c7e07c9bd7a" providerId="LiveId" clId="{D9874CBD-2283-4DDE-B2A5-4F12DF74DF0C}" dt="2022-06-27T07:39:34.781" v="1428" actId="478"/>
          <ac:spMkLst>
            <pc:docMk/>
            <pc:sldMk cId="4022950432" sldId="392"/>
            <ac:spMk id="11" creationId="{09996D96-8C0B-9746-8F92-CFECFB98FD9E}"/>
          </ac:spMkLst>
        </pc:spChg>
        <pc:spChg chg="add del mod">
          <ac:chgData name="Thúy Mai" userId="222f1c7e07c9bd7a" providerId="LiveId" clId="{D9874CBD-2283-4DDE-B2A5-4F12DF74DF0C}" dt="2022-06-27T07:37:49.067" v="1406" actId="478"/>
          <ac:spMkLst>
            <pc:docMk/>
            <pc:sldMk cId="4022950432" sldId="392"/>
            <ac:spMk id="12" creationId="{CE703EBA-9946-4FFC-37C2-3C31795176AC}"/>
          </ac:spMkLst>
        </pc:spChg>
        <pc:spChg chg="add mod">
          <ac:chgData name="Thúy Mai" userId="222f1c7e07c9bd7a" providerId="LiveId" clId="{D9874CBD-2283-4DDE-B2A5-4F12DF74DF0C}" dt="2022-06-27T07:41:57.088" v="1471" actId="20577"/>
          <ac:spMkLst>
            <pc:docMk/>
            <pc:sldMk cId="4022950432" sldId="392"/>
            <ac:spMk id="13" creationId="{C1DB80AE-E3AD-3645-A07B-E4C4B1BDD700}"/>
          </ac:spMkLst>
        </pc:spChg>
        <pc:spChg chg="del mod">
          <ac:chgData name="Thúy Mai" userId="222f1c7e07c9bd7a" providerId="LiveId" clId="{D9874CBD-2283-4DDE-B2A5-4F12DF74DF0C}" dt="2022-06-27T07:39:35.766" v="1429" actId="478"/>
          <ac:spMkLst>
            <pc:docMk/>
            <pc:sldMk cId="4022950432" sldId="392"/>
            <ac:spMk id="14" creationId="{E7DEAA70-51FC-37F6-FFEE-6EB5F5F84DB7}"/>
          </ac:spMkLst>
        </pc:spChg>
        <pc:spChg chg="mod">
          <ac:chgData name="Thúy Mai" userId="222f1c7e07c9bd7a" providerId="LiveId" clId="{D9874CBD-2283-4DDE-B2A5-4F12DF74DF0C}" dt="2022-06-27T07:40:23.638" v="1443" actId="1076"/>
          <ac:spMkLst>
            <pc:docMk/>
            <pc:sldMk cId="4022950432" sldId="392"/>
            <ac:spMk id="15" creationId="{FA5A486C-5AD6-B34B-2941-7EDAAC54D3CA}"/>
          </ac:spMkLst>
        </pc:spChg>
        <pc:spChg chg="add mod">
          <ac:chgData name="Thúy Mai" userId="222f1c7e07c9bd7a" providerId="LiveId" clId="{D9874CBD-2283-4DDE-B2A5-4F12DF74DF0C}" dt="2022-06-27T07:40:25.684" v="1444" actId="1076"/>
          <ac:spMkLst>
            <pc:docMk/>
            <pc:sldMk cId="4022950432" sldId="392"/>
            <ac:spMk id="16" creationId="{D5763ECD-58B7-8A5A-9B25-F1CC5E735416}"/>
          </ac:spMkLst>
        </pc:spChg>
        <pc:spChg chg="add mod">
          <ac:chgData name="Thúy Mai" userId="222f1c7e07c9bd7a" providerId="LiveId" clId="{D9874CBD-2283-4DDE-B2A5-4F12DF74DF0C}" dt="2022-06-27T07:40:15.766" v="1442" actId="207"/>
          <ac:spMkLst>
            <pc:docMk/>
            <pc:sldMk cId="4022950432" sldId="392"/>
            <ac:spMk id="17" creationId="{1B3D9C23-1EF0-E55A-AD71-2D723008D35E}"/>
          </ac:spMkLst>
        </pc:spChg>
        <pc:spChg chg="del mod">
          <ac:chgData name="Thúy Mai" userId="222f1c7e07c9bd7a" providerId="LiveId" clId="{D9874CBD-2283-4DDE-B2A5-4F12DF74DF0C}" dt="2022-06-27T07:39:33.611" v="1427" actId="478"/>
          <ac:spMkLst>
            <pc:docMk/>
            <pc:sldMk cId="4022950432" sldId="392"/>
            <ac:spMk id="28" creationId="{E5FB9D8E-E145-602D-AD7C-F4C7E717100D}"/>
          </ac:spMkLst>
        </pc:spChg>
        <pc:graphicFrameChg chg="add del mod">
          <ac:chgData name="Thúy Mai" userId="222f1c7e07c9bd7a" providerId="LiveId" clId="{D9874CBD-2283-4DDE-B2A5-4F12DF74DF0C}" dt="2022-06-27T07:35:03.505" v="1357"/>
          <ac:graphicFrameMkLst>
            <pc:docMk/>
            <pc:sldMk cId="4022950432" sldId="392"/>
            <ac:graphicFrameMk id="2" creationId="{FA74C596-B147-CC9C-2984-F7631E61AB48}"/>
          </ac:graphicFrameMkLst>
        </pc:graphicFrameChg>
      </pc:sldChg>
      <pc:sldChg chg="delSp modSp add mod ord modTransition delAnim modAnim">
        <pc:chgData name="Thúy Mai" userId="222f1c7e07c9bd7a" providerId="LiveId" clId="{D9874CBD-2283-4DDE-B2A5-4F12DF74DF0C}" dt="2022-06-27T08:16:52.493" v="2264"/>
        <pc:sldMkLst>
          <pc:docMk/>
          <pc:sldMk cId="1852408104" sldId="393"/>
        </pc:sldMkLst>
        <pc:spChg chg="mod">
          <ac:chgData name="Thúy Mai" userId="222f1c7e07c9bd7a" providerId="LiveId" clId="{D9874CBD-2283-4DDE-B2A5-4F12DF74DF0C}" dt="2022-06-27T07:39:19.025" v="1421" actId="1076"/>
          <ac:spMkLst>
            <pc:docMk/>
            <pc:sldMk cId="1852408104" sldId="393"/>
            <ac:spMk id="11" creationId="{09996D96-8C0B-9746-8F92-CFECFB98FD9E}"/>
          </ac:spMkLst>
        </pc:spChg>
        <pc:spChg chg="del">
          <ac:chgData name="Thúy Mai" userId="222f1c7e07c9bd7a" providerId="LiveId" clId="{D9874CBD-2283-4DDE-B2A5-4F12DF74DF0C}" dt="2022-06-27T07:38:47.415" v="1412" actId="478"/>
          <ac:spMkLst>
            <pc:docMk/>
            <pc:sldMk cId="1852408104" sldId="393"/>
            <ac:spMk id="13" creationId="{C1DB80AE-E3AD-3645-A07B-E4C4B1BDD700}"/>
          </ac:spMkLst>
        </pc:spChg>
        <pc:spChg chg="mod">
          <ac:chgData name="Thúy Mai" userId="222f1c7e07c9bd7a" providerId="LiveId" clId="{D9874CBD-2283-4DDE-B2A5-4F12DF74DF0C}" dt="2022-06-27T07:39:21.665" v="1422" actId="1076"/>
          <ac:spMkLst>
            <pc:docMk/>
            <pc:sldMk cId="1852408104" sldId="393"/>
            <ac:spMk id="14" creationId="{E7DEAA70-51FC-37F6-FFEE-6EB5F5F84DB7}"/>
          </ac:spMkLst>
        </pc:spChg>
        <pc:spChg chg="del">
          <ac:chgData name="Thúy Mai" userId="222f1c7e07c9bd7a" providerId="LiveId" clId="{D9874CBD-2283-4DDE-B2A5-4F12DF74DF0C}" dt="2022-06-27T07:38:48.717" v="1413" actId="478"/>
          <ac:spMkLst>
            <pc:docMk/>
            <pc:sldMk cId="1852408104" sldId="393"/>
            <ac:spMk id="16" creationId="{D5763ECD-58B7-8A5A-9B25-F1CC5E735416}"/>
          </ac:spMkLst>
        </pc:spChg>
        <pc:spChg chg="del">
          <ac:chgData name="Thúy Mai" userId="222f1c7e07c9bd7a" providerId="LiveId" clId="{D9874CBD-2283-4DDE-B2A5-4F12DF74DF0C}" dt="2022-06-27T07:38:49.992" v="1414" actId="478"/>
          <ac:spMkLst>
            <pc:docMk/>
            <pc:sldMk cId="1852408104" sldId="393"/>
            <ac:spMk id="17" creationId="{1B3D9C23-1EF0-E55A-AD71-2D723008D35E}"/>
          </ac:spMkLst>
        </pc:spChg>
        <pc:spChg chg="mod">
          <ac:chgData name="Thúy Mai" userId="222f1c7e07c9bd7a" providerId="LiveId" clId="{D9874CBD-2283-4DDE-B2A5-4F12DF74DF0C}" dt="2022-06-27T07:39:15.836" v="1420" actId="1076"/>
          <ac:spMkLst>
            <pc:docMk/>
            <pc:sldMk cId="1852408104" sldId="393"/>
            <ac:spMk id="28" creationId="{E5FB9D8E-E145-602D-AD7C-F4C7E717100D}"/>
          </ac:spMkLst>
        </pc:spChg>
        <pc:picChg chg="mod">
          <ac:chgData name="Thúy Mai" userId="222f1c7e07c9bd7a" providerId="LiveId" clId="{D9874CBD-2283-4DDE-B2A5-4F12DF74DF0C}" dt="2022-06-27T07:39:08.586" v="1419" actId="1076"/>
          <ac:picMkLst>
            <pc:docMk/>
            <pc:sldMk cId="1852408104" sldId="393"/>
            <ac:picMk id="6146" creationId="{30C749E1-F890-EC88-80B9-2896F3DCD5ED}"/>
          </ac:picMkLst>
        </pc:picChg>
      </pc:sldChg>
      <pc:sldChg chg="addSp delSp modSp add mod modTransition delAnim">
        <pc:chgData name="Thúy Mai" userId="222f1c7e07c9bd7a" providerId="LiveId" clId="{D9874CBD-2283-4DDE-B2A5-4F12DF74DF0C}" dt="2022-06-27T08:16:52.493" v="2264"/>
        <pc:sldMkLst>
          <pc:docMk/>
          <pc:sldMk cId="32438202" sldId="394"/>
        </pc:sldMkLst>
        <pc:spChg chg="add del mod">
          <ac:chgData name="Thúy Mai" userId="222f1c7e07c9bd7a" providerId="LiveId" clId="{D9874CBD-2283-4DDE-B2A5-4F12DF74DF0C}" dt="2022-06-27T07:41:12.195" v="1458" actId="478"/>
          <ac:spMkLst>
            <pc:docMk/>
            <pc:sldMk cId="32438202" sldId="394"/>
            <ac:spMk id="11" creationId="{23BED436-4E5C-50B1-8863-9B295BC1E11F}"/>
          </ac:spMkLst>
        </pc:spChg>
        <pc:spChg chg="mod">
          <ac:chgData name="Thúy Mai" userId="222f1c7e07c9bd7a" providerId="LiveId" clId="{D9874CBD-2283-4DDE-B2A5-4F12DF74DF0C}" dt="2022-06-27T07:41:30.591" v="1465" actId="1076"/>
          <ac:spMkLst>
            <pc:docMk/>
            <pc:sldMk cId="32438202" sldId="394"/>
            <ac:spMk id="13" creationId="{C1DB80AE-E3AD-3645-A07B-E4C4B1BDD700}"/>
          </ac:spMkLst>
        </pc:spChg>
        <pc:spChg chg="mod">
          <ac:chgData name="Thúy Mai" userId="222f1c7e07c9bd7a" providerId="LiveId" clId="{D9874CBD-2283-4DDE-B2A5-4F12DF74DF0C}" dt="2022-06-27T07:41:31.510" v="1466" actId="1076"/>
          <ac:spMkLst>
            <pc:docMk/>
            <pc:sldMk cId="32438202" sldId="394"/>
            <ac:spMk id="15" creationId="{FA5A486C-5AD6-B34B-2941-7EDAAC54D3CA}"/>
          </ac:spMkLst>
        </pc:spChg>
        <pc:spChg chg="mod">
          <ac:chgData name="Thúy Mai" userId="222f1c7e07c9bd7a" providerId="LiveId" clId="{D9874CBD-2283-4DDE-B2A5-4F12DF74DF0C}" dt="2022-06-27T07:41:44.585" v="1470" actId="1076"/>
          <ac:spMkLst>
            <pc:docMk/>
            <pc:sldMk cId="32438202" sldId="394"/>
            <ac:spMk id="16" creationId="{D5763ECD-58B7-8A5A-9B25-F1CC5E735416}"/>
          </ac:spMkLst>
        </pc:spChg>
        <pc:spChg chg="del">
          <ac:chgData name="Thúy Mai" userId="222f1c7e07c9bd7a" providerId="LiveId" clId="{D9874CBD-2283-4DDE-B2A5-4F12DF74DF0C}" dt="2022-06-27T07:41:13.509" v="1459" actId="478"/>
          <ac:spMkLst>
            <pc:docMk/>
            <pc:sldMk cId="32438202" sldId="394"/>
            <ac:spMk id="17" creationId="{1B3D9C23-1EF0-E55A-AD71-2D723008D35E}"/>
          </ac:spMkLst>
        </pc:spChg>
        <pc:graphicFrameChg chg="add del mod">
          <ac:chgData name="Thúy Mai" userId="222f1c7e07c9bd7a" providerId="LiveId" clId="{D9874CBD-2283-4DDE-B2A5-4F12DF74DF0C}" dt="2022-06-27T07:40:41.610" v="1448"/>
          <ac:graphicFrameMkLst>
            <pc:docMk/>
            <pc:sldMk cId="32438202" sldId="394"/>
            <ac:graphicFrameMk id="2" creationId="{F6063E7E-4BA5-B7AC-85F4-AF25721B3E08}"/>
          </ac:graphicFrameMkLst>
        </pc:graphicFrameChg>
        <pc:picChg chg="mod">
          <ac:chgData name="Thúy Mai" userId="222f1c7e07c9bd7a" providerId="LiveId" clId="{D9874CBD-2283-4DDE-B2A5-4F12DF74DF0C}" dt="2022-06-27T07:41:38.459" v="1469" actId="1076"/>
          <ac:picMkLst>
            <pc:docMk/>
            <pc:sldMk cId="32438202" sldId="394"/>
            <ac:picMk id="6146" creationId="{30C749E1-F890-EC88-80B9-2896F3DCD5ED}"/>
          </ac:picMkLst>
        </pc:picChg>
      </pc:sldChg>
      <pc:sldChg chg="addSp delSp modSp add mod modTransition delAnim modAnim">
        <pc:chgData name="Thúy Mai" userId="222f1c7e07c9bd7a" providerId="LiveId" clId="{D9874CBD-2283-4DDE-B2A5-4F12DF74DF0C}" dt="2022-06-27T08:16:52.493" v="2264"/>
        <pc:sldMkLst>
          <pc:docMk/>
          <pc:sldMk cId="2222637315" sldId="395"/>
        </pc:sldMkLst>
        <pc:spChg chg="mod">
          <ac:chgData name="Thúy Mai" userId="222f1c7e07c9bd7a" providerId="LiveId" clId="{D9874CBD-2283-4DDE-B2A5-4F12DF74DF0C}" dt="2022-06-27T07:42:42.445" v="1495" actId="207"/>
          <ac:spMkLst>
            <pc:docMk/>
            <pc:sldMk cId="2222637315" sldId="395"/>
            <ac:spMk id="6" creationId="{7AE508C3-92F0-430D-9AD2-4776EB63418D}"/>
          </ac:spMkLst>
        </pc:spChg>
        <pc:spChg chg="add mod">
          <ac:chgData name="Thúy Mai" userId="222f1c7e07c9bd7a" providerId="LiveId" clId="{D9874CBD-2283-4DDE-B2A5-4F12DF74DF0C}" dt="2022-06-27T07:46:33.741" v="1565" actId="1076"/>
          <ac:spMkLst>
            <pc:docMk/>
            <pc:sldMk cId="2222637315" sldId="395"/>
            <ac:spMk id="12" creationId="{832AB3F9-C98D-EC22-5F37-76B735B9CD5A}"/>
          </ac:spMkLst>
        </pc:spChg>
        <pc:spChg chg="mod">
          <ac:chgData name="Thúy Mai" userId="222f1c7e07c9bd7a" providerId="LiveId" clId="{D9874CBD-2283-4DDE-B2A5-4F12DF74DF0C}" dt="2022-06-27T07:45:53.513" v="1555" actId="1076"/>
          <ac:spMkLst>
            <pc:docMk/>
            <pc:sldMk cId="2222637315" sldId="395"/>
            <ac:spMk id="13" creationId="{C1DB80AE-E3AD-3645-A07B-E4C4B1BDD700}"/>
          </ac:spMkLst>
        </pc:spChg>
        <pc:spChg chg="add del mod">
          <ac:chgData name="Thúy Mai" userId="222f1c7e07c9bd7a" providerId="LiveId" clId="{D9874CBD-2283-4DDE-B2A5-4F12DF74DF0C}" dt="2022-06-27T07:45:28.723" v="1543" actId="478"/>
          <ac:spMkLst>
            <pc:docMk/>
            <pc:sldMk cId="2222637315" sldId="395"/>
            <ac:spMk id="14" creationId="{28B404C8-33DE-D706-AF02-03F88789D9AC}"/>
          </ac:spMkLst>
        </pc:spChg>
        <pc:spChg chg="del">
          <ac:chgData name="Thúy Mai" userId="222f1c7e07c9bd7a" providerId="LiveId" clId="{D9874CBD-2283-4DDE-B2A5-4F12DF74DF0C}" dt="2022-06-27T07:43:17.729" v="1500" actId="478"/>
          <ac:spMkLst>
            <pc:docMk/>
            <pc:sldMk cId="2222637315" sldId="395"/>
            <ac:spMk id="15" creationId="{FA5A486C-5AD6-B34B-2941-7EDAAC54D3CA}"/>
          </ac:spMkLst>
        </pc:spChg>
        <pc:spChg chg="mod">
          <ac:chgData name="Thúy Mai" userId="222f1c7e07c9bd7a" providerId="LiveId" clId="{D9874CBD-2283-4DDE-B2A5-4F12DF74DF0C}" dt="2022-06-27T07:46:35.815" v="1566" actId="20577"/>
          <ac:spMkLst>
            <pc:docMk/>
            <pc:sldMk cId="2222637315" sldId="395"/>
            <ac:spMk id="16" creationId="{D5763ECD-58B7-8A5A-9B25-F1CC5E735416}"/>
          </ac:spMkLst>
        </pc:spChg>
        <pc:spChg chg="add del mod">
          <ac:chgData name="Thúy Mai" userId="222f1c7e07c9bd7a" providerId="LiveId" clId="{D9874CBD-2283-4DDE-B2A5-4F12DF74DF0C}" dt="2022-06-27T07:45:31.070" v="1544" actId="478"/>
          <ac:spMkLst>
            <pc:docMk/>
            <pc:sldMk cId="2222637315" sldId="395"/>
            <ac:spMk id="18" creationId="{64497476-07D9-DE01-82EA-7FB03C8DFA9C}"/>
          </ac:spMkLst>
        </pc:spChg>
        <pc:spChg chg="add del mod">
          <ac:chgData name="Thúy Mai" userId="222f1c7e07c9bd7a" providerId="LiveId" clId="{D9874CBD-2283-4DDE-B2A5-4F12DF74DF0C}" dt="2022-06-27T07:45:31.971" v="1545" actId="478"/>
          <ac:spMkLst>
            <pc:docMk/>
            <pc:sldMk cId="2222637315" sldId="395"/>
            <ac:spMk id="21" creationId="{F9865824-D832-726D-FEFF-D01135968B68}"/>
          </ac:spMkLst>
        </pc:spChg>
        <pc:graphicFrameChg chg="add del mod">
          <ac:chgData name="Thúy Mai" userId="222f1c7e07c9bd7a" providerId="LiveId" clId="{D9874CBD-2283-4DDE-B2A5-4F12DF74DF0C}" dt="2022-06-27T07:42:33.992" v="1491"/>
          <ac:graphicFrameMkLst>
            <pc:docMk/>
            <pc:sldMk cId="2222637315" sldId="395"/>
            <ac:graphicFrameMk id="2" creationId="{BE891050-6BEA-DDA8-2247-0D9B97F007EA}"/>
          </ac:graphicFrameMkLst>
        </pc:graphicFrameChg>
        <pc:graphicFrameChg chg="add del mod">
          <ac:chgData name="Thúy Mai" userId="222f1c7e07c9bd7a" providerId="LiveId" clId="{D9874CBD-2283-4DDE-B2A5-4F12DF74DF0C}" dt="2022-06-27T07:43:15.038" v="1498"/>
          <ac:graphicFrameMkLst>
            <pc:docMk/>
            <pc:sldMk cId="2222637315" sldId="395"/>
            <ac:graphicFrameMk id="3" creationId="{4B7283BB-BE6C-6514-D452-EBC1D2EB5AB1}"/>
          </ac:graphicFrameMkLst>
        </pc:graphicFrameChg>
        <pc:graphicFrameChg chg="add del mod">
          <ac:chgData name="Thúy Mai" userId="222f1c7e07c9bd7a" providerId="LiveId" clId="{D9874CBD-2283-4DDE-B2A5-4F12DF74DF0C}" dt="2022-06-27T07:43:34.484" v="1508"/>
          <ac:graphicFrameMkLst>
            <pc:docMk/>
            <pc:sldMk cId="2222637315" sldId="395"/>
            <ac:graphicFrameMk id="4" creationId="{944F89ED-D03B-AD96-1F4C-CB500D11408E}"/>
          </ac:graphicFrameMkLst>
        </pc:graphicFrameChg>
        <pc:graphicFrameChg chg="add del mod">
          <ac:chgData name="Thúy Mai" userId="222f1c7e07c9bd7a" providerId="LiveId" clId="{D9874CBD-2283-4DDE-B2A5-4F12DF74DF0C}" dt="2022-06-27T07:44:18.990" v="1520"/>
          <ac:graphicFrameMkLst>
            <pc:docMk/>
            <pc:sldMk cId="2222637315" sldId="395"/>
            <ac:graphicFrameMk id="7" creationId="{033BAF99-7166-96B8-904A-8B17827FD757}"/>
          </ac:graphicFrameMkLst>
        </pc:graphicFrameChg>
        <pc:graphicFrameChg chg="add del mod">
          <ac:chgData name="Thúy Mai" userId="222f1c7e07c9bd7a" providerId="LiveId" clId="{D9874CBD-2283-4DDE-B2A5-4F12DF74DF0C}" dt="2022-06-27T07:44:31.562" v="1527"/>
          <ac:graphicFrameMkLst>
            <pc:docMk/>
            <pc:sldMk cId="2222637315" sldId="395"/>
            <ac:graphicFrameMk id="8" creationId="{96CED24A-0910-B451-BD8B-151D360871A4}"/>
          </ac:graphicFrameMkLst>
        </pc:graphicFrameChg>
        <pc:graphicFrameChg chg="add del mod">
          <ac:chgData name="Thúy Mai" userId="222f1c7e07c9bd7a" providerId="LiveId" clId="{D9874CBD-2283-4DDE-B2A5-4F12DF74DF0C}" dt="2022-06-27T07:45:10.319" v="1531"/>
          <ac:graphicFrameMkLst>
            <pc:docMk/>
            <pc:sldMk cId="2222637315" sldId="395"/>
            <ac:graphicFrameMk id="9" creationId="{049DA0E9-0301-DDBF-74CD-A9E1563E6B36}"/>
          </ac:graphicFrameMkLst>
        </pc:graphicFrameChg>
        <pc:graphicFrameChg chg="add del mod">
          <ac:chgData name="Thúy Mai" userId="222f1c7e07c9bd7a" providerId="LiveId" clId="{D9874CBD-2283-4DDE-B2A5-4F12DF74DF0C}" dt="2022-06-27T07:45:19.726" v="1537"/>
          <ac:graphicFrameMkLst>
            <pc:docMk/>
            <pc:sldMk cId="2222637315" sldId="395"/>
            <ac:graphicFrameMk id="17" creationId="{8E7800A3-B406-36B3-9025-0E11DCAB6AC7}"/>
          </ac:graphicFrameMkLst>
        </pc:graphicFrameChg>
        <pc:picChg chg="mod">
          <ac:chgData name="Thúy Mai" userId="222f1c7e07c9bd7a" providerId="LiveId" clId="{D9874CBD-2283-4DDE-B2A5-4F12DF74DF0C}" dt="2022-06-27T07:45:51.136" v="1554" actId="1076"/>
          <ac:picMkLst>
            <pc:docMk/>
            <pc:sldMk cId="2222637315" sldId="395"/>
            <ac:picMk id="6146" creationId="{30C749E1-F890-EC88-80B9-2896F3DCD5ED}"/>
          </ac:picMkLst>
        </pc:picChg>
      </pc:sldChg>
      <pc:sldChg chg="delSp modSp add mod modTransition delAnim modAnim">
        <pc:chgData name="Thúy Mai" userId="222f1c7e07c9bd7a" providerId="LiveId" clId="{D9874CBD-2283-4DDE-B2A5-4F12DF74DF0C}" dt="2022-06-27T08:16:52.493" v="2264"/>
        <pc:sldMkLst>
          <pc:docMk/>
          <pc:sldMk cId="4120898224" sldId="396"/>
        </pc:sldMkLst>
        <pc:spChg chg="del">
          <ac:chgData name="Thúy Mai" userId="222f1c7e07c9bd7a" providerId="LiveId" clId="{D9874CBD-2283-4DDE-B2A5-4F12DF74DF0C}" dt="2022-06-27T07:46:43.892" v="1568" actId="478"/>
          <ac:spMkLst>
            <pc:docMk/>
            <pc:sldMk cId="4120898224" sldId="396"/>
            <ac:spMk id="12" creationId="{832AB3F9-C98D-EC22-5F37-76B735B9CD5A}"/>
          </ac:spMkLst>
        </pc:spChg>
        <pc:spChg chg="del">
          <ac:chgData name="Thúy Mai" userId="222f1c7e07c9bd7a" providerId="LiveId" clId="{D9874CBD-2283-4DDE-B2A5-4F12DF74DF0C}" dt="2022-06-27T07:46:42.540" v="1567" actId="478"/>
          <ac:spMkLst>
            <pc:docMk/>
            <pc:sldMk cId="4120898224" sldId="396"/>
            <ac:spMk id="13" creationId="{C1DB80AE-E3AD-3645-A07B-E4C4B1BDD700}"/>
          </ac:spMkLst>
        </pc:spChg>
        <pc:spChg chg="mod">
          <ac:chgData name="Thúy Mai" userId="222f1c7e07c9bd7a" providerId="LiveId" clId="{D9874CBD-2283-4DDE-B2A5-4F12DF74DF0C}" dt="2022-06-27T07:47:26.861" v="1585" actId="1076"/>
          <ac:spMkLst>
            <pc:docMk/>
            <pc:sldMk cId="4120898224" sldId="396"/>
            <ac:spMk id="14" creationId="{28B404C8-33DE-D706-AF02-03F88789D9AC}"/>
          </ac:spMkLst>
        </pc:spChg>
        <pc:spChg chg="del">
          <ac:chgData name="Thúy Mai" userId="222f1c7e07c9bd7a" providerId="LiveId" clId="{D9874CBD-2283-4DDE-B2A5-4F12DF74DF0C}" dt="2022-06-27T07:46:44.786" v="1569" actId="478"/>
          <ac:spMkLst>
            <pc:docMk/>
            <pc:sldMk cId="4120898224" sldId="396"/>
            <ac:spMk id="16" creationId="{D5763ECD-58B7-8A5A-9B25-F1CC5E735416}"/>
          </ac:spMkLst>
        </pc:spChg>
        <pc:spChg chg="mod">
          <ac:chgData name="Thúy Mai" userId="222f1c7e07c9bd7a" providerId="LiveId" clId="{D9874CBD-2283-4DDE-B2A5-4F12DF74DF0C}" dt="2022-06-27T07:47:25.048" v="1584" actId="1076"/>
          <ac:spMkLst>
            <pc:docMk/>
            <pc:sldMk cId="4120898224" sldId="396"/>
            <ac:spMk id="18" creationId="{64497476-07D9-DE01-82EA-7FB03C8DFA9C}"/>
          </ac:spMkLst>
        </pc:spChg>
        <pc:spChg chg="mod">
          <ac:chgData name="Thúy Mai" userId="222f1c7e07c9bd7a" providerId="LiveId" clId="{D9874CBD-2283-4DDE-B2A5-4F12DF74DF0C}" dt="2022-06-27T07:47:31.049" v="1586" actId="1076"/>
          <ac:spMkLst>
            <pc:docMk/>
            <pc:sldMk cId="4120898224" sldId="396"/>
            <ac:spMk id="21" creationId="{F9865824-D832-726D-FEFF-D01135968B68}"/>
          </ac:spMkLst>
        </pc:spChg>
      </pc:sldChg>
      <pc:sldChg chg="addSp delSp modSp new mod modTransition modAnim">
        <pc:chgData name="Thúy Mai" userId="222f1c7e07c9bd7a" providerId="LiveId" clId="{D9874CBD-2283-4DDE-B2A5-4F12DF74DF0C}" dt="2022-06-27T08:16:52.493" v="2264"/>
        <pc:sldMkLst>
          <pc:docMk/>
          <pc:sldMk cId="2843801417" sldId="397"/>
        </pc:sldMkLst>
        <pc:spChg chg="del">
          <ac:chgData name="Thúy Mai" userId="222f1c7e07c9bd7a" providerId="LiveId" clId="{D9874CBD-2283-4DDE-B2A5-4F12DF74DF0C}" dt="2022-06-27T07:54:18.654" v="1785" actId="478"/>
          <ac:spMkLst>
            <pc:docMk/>
            <pc:sldMk cId="2843801417" sldId="397"/>
            <ac:spMk id="2" creationId="{EBF1E3FA-2A13-E677-3F92-7289D4F25FD7}"/>
          </ac:spMkLst>
        </pc:spChg>
        <pc:spChg chg="del">
          <ac:chgData name="Thúy Mai" userId="222f1c7e07c9bd7a" providerId="LiveId" clId="{D9874CBD-2283-4DDE-B2A5-4F12DF74DF0C}" dt="2022-06-27T07:54:19.599" v="1786" actId="478"/>
          <ac:spMkLst>
            <pc:docMk/>
            <pc:sldMk cId="2843801417" sldId="397"/>
            <ac:spMk id="3" creationId="{E022EE7C-221F-3BC0-F47E-FD00421065FD}"/>
          </ac:spMkLst>
        </pc:spChg>
        <pc:spChg chg="add mod">
          <ac:chgData name="Thúy Mai" userId="222f1c7e07c9bd7a" providerId="LiveId" clId="{D9874CBD-2283-4DDE-B2A5-4F12DF74DF0C}" dt="2022-06-27T07:55:37.436" v="1821" actId="1076"/>
          <ac:spMkLst>
            <pc:docMk/>
            <pc:sldMk cId="2843801417" sldId="397"/>
            <ac:spMk id="10" creationId="{7056A7FF-750D-DD74-FCD8-69EADC5FE0C1}"/>
          </ac:spMkLst>
        </pc:spChg>
        <pc:graphicFrameChg chg="add del mod">
          <ac:chgData name="Thúy Mai" userId="222f1c7e07c9bd7a" providerId="LiveId" clId="{D9874CBD-2283-4DDE-B2A5-4F12DF74DF0C}" dt="2022-06-27T07:54:20.817" v="1789"/>
          <ac:graphicFrameMkLst>
            <pc:docMk/>
            <pc:sldMk cId="2843801417" sldId="397"/>
            <ac:graphicFrameMk id="4" creationId="{F58A3453-5126-8934-21A3-57FFD67BB28E}"/>
          </ac:graphicFrameMkLst>
        </pc:graphicFrameChg>
        <pc:graphicFrameChg chg="add del mod">
          <ac:chgData name="Thúy Mai" userId="222f1c7e07c9bd7a" providerId="LiveId" clId="{D9874CBD-2283-4DDE-B2A5-4F12DF74DF0C}" dt="2022-06-27T07:54:29.580" v="1795"/>
          <ac:graphicFrameMkLst>
            <pc:docMk/>
            <pc:sldMk cId="2843801417" sldId="397"/>
            <ac:graphicFrameMk id="5" creationId="{E3E8F1C2-24DF-988E-24C2-2F9B4D0CD477}"/>
          </ac:graphicFrameMkLst>
        </pc:graphicFrameChg>
        <pc:graphicFrameChg chg="add del mod">
          <ac:chgData name="Thúy Mai" userId="222f1c7e07c9bd7a" providerId="LiveId" clId="{D9874CBD-2283-4DDE-B2A5-4F12DF74DF0C}" dt="2022-06-27T07:54:51.429" v="1805"/>
          <ac:graphicFrameMkLst>
            <pc:docMk/>
            <pc:sldMk cId="2843801417" sldId="397"/>
            <ac:graphicFrameMk id="6" creationId="{FE9EE60D-C45F-3C2F-DF0F-54764DF9C438}"/>
          </ac:graphicFrameMkLst>
        </pc:graphicFrameChg>
        <pc:picChg chg="add mod">
          <ac:chgData name="Thúy Mai" userId="222f1c7e07c9bd7a" providerId="LiveId" clId="{D9874CBD-2283-4DDE-B2A5-4F12DF74DF0C}" dt="2022-06-27T07:55:33.662" v="1819" actId="1076"/>
          <ac:picMkLst>
            <pc:docMk/>
            <pc:sldMk cId="2843801417" sldId="397"/>
            <ac:picMk id="7170" creationId="{CF5C54E8-764F-0BC6-AD47-ADAE9E40F629}"/>
          </ac:picMkLst>
        </pc:picChg>
        <pc:picChg chg="add mod">
          <ac:chgData name="Thúy Mai" userId="222f1c7e07c9bd7a" providerId="LiveId" clId="{D9874CBD-2283-4DDE-B2A5-4F12DF74DF0C}" dt="2022-06-27T07:55:34.711" v="1820" actId="1076"/>
          <ac:picMkLst>
            <pc:docMk/>
            <pc:sldMk cId="2843801417" sldId="397"/>
            <ac:picMk id="7171" creationId="{9DC4AFF8-8E40-F97F-9254-24F2E1956BEC}"/>
          </ac:picMkLst>
        </pc:picChg>
      </pc:sldChg>
      <pc:sldChg chg="addSp delSp modSp new mod modTransition">
        <pc:chgData name="Thúy Mai" userId="222f1c7e07c9bd7a" providerId="LiveId" clId="{D9874CBD-2283-4DDE-B2A5-4F12DF74DF0C}" dt="2022-06-27T08:16:52.493" v="2264"/>
        <pc:sldMkLst>
          <pc:docMk/>
          <pc:sldMk cId="3523970722" sldId="398"/>
        </pc:sldMkLst>
        <pc:spChg chg="del">
          <ac:chgData name="Thúy Mai" userId="222f1c7e07c9bd7a" providerId="LiveId" clId="{D9874CBD-2283-4DDE-B2A5-4F12DF74DF0C}" dt="2022-06-27T07:56:04.525" v="1823" actId="478"/>
          <ac:spMkLst>
            <pc:docMk/>
            <pc:sldMk cId="3523970722" sldId="398"/>
            <ac:spMk id="2" creationId="{5CA6017F-E16B-50E8-7E69-6F8D85A0E49B}"/>
          </ac:spMkLst>
        </pc:spChg>
        <pc:spChg chg="del">
          <ac:chgData name="Thúy Mai" userId="222f1c7e07c9bd7a" providerId="LiveId" clId="{D9874CBD-2283-4DDE-B2A5-4F12DF74DF0C}" dt="2022-06-27T07:56:05.381" v="1824" actId="478"/>
          <ac:spMkLst>
            <pc:docMk/>
            <pc:sldMk cId="3523970722" sldId="398"/>
            <ac:spMk id="3" creationId="{F9556EAB-5D16-7F04-CE3B-D2852EFDE243}"/>
          </ac:spMkLst>
        </pc:spChg>
        <pc:graphicFrameChg chg="add del mod">
          <ac:chgData name="Thúy Mai" userId="222f1c7e07c9bd7a" providerId="LiveId" clId="{D9874CBD-2283-4DDE-B2A5-4F12DF74DF0C}" dt="2022-06-27T07:56:06.380" v="1827"/>
          <ac:graphicFrameMkLst>
            <pc:docMk/>
            <pc:sldMk cId="3523970722" sldId="398"/>
            <ac:graphicFrameMk id="4" creationId="{B14ED138-4FD4-2B03-C376-8D63FABD3A3A}"/>
          </ac:graphicFrameMkLst>
        </pc:graphicFrameChg>
        <pc:picChg chg="add mod">
          <ac:chgData name="Thúy Mai" userId="222f1c7e07c9bd7a" providerId="LiveId" clId="{D9874CBD-2283-4DDE-B2A5-4F12DF74DF0C}" dt="2022-06-27T07:56:15.591" v="1830" actId="14100"/>
          <ac:picMkLst>
            <pc:docMk/>
            <pc:sldMk cId="3523970722" sldId="398"/>
            <ac:picMk id="8194" creationId="{F5356314-9F69-0F47-B3CD-95648E9DE4E9}"/>
          </ac:picMkLst>
        </pc:picChg>
      </pc:sldChg>
      <pc:sldChg chg="addSp delSp modSp new mod modTransition modAnim">
        <pc:chgData name="Thúy Mai" userId="222f1c7e07c9bd7a" providerId="LiveId" clId="{D9874CBD-2283-4DDE-B2A5-4F12DF74DF0C}" dt="2022-06-27T08:16:52.493" v="2264"/>
        <pc:sldMkLst>
          <pc:docMk/>
          <pc:sldMk cId="3881374331" sldId="399"/>
        </pc:sldMkLst>
        <pc:spChg chg="del">
          <ac:chgData name="Thúy Mai" userId="222f1c7e07c9bd7a" providerId="LiveId" clId="{D9874CBD-2283-4DDE-B2A5-4F12DF74DF0C}" dt="2022-06-27T07:58:27.642" v="1832" actId="478"/>
          <ac:spMkLst>
            <pc:docMk/>
            <pc:sldMk cId="3881374331" sldId="399"/>
            <ac:spMk id="2" creationId="{AAF07FED-6413-9DD2-0A78-50350FB90C75}"/>
          </ac:spMkLst>
        </pc:spChg>
        <pc:spChg chg="del">
          <ac:chgData name="Thúy Mai" userId="222f1c7e07c9bd7a" providerId="LiveId" clId="{D9874CBD-2283-4DDE-B2A5-4F12DF74DF0C}" dt="2022-06-27T07:58:28.407" v="1833" actId="478"/>
          <ac:spMkLst>
            <pc:docMk/>
            <pc:sldMk cId="3881374331" sldId="399"/>
            <ac:spMk id="3" creationId="{F58BD41D-33C1-66AD-D46B-8B3E5136161F}"/>
          </ac:spMkLst>
        </pc:spChg>
        <pc:spChg chg="add del mod">
          <ac:chgData name="Thúy Mai" userId="222f1c7e07c9bd7a" providerId="LiveId" clId="{D9874CBD-2283-4DDE-B2A5-4F12DF74DF0C}" dt="2022-06-27T08:00:14.621" v="1896" actId="478"/>
          <ac:spMkLst>
            <pc:docMk/>
            <pc:sldMk cId="3881374331" sldId="399"/>
            <ac:spMk id="6" creationId="{EB468C21-1C65-7F54-FC1E-A9455FE9A370}"/>
          </ac:spMkLst>
        </pc:spChg>
        <pc:spChg chg="add del mod">
          <ac:chgData name="Thúy Mai" userId="222f1c7e07c9bd7a" providerId="LiveId" clId="{D9874CBD-2283-4DDE-B2A5-4F12DF74DF0C}" dt="2022-06-27T08:01:10.900" v="1994" actId="478"/>
          <ac:spMkLst>
            <pc:docMk/>
            <pc:sldMk cId="3881374331" sldId="399"/>
            <ac:spMk id="8" creationId="{7BB5E3CA-5BB7-D347-AA05-5B8C00DF2D37}"/>
          </ac:spMkLst>
        </pc:spChg>
        <pc:spChg chg="add mod">
          <ac:chgData name="Thúy Mai" userId="222f1c7e07c9bd7a" providerId="LiveId" clId="{D9874CBD-2283-4DDE-B2A5-4F12DF74DF0C}" dt="2022-06-27T08:06:22.927" v="2096" actId="1076"/>
          <ac:spMkLst>
            <pc:docMk/>
            <pc:sldMk cId="3881374331" sldId="399"/>
            <ac:spMk id="11" creationId="{01C88B62-3F73-471F-AD9D-392F549C1BF8}"/>
          </ac:spMkLst>
        </pc:spChg>
        <pc:graphicFrameChg chg="add del mod">
          <ac:chgData name="Thúy Mai" userId="222f1c7e07c9bd7a" providerId="LiveId" clId="{D9874CBD-2283-4DDE-B2A5-4F12DF74DF0C}" dt="2022-06-27T07:58:29.461" v="1836"/>
          <ac:graphicFrameMkLst>
            <pc:docMk/>
            <pc:sldMk cId="3881374331" sldId="399"/>
            <ac:graphicFrameMk id="4" creationId="{33D1070F-DFBF-5C1F-303B-FDA989EFE51C}"/>
          </ac:graphicFrameMkLst>
        </pc:graphicFrameChg>
        <pc:graphicFrameChg chg="add del mod">
          <ac:chgData name="Thúy Mai" userId="222f1c7e07c9bd7a" providerId="LiveId" clId="{D9874CBD-2283-4DDE-B2A5-4F12DF74DF0C}" dt="2022-06-27T08:00:17.150" v="1900"/>
          <ac:graphicFrameMkLst>
            <pc:docMk/>
            <pc:sldMk cId="3881374331" sldId="399"/>
            <ac:graphicFrameMk id="9" creationId="{A3330775-BDF7-840A-F340-E5705CD050B7}"/>
          </ac:graphicFrameMkLst>
        </pc:graphicFrameChg>
        <pc:graphicFrameChg chg="add mod modGraphic">
          <ac:chgData name="Thúy Mai" userId="222f1c7e07c9bd7a" providerId="LiveId" clId="{D9874CBD-2283-4DDE-B2A5-4F12DF74DF0C}" dt="2022-06-27T08:07:30.770" v="2116" actId="207"/>
          <ac:graphicFrameMkLst>
            <pc:docMk/>
            <pc:sldMk cId="3881374331" sldId="399"/>
            <ac:graphicFrameMk id="10" creationId="{94E6ED9D-BA81-4AF5-CCB7-7AC9930C2B2F}"/>
          </ac:graphicFrameMkLst>
        </pc:graphicFrameChg>
      </pc:sldChg>
      <pc:sldChg chg="addSp delSp modSp new mod modTransition modAnim">
        <pc:chgData name="Thúy Mai" userId="222f1c7e07c9bd7a" providerId="LiveId" clId="{D9874CBD-2283-4DDE-B2A5-4F12DF74DF0C}" dt="2022-06-27T08:16:52.493" v="2264"/>
        <pc:sldMkLst>
          <pc:docMk/>
          <pc:sldMk cId="1604449652" sldId="400"/>
        </pc:sldMkLst>
        <pc:spChg chg="del">
          <ac:chgData name="Thúy Mai" userId="222f1c7e07c9bd7a" providerId="LiveId" clId="{D9874CBD-2283-4DDE-B2A5-4F12DF74DF0C}" dt="2022-06-27T08:08:31.776" v="2118" actId="478"/>
          <ac:spMkLst>
            <pc:docMk/>
            <pc:sldMk cId="1604449652" sldId="400"/>
            <ac:spMk id="2" creationId="{8162816E-8F3D-991E-A678-B9B560CB1729}"/>
          </ac:spMkLst>
        </pc:spChg>
        <pc:spChg chg="del">
          <ac:chgData name="Thúy Mai" userId="222f1c7e07c9bd7a" providerId="LiveId" clId="{D9874CBD-2283-4DDE-B2A5-4F12DF74DF0C}" dt="2022-06-27T08:08:33.903" v="2119" actId="478"/>
          <ac:spMkLst>
            <pc:docMk/>
            <pc:sldMk cId="1604449652" sldId="400"/>
            <ac:spMk id="3" creationId="{F1E9857E-E944-8CDB-4A5B-D4B851D689DA}"/>
          </ac:spMkLst>
        </pc:spChg>
        <pc:spChg chg="add mod">
          <ac:chgData name="Thúy Mai" userId="222f1c7e07c9bd7a" providerId="LiveId" clId="{D9874CBD-2283-4DDE-B2A5-4F12DF74DF0C}" dt="2022-06-27T08:09:53.798" v="2160" actId="255"/>
          <ac:spMkLst>
            <pc:docMk/>
            <pc:sldMk cId="1604449652" sldId="400"/>
            <ac:spMk id="6" creationId="{0CC29931-2E0D-7AE2-C5FC-049890BAAC20}"/>
          </ac:spMkLst>
        </pc:spChg>
        <pc:graphicFrameChg chg="add del mod">
          <ac:chgData name="Thúy Mai" userId="222f1c7e07c9bd7a" providerId="LiveId" clId="{D9874CBD-2283-4DDE-B2A5-4F12DF74DF0C}" dt="2022-06-27T08:08:35.248" v="2122"/>
          <ac:graphicFrameMkLst>
            <pc:docMk/>
            <pc:sldMk cId="1604449652" sldId="400"/>
            <ac:graphicFrameMk id="4" creationId="{D89118A3-6FF9-14CE-6B50-F80302DBEAEE}"/>
          </ac:graphicFrameMkLst>
        </pc:graphicFrameChg>
        <pc:graphicFrameChg chg="add mod modGraphic">
          <ac:chgData name="Thúy Mai" userId="222f1c7e07c9bd7a" providerId="LiveId" clId="{D9874CBD-2283-4DDE-B2A5-4F12DF74DF0C}" dt="2022-06-27T08:10:54.979" v="2178" actId="207"/>
          <ac:graphicFrameMkLst>
            <pc:docMk/>
            <pc:sldMk cId="1604449652" sldId="400"/>
            <ac:graphicFrameMk id="5" creationId="{72BFFDC2-3205-3C62-F35A-EB496EBFE687}"/>
          </ac:graphicFrameMkLst>
        </pc:graphicFrameChg>
      </pc:sldChg>
      <pc:sldMasterChg chg="modTransition modSldLayout">
        <pc:chgData name="Thúy Mai" userId="222f1c7e07c9bd7a" providerId="LiveId" clId="{D9874CBD-2283-4DDE-B2A5-4F12DF74DF0C}" dt="2022-06-27T08:16:52.493" v="2264"/>
        <pc:sldMasterMkLst>
          <pc:docMk/>
          <pc:sldMasterMk cId="2613723535" sldId="2147483648"/>
        </pc:sldMasterMkLst>
        <pc:sldLayoutChg chg="modTransition">
          <pc:chgData name="Thúy Mai" userId="222f1c7e07c9bd7a" providerId="LiveId" clId="{D9874CBD-2283-4DDE-B2A5-4F12DF74DF0C}" dt="2022-06-27T08:16:52.493" v="2264"/>
          <pc:sldLayoutMkLst>
            <pc:docMk/>
            <pc:sldMasterMk cId="2613723535" sldId="2147483648"/>
            <pc:sldLayoutMk cId="1645145116" sldId="2147483649"/>
          </pc:sldLayoutMkLst>
        </pc:sldLayoutChg>
        <pc:sldLayoutChg chg="modTransition">
          <pc:chgData name="Thúy Mai" userId="222f1c7e07c9bd7a" providerId="LiveId" clId="{D9874CBD-2283-4DDE-B2A5-4F12DF74DF0C}" dt="2022-06-27T08:16:52.493" v="2264"/>
          <pc:sldLayoutMkLst>
            <pc:docMk/>
            <pc:sldMasterMk cId="2613723535" sldId="2147483648"/>
            <pc:sldLayoutMk cId="2919706442" sldId="2147483650"/>
          </pc:sldLayoutMkLst>
        </pc:sldLayoutChg>
        <pc:sldLayoutChg chg="modTransition">
          <pc:chgData name="Thúy Mai" userId="222f1c7e07c9bd7a" providerId="LiveId" clId="{D9874CBD-2283-4DDE-B2A5-4F12DF74DF0C}" dt="2022-06-27T08:16:52.493" v="2264"/>
          <pc:sldLayoutMkLst>
            <pc:docMk/>
            <pc:sldMasterMk cId="2613723535" sldId="2147483648"/>
            <pc:sldLayoutMk cId="382753916" sldId="2147483651"/>
          </pc:sldLayoutMkLst>
        </pc:sldLayoutChg>
        <pc:sldLayoutChg chg="modTransition">
          <pc:chgData name="Thúy Mai" userId="222f1c7e07c9bd7a" providerId="LiveId" clId="{D9874CBD-2283-4DDE-B2A5-4F12DF74DF0C}" dt="2022-06-27T08:16:52.493" v="2264"/>
          <pc:sldLayoutMkLst>
            <pc:docMk/>
            <pc:sldMasterMk cId="2613723535" sldId="2147483648"/>
            <pc:sldLayoutMk cId="2848605389" sldId="2147483652"/>
          </pc:sldLayoutMkLst>
        </pc:sldLayoutChg>
        <pc:sldLayoutChg chg="modTransition">
          <pc:chgData name="Thúy Mai" userId="222f1c7e07c9bd7a" providerId="LiveId" clId="{D9874CBD-2283-4DDE-B2A5-4F12DF74DF0C}" dt="2022-06-27T08:16:52.493" v="2264"/>
          <pc:sldLayoutMkLst>
            <pc:docMk/>
            <pc:sldMasterMk cId="2613723535" sldId="2147483648"/>
            <pc:sldLayoutMk cId="1250701284" sldId="2147483653"/>
          </pc:sldLayoutMkLst>
        </pc:sldLayoutChg>
        <pc:sldLayoutChg chg="modTransition">
          <pc:chgData name="Thúy Mai" userId="222f1c7e07c9bd7a" providerId="LiveId" clId="{D9874CBD-2283-4DDE-B2A5-4F12DF74DF0C}" dt="2022-06-27T08:16:52.493" v="2264"/>
          <pc:sldLayoutMkLst>
            <pc:docMk/>
            <pc:sldMasterMk cId="2613723535" sldId="2147483648"/>
            <pc:sldLayoutMk cId="1149889148" sldId="2147483654"/>
          </pc:sldLayoutMkLst>
        </pc:sldLayoutChg>
        <pc:sldLayoutChg chg="modTransition">
          <pc:chgData name="Thúy Mai" userId="222f1c7e07c9bd7a" providerId="LiveId" clId="{D9874CBD-2283-4DDE-B2A5-4F12DF74DF0C}" dt="2022-06-27T08:16:52.493" v="2264"/>
          <pc:sldLayoutMkLst>
            <pc:docMk/>
            <pc:sldMasterMk cId="2613723535" sldId="2147483648"/>
            <pc:sldLayoutMk cId="2596393592" sldId="2147483655"/>
          </pc:sldLayoutMkLst>
        </pc:sldLayoutChg>
        <pc:sldLayoutChg chg="modTransition">
          <pc:chgData name="Thúy Mai" userId="222f1c7e07c9bd7a" providerId="LiveId" clId="{D9874CBD-2283-4DDE-B2A5-4F12DF74DF0C}" dt="2022-06-27T08:16:52.493" v="2264"/>
          <pc:sldLayoutMkLst>
            <pc:docMk/>
            <pc:sldMasterMk cId="2613723535" sldId="2147483648"/>
            <pc:sldLayoutMk cId="2283161621" sldId="2147483656"/>
          </pc:sldLayoutMkLst>
        </pc:sldLayoutChg>
        <pc:sldLayoutChg chg="modTransition">
          <pc:chgData name="Thúy Mai" userId="222f1c7e07c9bd7a" providerId="LiveId" clId="{D9874CBD-2283-4DDE-B2A5-4F12DF74DF0C}" dt="2022-06-27T08:16:52.493" v="2264"/>
          <pc:sldLayoutMkLst>
            <pc:docMk/>
            <pc:sldMasterMk cId="2613723535" sldId="2147483648"/>
            <pc:sldLayoutMk cId="1201428062" sldId="2147483657"/>
          </pc:sldLayoutMkLst>
        </pc:sldLayoutChg>
        <pc:sldLayoutChg chg="modTransition">
          <pc:chgData name="Thúy Mai" userId="222f1c7e07c9bd7a" providerId="LiveId" clId="{D9874CBD-2283-4DDE-B2A5-4F12DF74DF0C}" dt="2022-06-27T08:16:52.493" v="2264"/>
          <pc:sldLayoutMkLst>
            <pc:docMk/>
            <pc:sldMasterMk cId="2613723535" sldId="2147483648"/>
            <pc:sldLayoutMk cId="3058635498" sldId="2147483658"/>
          </pc:sldLayoutMkLst>
        </pc:sldLayoutChg>
        <pc:sldLayoutChg chg="modTransition">
          <pc:chgData name="Thúy Mai" userId="222f1c7e07c9bd7a" providerId="LiveId" clId="{D9874CBD-2283-4DDE-B2A5-4F12DF74DF0C}" dt="2022-06-27T08:16:52.493" v="2264"/>
          <pc:sldLayoutMkLst>
            <pc:docMk/>
            <pc:sldMasterMk cId="2613723535" sldId="2147483648"/>
            <pc:sldLayoutMk cId="216757576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B0C4-65D9-4016-B644-6F0AF7CFF75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B3C08-9951-429F-8CFA-E212D5BB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B3C08-9951-429F-8CFA-E212D5BBFC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0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6EC712-AED7-B271-D475-484353116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C905A54-5C1E-4FC0-3EF5-B5AF0A160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43462E-4167-F5C1-1823-5B62AD2B0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B3A4-89AE-48A9-B483-588158E7C06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BC3B9-680F-9561-903E-DF3E8309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D12CC75-EA3F-8978-3F4C-2D5432F6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223-B9BE-4754-AC54-0474438D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4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8A3161-F051-E5CE-5A95-4DB3032B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C2947C9-5E4F-379C-118C-1DC647922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E12C50F-DBC4-5075-C1C9-948CD120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B3A4-89AE-48A9-B483-588158E7C06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2FB4751-BA03-CB32-F6FA-CC00E184B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8CA440-1ABE-D23E-AD51-52A238DD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223-B9BE-4754-AC54-0474438D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0933859-AD7D-598E-698C-6DA3BE02B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3902A70-061C-E6AA-0C0C-AB7EB7FA5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16A8F5F-FB8E-E258-6D8F-83E9BA47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B3A4-89AE-48A9-B483-588158E7C06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06603D6-F397-7452-578D-172F55E6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03BF92E-7E10-2A2D-5106-89CCAA5A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223-B9BE-4754-AC54-0474438D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FD8AF6-BE6F-9938-0A3B-63C8B23F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DB12C6C-8EA1-5148-B039-81B1C97DE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B42919-5267-FCF6-8C25-2AFA42AA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B3A4-89AE-48A9-B483-588158E7C06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075B24-2257-2F93-DC4E-D8184875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88425CD-9BBE-79BA-95E0-8AFF0B47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223-B9BE-4754-AC54-0474438D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0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E4B5FCA-88B0-1F49-5667-A996713F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B3506A9-A6E2-EF29-2BDC-857EFFE38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36AFFA-A7DD-722A-D8D1-D267FCAC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B3A4-89AE-48A9-B483-588158E7C06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678445-857D-8FAF-0669-DC25F30BA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7F02D1-147A-7B3C-42A7-8DC03197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223-B9BE-4754-AC54-0474438D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ACBF9E-F360-1F74-F36F-9DC88358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BABEEB7-9E2C-DCA3-1F2C-122E584AE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AA2D307-01B0-4DBB-D757-9F3E3DD89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6A459BE-C1B1-23B6-24A0-9A58405A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B3A4-89AE-48A9-B483-588158E7C06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B4ABDF9-9CA4-F759-B417-07ED74D52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FB03697-816A-D4FD-20B3-D9FBB065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223-B9BE-4754-AC54-0474438D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B7C49E-1DB1-29E2-51E7-CB3665036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C9C3238-697B-3800-E0C9-E782DB60C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CD0A61B-4D34-FFB3-E732-251CC2A53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9CE2758-5016-A13B-5FCB-540184CB8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3BE80A1-CA70-5E51-32E9-0345DBC89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E363B6D-A5AE-067E-A59A-1A82103C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B3A4-89AE-48A9-B483-588158E7C06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CC6099B-7E8A-58B3-2DC1-40AEFD47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FE59DB6-7D37-5805-5FEC-2E9174CF9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223-B9BE-4754-AC54-0474438D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0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8F4A5E-A5A4-052B-9089-6BA1E20BF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B88CFCF-A329-4E7B-EDF6-90DE1CCA0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B3A4-89AE-48A9-B483-588158E7C06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D7B18A8-24A9-D89D-A551-921FF63F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7F29BC4-8458-AB99-FCB1-71E2E025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223-B9BE-4754-AC54-0474438D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8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B805B78-FD87-55A9-9031-21934BF4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B3A4-89AE-48A9-B483-588158E7C06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390982C-9C87-81AA-F947-7A8C93DE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0455D74-2EBA-9BEB-98B6-4D47A297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223-B9BE-4754-AC54-0474438D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9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0AAB27-96DF-814D-121C-2977BF6A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B42E6FD-88AA-2DA5-8831-22C31251E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0C9D44F-696D-1F04-2B63-54905378D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EFE01D4-AB15-A8D6-003B-B20CC0A34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B3A4-89AE-48A9-B483-588158E7C06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F415684-D2C6-4319-8897-694B5EE4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F35BA2E-878E-093B-8369-A82519815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223-B9BE-4754-AC54-0474438D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6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79D62B-EF61-A663-C93F-B5FF8329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6C28D3-14EC-B796-76B9-34B5621EA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D0CC7B0-07A9-42A6-5148-39DA6882B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8287F35-EC7D-2668-6D4F-E8FB721AB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B3A4-89AE-48A9-B483-588158E7C06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33C960C-9D46-5C90-C8B1-B2314904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07FD516-CA0A-FF55-B009-9469F8A1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E223-B9BE-4754-AC54-0474438D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5AC7259-A5B9-E3D8-8711-822D066D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BBA4E75-D391-E625-9C87-DE2E02CE0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42458D2-7E74-219C-DCB2-952E25E18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9B3A4-89AE-48A9-B483-588158E7C06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0F6CA1-4980-AB06-7A72-C5F7335E3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E79E952-EEA7-B124-6732-33B22EC63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0E223-B9BE-4754-AC54-0474438DA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2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DACA8D43-4F6F-6341-B19E-48858BC08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3" y="75056"/>
            <a:ext cx="11789132" cy="664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13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E508C3-92F0-430D-9AD2-4776EB63418D}"/>
              </a:ext>
            </a:extLst>
          </p:cNvPr>
          <p:cNvSpPr txBox="1"/>
          <p:nvPr/>
        </p:nvSpPr>
        <p:spPr>
          <a:xfrm>
            <a:off x="845119" y="869180"/>
            <a:ext cx="3222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Tác phẩm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9FCE2-B5E7-43DA-95B9-882C89517F56}"/>
              </a:ext>
            </a:extLst>
          </p:cNvPr>
          <p:cNvSpPr txBox="1"/>
          <p:nvPr/>
        </p:nvSpPr>
        <p:spPr>
          <a:xfrm>
            <a:off x="845120" y="143031"/>
            <a:ext cx="7101452" cy="707886"/>
          </a:xfrm>
          <a:prstGeom prst="rect">
            <a:avLst/>
          </a:prstGeom>
          <a:gradFill>
            <a:gsLst>
              <a:gs pos="50000">
                <a:srgbClr val="0066FF"/>
              </a:gs>
              <a:gs pos="15000">
                <a:schemeClr val="bg1">
                  <a:lumMod val="85000"/>
                </a:schemeClr>
              </a:gs>
            </a:gsLst>
            <a:lin ang="8100000" scaled="1"/>
          </a:gra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văn bản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2AFED93E-5634-8610-8A19-7D5383F45941}"/>
              </a:ext>
            </a:extLst>
          </p:cNvPr>
          <p:cNvSpPr txBox="1"/>
          <p:nvPr/>
        </p:nvSpPr>
        <p:spPr>
          <a:xfrm>
            <a:off x="845119" y="1472218"/>
            <a:ext cx="3652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Xuất xứ bài thơ</a:t>
            </a:r>
            <a:endParaRPr lang="en-US" sz="28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CADEFE0-9A32-A276-A8E1-14A08A825015}"/>
              </a:ext>
            </a:extLst>
          </p:cNvPr>
          <p:cNvSpPr txBox="1"/>
          <p:nvPr/>
        </p:nvSpPr>
        <p:spPr>
          <a:xfrm>
            <a:off x="1261539" y="2648637"/>
            <a:ext cx="8638241" cy="138499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Thanh,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DC9219A-F99A-39D9-B881-E3565B40C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638" y="4446222"/>
            <a:ext cx="3170750" cy="2379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84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E508C3-92F0-430D-9AD2-4776EB63418D}"/>
              </a:ext>
            </a:extLst>
          </p:cNvPr>
          <p:cNvSpPr txBox="1"/>
          <p:nvPr/>
        </p:nvSpPr>
        <p:spPr>
          <a:xfrm>
            <a:off x="845119" y="869180"/>
            <a:ext cx="3222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Tác phẩm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9FCE2-B5E7-43DA-95B9-882C89517F56}"/>
              </a:ext>
            </a:extLst>
          </p:cNvPr>
          <p:cNvSpPr txBox="1"/>
          <p:nvPr/>
        </p:nvSpPr>
        <p:spPr>
          <a:xfrm>
            <a:off x="845120" y="143031"/>
            <a:ext cx="7101452" cy="707886"/>
          </a:xfrm>
          <a:prstGeom prst="rect">
            <a:avLst/>
          </a:prstGeom>
          <a:gradFill>
            <a:gsLst>
              <a:gs pos="50000">
                <a:srgbClr val="0066FF"/>
              </a:gs>
              <a:gs pos="15000">
                <a:schemeClr val="bg1">
                  <a:lumMod val="85000"/>
                </a:schemeClr>
              </a:gs>
            </a:gsLst>
            <a:lin ang="8100000" scaled="1"/>
          </a:gra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văn bản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D0ABC8B2-0E94-9A40-3135-85655E60C17A}"/>
              </a:ext>
            </a:extLst>
          </p:cNvPr>
          <p:cNvSpPr txBox="1"/>
          <p:nvPr/>
        </p:nvSpPr>
        <p:spPr>
          <a:xfrm>
            <a:off x="929095" y="1565851"/>
            <a:ext cx="5322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Đọc và tìm hiểu từ ngữ</a:t>
            </a:r>
            <a:endParaRPr lang="en-US" sz="28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C307031-3578-698D-E544-349C62924C54}"/>
              </a:ext>
            </a:extLst>
          </p:cNvPr>
          <p:cNvSpPr txBox="1"/>
          <p:nvPr/>
        </p:nvSpPr>
        <p:spPr>
          <a:xfrm>
            <a:off x="1140241" y="2655474"/>
            <a:ext cx="8591588" cy="95410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khổ đầu: giọng vui, phấn khởi ngắt nhịp 2/3 hoặc 3/2. Ba khổ cuối giọng trầm, buồn.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DC9219A-F99A-39D9-B881-E3565B40C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06" y="4281765"/>
            <a:ext cx="3170750" cy="2379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061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E508C3-92F0-430D-9AD2-4776EB63418D}"/>
              </a:ext>
            </a:extLst>
          </p:cNvPr>
          <p:cNvSpPr txBox="1"/>
          <p:nvPr/>
        </p:nvSpPr>
        <p:spPr>
          <a:xfrm>
            <a:off x="845119" y="869180"/>
            <a:ext cx="3222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Tác phẩm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9FCE2-B5E7-43DA-95B9-882C89517F56}"/>
              </a:ext>
            </a:extLst>
          </p:cNvPr>
          <p:cNvSpPr txBox="1"/>
          <p:nvPr/>
        </p:nvSpPr>
        <p:spPr>
          <a:xfrm>
            <a:off x="845120" y="143031"/>
            <a:ext cx="7101452" cy="707886"/>
          </a:xfrm>
          <a:prstGeom prst="rect">
            <a:avLst/>
          </a:prstGeom>
          <a:gradFill>
            <a:gsLst>
              <a:gs pos="50000">
                <a:srgbClr val="0066FF"/>
              </a:gs>
              <a:gs pos="15000">
                <a:schemeClr val="bg1">
                  <a:lumMod val="85000"/>
                </a:schemeClr>
              </a:gs>
            </a:gsLst>
            <a:lin ang="8100000" scaled="1"/>
          </a:gra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văn bản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D0ABC8B2-0E94-9A40-3135-85655E60C17A}"/>
              </a:ext>
            </a:extLst>
          </p:cNvPr>
          <p:cNvSpPr txBox="1"/>
          <p:nvPr/>
        </p:nvSpPr>
        <p:spPr>
          <a:xfrm>
            <a:off x="929095" y="1565851"/>
            <a:ext cx="5322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Đọc và tìm hiểu từ ngữ</a:t>
            </a:r>
            <a:endParaRPr lang="en-US" sz="28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A6506BE-C3BB-4377-AF5F-79BBE1E76220}"/>
              </a:ext>
            </a:extLst>
          </p:cNvPr>
          <p:cNvSpPr txBox="1"/>
          <p:nvPr/>
        </p:nvSpPr>
        <p:spPr>
          <a:xfrm>
            <a:off x="1186894" y="2200966"/>
            <a:ext cx="4347267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từ khó: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đồ, nghiên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3">
            <a:extLst>
              <a:ext uri="{FF2B5EF4-FFF2-40B4-BE49-F238E27FC236}">
                <a16:creationId xmlns:a16="http://schemas.microsoft.com/office/drawing/2014/main" id="{4E3C4081-00A2-C5F4-4F50-2E8F0A728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07" b="52486"/>
          <a:stretch/>
        </p:blipFill>
        <p:spPr bwMode="auto">
          <a:xfrm>
            <a:off x="1648534" y="3421348"/>
            <a:ext cx="9405659" cy="329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84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E508C3-92F0-430D-9AD2-4776EB63418D}"/>
              </a:ext>
            </a:extLst>
          </p:cNvPr>
          <p:cNvSpPr txBox="1"/>
          <p:nvPr/>
        </p:nvSpPr>
        <p:spPr>
          <a:xfrm>
            <a:off x="845119" y="869180"/>
            <a:ext cx="3222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Tác phẩm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9FCE2-B5E7-43DA-95B9-882C89517F56}"/>
              </a:ext>
            </a:extLst>
          </p:cNvPr>
          <p:cNvSpPr txBox="1"/>
          <p:nvPr/>
        </p:nvSpPr>
        <p:spPr>
          <a:xfrm>
            <a:off x="845120" y="143031"/>
            <a:ext cx="7101452" cy="707886"/>
          </a:xfrm>
          <a:prstGeom prst="rect">
            <a:avLst/>
          </a:prstGeom>
          <a:gradFill>
            <a:gsLst>
              <a:gs pos="50000">
                <a:srgbClr val="0066FF"/>
              </a:gs>
              <a:gs pos="15000">
                <a:schemeClr val="bg1">
                  <a:lumMod val="85000"/>
                </a:schemeClr>
              </a:gs>
            </a:gsLst>
            <a:lin ang="8100000" scaled="1"/>
          </a:gra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văn bản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D0ABC8B2-0E94-9A40-3135-85655E60C17A}"/>
              </a:ext>
            </a:extLst>
          </p:cNvPr>
          <p:cNvSpPr txBox="1"/>
          <p:nvPr/>
        </p:nvSpPr>
        <p:spPr>
          <a:xfrm>
            <a:off x="929095" y="1565851"/>
            <a:ext cx="5322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Đọc và tìm hiểu từ ngữ</a:t>
            </a:r>
            <a:endParaRPr lang="en-US" sz="28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A6506BE-C3BB-4377-AF5F-79BBE1E76220}"/>
              </a:ext>
            </a:extLst>
          </p:cNvPr>
          <p:cNvSpPr txBox="1"/>
          <p:nvPr/>
        </p:nvSpPr>
        <p:spPr>
          <a:xfrm>
            <a:off x="1186894" y="2200966"/>
            <a:ext cx="4347267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từ khó: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đồ, nghiên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3">
            <a:extLst>
              <a:ext uri="{FF2B5EF4-FFF2-40B4-BE49-F238E27FC236}">
                <a16:creationId xmlns:a16="http://schemas.microsoft.com/office/drawing/2014/main" id="{2846D958-FF7B-17E2-A202-07BC85315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7962" r="-1974"/>
          <a:stretch/>
        </p:blipFill>
        <p:spPr bwMode="auto">
          <a:xfrm>
            <a:off x="1430658" y="3015994"/>
            <a:ext cx="9641705" cy="36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51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E508C3-92F0-430D-9AD2-4776EB63418D}"/>
              </a:ext>
            </a:extLst>
          </p:cNvPr>
          <p:cNvSpPr txBox="1"/>
          <p:nvPr/>
        </p:nvSpPr>
        <p:spPr>
          <a:xfrm>
            <a:off x="845119" y="869180"/>
            <a:ext cx="3222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Tác phẩm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9FCE2-B5E7-43DA-95B9-882C89517F56}"/>
              </a:ext>
            </a:extLst>
          </p:cNvPr>
          <p:cNvSpPr txBox="1"/>
          <p:nvPr/>
        </p:nvSpPr>
        <p:spPr>
          <a:xfrm>
            <a:off x="845120" y="143031"/>
            <a:ext cx="7101452" cy="707886"/>
          </a:xfrm>
          <a:prstGeom prst="rect">
            <a:avLst/>
          </a:prstGeom>
          <a:gradFill>
            <a:gsLst>
              <a:gs pos="50000">
                <a:srgbClr val="0066FF"/>
              </a:gs>
              <a:gs pos="15000">
                <a:schemeClr val="bg1">
                  <a:lumMod val="85000"/>
                </a:schemeClr>
              </a:gs>
            </a:gsLst>
            <a:lin ang="8100000" scaled="1"/>
          </a:gra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văn bản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2AFED93E-5634-8610-8A19-7D5383F45941}"/>
              </a:ext>
            </a:extLst>
          </p:cNvPr>
          <p:cNvSpPr txBox="1"/>
          <p:nvPr/>
        </p:nvSpPr>
        <p:spPr>
          <a:xfrm>
            <a:off x="845119" y="1520120"/>
            <a:ext cx="3652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Thể thơ</a:t>
            </a:r>
            <a:endParaRPr lang="en-US" sz="28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CADEFE0-9A32-A276-A8E1-14A08A825015}"/>
              </a:ext>
            </a:extLst>
          </p:cNvPr>
          <p:cNvSpPr txBox="1"/>
          <p:nvPr/>
        </p:nvSpPr>
        <p:spPr>
          <a:xfrm>
            <a:off x="1333132" y="2354136"/>
            <a:ext cx="4470510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thơ: năm chữ (ngũ ngôn).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C307031-3578-698D-E544-349C62924C54}"/>
              </a:ext>
            </a:extLst>
          </p:cNvPr>
          <p:cNvSpPr txBox="1"/>
          <p:nvPr/>
        </p:nvSpPr>
        <p:spPr>
          <a:xfrm>
            <a:off x="1314542" y="3386332"/>
            <a:ext cx="6784429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5 khổ, mỗi khổ 4 câu, mỗi câu 4 tiếng.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DC9219A-F99A-39D9-B881-E3565B40C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250" y="4368366"/>
            <a:ext cx="3170750" cy="2379436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53A46EF-14A3-30D1-9A9B-D65DD5501621}"/>
              </a:ext>
            </a:extLst>
          </p:cNvPr>
          <p:cNvSpPr txBox="1"/>
          <p:nvPr/>
        </p:nvSpPr>
        <p:spPr>
          <a:xfrm>
            <a:off x="1333132" y="4383773"/>
            <a:ext cx="6613441" cy="95410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chân (gieo ở tiếng cuối câu, vần cách, vần liền, bằng trắc xen kẽ hoặc nối tiếp).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35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E508C3-92F0-430D-9AD2-4776EB63418D}"/>
              </a:ext>
            </a:extLst>
          </p:cNvPr>
          <p:cNvSpPr txBox="1"/>
          <p:nvPr/>
        </p:nvSpPr>
        <p:spPr>
          <a:xfrm>
            <a:off x="845119" y="869180"/>
            <a:ext cx="3222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Tác phẩm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9FCE2-B5E7-43DA-95B9-882C89517F56}"/>
              </a:ext>
            </a:extLst>
          </p:cNvPr>
          <p:cNvSpPr txBox="1"/>
          <p:nvPr/>
        </p:nvSpPr>
        <p:spPr>
          <a:xfrm>
            <a:off x="845120" y="143031"/>
            <a:ext cx="7101452" cy="707886"/>
          </a:xfrm>
          <a:prstGeom prst="rect">
            <a:avLst/>
          </a:prstGeom>
          <a:gradFill>
            <a:gsLst>
              <a:gs pos="50000">
                <a:srgbClr val="0066FF"/>
              </a:gs>
              <a:gs pos="15000">
                <a:schemeClr val="bg1">
                  <a:lumMod val="85000"/>
                </a:schemeClr>
              </a:gs>
            </a:gsLst>
            <a:lin ang="8100000" scaled="1"/>
          </a:gra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văn bản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2AFED93E-5634-8610-8A19-7D5383F45941}"/>
              </a:ext>
            </a:extLst>
          </p:cNvPr>
          <p:cNvSpPr txBox="1"/>
          <p:nvPr/>
        </p:nvSpPr>
        <p:spPr>
          <a:xfrm>
            <a:off x="845119" y="1520120"/>
            <a:ext cx="3652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Đề tài và chủ đề</a:t>
            </a:r>
            <a:endParaRPr lang="en-US" sz="28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CADEFE0-9A32-A276-A8E1-14A08A825015}"/>
              </a:ext>
            </a:extLst>
          </p:cNvPr>
          <p:cNvSpPr txBox="1"/>
          <p:nvPr/>
        </p:nvSpPr>
        <p:spPr>
          <a:xfrm>
            <a:off x="1062613" y="2228024"/>
            <a:ext cx="9079763" cy="52322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về ông đồ - lớp nhà nho lỗi thời khi nền Hán học suy tàn.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DC9219A-F99A-39D9-B881-E3565B40C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250" y="4368366"/>
            <a:ext cx="3170750" cy="2379436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53A46EF-14A3-30D1-9A9B-D65DD5501621}"/>
              </a:ext>
            </a:extLst>
          </p:cNvPr>
          <p:cNvSpPr txBox="1"/>
          <p:nvPr/>
        </p:nvSpPr>
        <p:spPr>
          <a:xfrm>
            <a:off x="1062612" y="3130092"/>
            <a:ext cx="9079763" cy="138499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niềm thương cảm của nhà thơ với ông đồ và lớp người như ông, niềm nhớ tiếc quá khứ với những phong tục văn hóa đẹp đẽ.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3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394753E-685B-E0A2-9631-B2B1AE5B2ECB}"/>
              </a:ext>
            </a:extLst>
          </p:cNvPr>
          <p:cNvSpPr txBox="1"/>
          <p:nvPr/>
        </p:nvSpPr>
        <p:spPr>
          <a:xfrm>
            <a:off x="621204" y="596419"/>
            <a:ext cx="5844850" cy="2781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l-PL" sz="5400" b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VĂN BẢN </a:t>
            </a:r>
            <a:r>
              <a:rPr lang="en-US" sz="5400" b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400" b="1" i="1" dirty="0">
                <a:solidFill>
                  <a:srgbClr val="FF0000"/>
                </a:solidFill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 ĐỒ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l-PL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 ĐÌNH LIÊN)</a:t>
            </a:r>
            <a:endParaRPr lang="en-US" sz="32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1C39A99-9758-B7C9-9111-822875D5B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83" y="657807"/>
            <a:ext cx="7239389" cy="6155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4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F863F7E-5009-4055-96E2-7518EA0A1048}"/>
              </a:ext>
            </a:extLst>
          </p:cNvPr>
          <p:cNvSpPr/>
          <p:nvPr/>
        </p:nvSpPr>
        <p:spPr>
          <a:xfrm>
            <a:off x="6219126" y="2128971"/>
            <a:ext cx="5657088" cy="893364"/>
          </a:xfrm>
          <a:prstGeom prst="roundRect">
            <a:avLst>
              <a:gd name="adj" fmla="val 40550"/>
            </a:avLst>
          </a:prstGeom>
          <a:solidFill>
            <a:srgbClr val="05B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CF8B5DE-F53F-4E2C-A5A8-8B5959A4EFA3}"/>
              </a:ext>
            </a:extLst>
          </p:cNvPr>
          <p:cNvSpPr/>
          <p:nvPr/>
        </p:nvSpPr>
        <p:spPr>
          <a:xfrm>
            <a:off x="5892664" y="618671"/>
            <a:ext cx="5657088" cy="893364"/>
          </a:xfrm>
          <a:prstGeom prst="roundRect">
            <a:avLst>
              <a:gd name="adj" fmla="val 40550"/>
            </a:avLst>
          </a:prstGeom>
          <a:solidFill>
            <a:srgbClr val="0000FF"/>
          </a:solidFill>
          <a:ln>
            <a:solidFill>
              <a:srgbClr val="108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54A48FE-97B5-4757-84CC-13917B508B4D}"/>
              </a:ext>
            </a:extLst>
          </p:cNvPr>
          <p:cNvSpPr/>
          <p:nvPr/>
        </p:nvSpPr>
        <p:spPr>
          <a:xfrm>
            <a:off x="6064059" y="5372258"/>
            <a:ext cx="5657088" cy="893364"/>
          </a:xfrm>
          <a:prstGeom prst="roundRect">
            <a:avLst>
              <a:gd name="adj" fmla="val 40550"/>
            </a:avLst>
          </a:prstGeom>
          <a:solidFill>
            <a:srgbClr val="05B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2E49869-9EC0-4CD1-B602-7E259625F1BC}"/>
              </a:ext>
            </a:extLst>
          </p:cNvPr>
          <p:cNvSpPr/>
          <p:nvPr/>
        </p:nvSpPr>
        <p:spPr>
          <a:xfrm>
            <a:off x="6262996" y="3891332"/>
            <a:ext cx="5657088" cy="893364"/>
          </a:xfrm>
          <a:prstGeom prst="roundRect">
            <a:avLst>
              <a:gd name="adj" fmla="val 40550"/>
            </a:avLst>
          </a:prstGeom>
          <a:solidFill>
            <a:srgbClr val="0000FF"/>
          </a:solidFill>
          <a:ln>
            <a:solidFill>
              <a:srgbClr val="108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42595D4-C879-4542-A16F-B19BF3B4FD66}"/>
              </a:ext>
            </a:extLst>
          </p:cNvPr>
          <p:cNvSpPr/>
          <p:nvPr/>
        </p:nvSpPr>
        <p:spPr>
          <a:xfrm>
            <a:off x="1659350" y="744970"/>
            <a:ext cx="3017900" cy="2760326"/>
          </a:xfrm>
          <a:custGeom>
            <a:avLst/>
            <a:gdLst>
              <a:gd name="connsiteX0" fmla="*/ 0 w 1773936"/>
              <a:gd name="connsiteY0" fmla="*/ 0 h 1724092"/>
              <a:gd name="connsiteX1" fmla="*/ 1773936 w 1773936"/>
              <a:gd name="connsiteY1" fmla="*/ 1724092 h 1724092"/>
              <a:gd name="connsiteX2" fmla="*/ 0 w 1773936"/>
              <a:gd name="connsiteY2" fmla="*/ 1724092 h 172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3936" h="1724092">
                <a:moveTo>
                  <a:pt x="0" y="0"/>
                </a:moveTo>
                <a:cubicBezTo>
                  <a:pt x="979718" y="0"/>
                  <a:pt x="1773936" y="771902"/>
                  <a:pt x="1773936" y="1724092"/>
                </a:cubicBezTo>
                <a:lnTo>
                  <a:pt x="0" y="1724092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ffectLst>
            <a:outerShdw blurRad="127000" dist="38100" dir="4920000" sx="99000" sy="99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E4CF1B5-593C-45B3-AB9D-D80A9528DECA}"/>
              </a:ext>
            </a:extLst>
          </p:cNvPr>
          <p:cNvSpPr/>
          <p:nvPr/>
        </p:nvSpPr>
        <p:spPr>
          <a:xfrm flipV="1">
            <a:off x="1659350" y="3505296"/>
            <a:ext cx="3017900" cy="2760326"/>
          </a:xfrm>
          <a:custGeom>
            <a:avLst/>
            <a:gdLst>
              <a:gd name="connsiteX0" fmla="*/ 0 w 1773936"/>
              <a:gd name="connsiteY0" fmla="*/ 0 h 1724092"/>
              <a:gd name="connsiteX1" fmla="*/ 1773936 w 1773936"/>
              <a:gd name="connsiteY1" fmla="*/ 1724092 h 1724092"/>
              <a:gd name="connsiteX2" fmla="*/ 0 w 1773936"/>
              <a:gd name="connsiteY2" fmla="*/ 1724092 h 172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3936" h="1724092">
                <a:moveTo>
                  <a:pt x="0" y="0"/>
                </a:moveTo>
                <a:cubicBezTo>
                  <a:pt x="979718" y="0"/>
                  <a:pt x="1773936" y="771902"/>
                  <a:pt x="1773936" y="1724092"/>
                </a:cubicBezTo>
                <a:lnTo>
                  <a:pt x="0" y="1724092"/>
                </a:lnTo>
                <a:close/>
              </a:path>
            </a:pathLst>
          </a:custGeom>
          <a:solidFill>
            <a:srgbClr val="00FFFF">
              <a:alpha val="87451"/>
            </a:srgbClr>
          </a:solidFill>
          <a:ln>
            <a:noFill/>
          </a:ln>
          <a:effectLst>
            <a:outerShdw blurRad="127000" dist="38100" dir="4920000" sx="99000" sy="99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FABA322-1BBC-45F9-9AB9-F4BAC5A8F216}"/>
              </a:ext>
            </a:extLst>
          </p:cNvPr>
          <p:cNvSpPr/>
          <p:nvPr/>
        </p:nvSpPr>
        <p:spPr>
          <a:xfrm>
            <a:off x="-495300" y="733044"/>
            <a:ext cx="5657088" cy="5596128"/>
          </a:xfrm>
          <a:prstGeom prst="arc">
            <a:avLst>
              <a:gd name="adj1" fmla="val 16200000"/>
              <a:gd name="adj2" fmla="val 5416470"/>
            </a:avLst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6184CB2-3C21-49C6-9EC3-25727C44028A}"/>
              </a:ext>
            </a:extLst>
          </p:cNvPr>
          <p:cNvSpPr/>
          <p:nvPr/>
        </p:nvSpPr>
        <p:spPr>
          <a:xfrm>
            <a:off x="2162556" y="625906"/>
            <a:ext cx="170688" cy="170688"/>
          </a:xfrm>
          <a:prstGeom prst="flowChartConnector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18838E96-2B95-4E22-9907-505B9E1D9E36}"/>
              </a:ext>
            </a:extLst>
          </p:cNvPr>
          <p:cNvSpPr/>
          <p:nvPr/>
        </p:nvSpPr>
        <p:spPr>
          <a:xfrm>
            <a:off x="2162556" y="6265622"/>
            <a:ext cx="170688" cy="170688"/>
          </a:xfrm>
          <a:prstGeom prst="flowChartConnector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DB95C84F-EB51-47F0-8277-091A4BF953D5}"/>
              </a:ext>
            </a:extLst>
          </p:cNvPr>
          <p:cNvSpPr/>
          <p:nvPr/>
        </p:nvSpPr>
        <p:spPr>
          <a:xfrm>
            <a:off x="3726372" y="966508"/>
            <a:ext cx="284480" cy="284480"/>
          </a:xfrm>
          <a:prstGeom prst="flowChartConnector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047DC7A-3CD6-447B-A2D4-A245A371D56C}"/>
              </a:ext>
            </a:extLst>
          </p:cNvPr>
          <p:cNvSpPr/>
          <p:nvPr/>
        </p:nvSpPr>
        <p:spPr>
          <a:xfrm>
            <a:off x="4810771" y="2494531"/>
            <a:ext cx="284480" cy="284480"/>
          </a:xfrm>
          <a:prstGeom prst="flowChartConnector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4930E0A9-C37C-4D7F-B11D-41843EEE2BB6}"/>
              </a:ext>
            </a:extLst>
          </p:cNvPr>
          <p:cNvSpPr/>
          <p:nvPr/>
        </p:nvSpPr>
        <p:spPr>
          <a:xfrm>
            <a:off x="4939713" y="4217564"/>
            <a:ext cx="284480" cy="284480"/>
          </a:xfrm>
          <a:prstGeom prst="flowChartConnector">
            <a:avLst/>
          </a:prstGeom>
          <a:solidFill>
            <a:srgbClr val="05B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6F9B827C-A8BA-47CE-8AC7-919F80630B8C}"/>
              </a:ext>
            </a:extLst>
          </p:cNvPr>
          <p:cNvSpPr/>
          <p:nvPr/>
        </p:nvSpPr>
        <p:spPr>
          <a:xfrm>
            <a:off x="3934460" y="5642062"/>
            <a:ext cx="284480" cy="284480"/>
          </a:xfrm>
          <a:prstGeom prst="flowChartConnector">
            <a:avLst/>
          </a:prstGeom>
          <a:solidFill>
            <a:srgbClr val="05B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7A6BD19D-14D5-4AF1-B2AE-D4D0CABF7282}"/>
              </a:ext>
            </a:extLst>
          </p:cNvPr>
          <p:cNvSpPr/>
          <p:nvPr/>
        </p:nvSpPr>
        <p:spPr>
          <a:xfrm>
            <a:off x="5608184" y="744970"/>
            <a:ext cx="654812" cy="637778"/>
          </a:xfrm>
          <a:prstGeom prst="flowChartConnector">
            <a:avLst/>
          </a:prstGeom>
          <a:solidFill>
            <a:srgbClr val="3333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B94E51BD-8C77-425D-AFE7-C4AEB65366C3}"/>
              </a:ext>
            </a:extLst>
          </p:cNvPr>
          <p:cNvSpPr/>
          <p:nvPr/>
        </p:nvSpPr>
        <p:spPr>
          <a:xfrm>
            <a:off x="5951230" y="2269403"/>
            <a:ext cx="654812" cy="637778"/>
          </a:xfrm>
          <a:prstGeom prst="flowChartConnector">
            <a:avLst/>
          </a:prstGeom>
          <a:solidFill>
            <a:srgbClr val="3333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89D0AEAA-2832-4439-B611-26EB3C047B05}"/>
              </a:ext>
            </a:extLst>
          </p:cNvPr>
          <p:cNvSpPr/>
          <p:nvPr/>
        </p:nvSpPr>
        <p:spPr>
          <a:xfrm>
            <a:off x="5990894" y="4060766"/>
            <a:ext cx="654812" cy="637778"/>
          </a:xfrm>
          <a:prstGeom prst="flowChartConnector">
            <a:avLst/>
          </a:prstGeom>
          <a:solidFill>
            <a:srgbClr val="3333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F6FBB448-987D-4217-B845-3E380EB58C0F}"/>
              </a:ext>
            </a:extLst>
          </p:cNvPr>
          <p:cNvSpPr/>
          <p:nvPr/>
        </p:nvSpPr>
        <p:spPr>
          <a:xfrm>
            <a:off x="5754611" y="5498791"/>
            <a:ext cx="654812" cy="637778"/>
          </a:xfrm>
          <a:prstGeom prst="flowChartConnector">
            <a:avLst/>
          </a:prstGeom>
          <a:solidFill>
            <a:srgbClr val="3333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C01BBC-5490-40F6-94D9-A06E48D3ABB8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 flipV="1">
            <a:off x="4010852" y="1063859"/>
            <a:ext cx="1597332" cy="44889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59A2099-E43E-4A45-8297-A5BA95F2D285}"/>
              </a:ext>
            </a:extLst>
          </p:cNvPr>
          <p:cNvCxnSpPr>
            <a:cxnSpLocks/>
            <a:stCxn id="18" idx="6"/>
            <a:endCxn id="24" idx="2"/>
          </p:cNvCxnSpPr>
          <p:nvPr/>
        </p:nvCxnSpPr>
        <p:spPr>
          <a:xfrm flipV="1">
            <a:off x="5095251" y="2588292"/>
            <a:ext cx="855979" cy="48479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D22266-9ABC-4879-BC2C-840BB0797705}"/>
              </a:ext>
            </a:extLst>
          </p:cNvPr>
          <p:cNvCxnSpPr>
            <a:cxnSpLocks/>
            <a:stCxn id="19" idx="6"/>
            <a:endCxn id="25" idx="2"/>
          </p:cNvCxnSpPr>
          <p:nvPr/>
        </p:nvCxnSpPr>
        <p:spPr>
          <a:xfrm>
            <a:off x="5224193" y="4359804"/>
            <a:ext cx="766701" cy="19851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1761AA3-F0B7-4685-8121-51919B466FAF}"/>
              </a:ext>
            </a:extLst>
          </p:cNvPr>
          <p:cNvCxnSpPr>
            <a:cxnSpLocks/>
            <a:stCxn id="20" idx="6"/>
            <a:endCxn id="26" idx="2"/>
          </p:cNvCxnSpPr>
          <p:nvPr/>
        </p:nvCxnSpPr>
        <p:spPr>
          <a:xfrm>
            <a:off x="4218940" y="5784302"/>
            <a:ext cx="1535671" cy="33378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Connector 8">
            <a:extLst>
              <a:ext uri="{FF2B5EF4-FFF2-40B4-BE49-F238E27FC236}">
                <a16:creationId xmlns:a16="http://schemas.microsoft.com/office/drawing/2014/main" id="{0CA7C2FD-0750-7E9F-64B8-8E804512EE55}"/>
              </a:ext>
            </a:extLst>
          </p:cNvPr>
          <p:cNvSpPr/>
          <p:nvPr/>
        </p:nvSpPr>
        <p:spPr>
          <a:xfrm>
            <a:off x="676852" y="1612524"/>
            <a:ext cx="3721031" cy="3668002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4920000" sx="99000" sy="99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Ông</a:t>
            </a:r>
            <a:r>
              <a:rPr lang="en-US" sz="4000" b="1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Đồ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903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gradFill flip="none" rotWithShape="1">
            <a:gsLst>
              <a:gs pos="46000">
                <a:srgbClr val="0000FF"/>
              </a:gs>
              <a:gs pos="97000">
                <a:srgbClr val="00FFFF"/>
              </a:gs>
            </a:gsLst>
            <a:lin ang="2700000" scaled="1"/>
            <a:tileRect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44AAF404-EF78-8675-799E-8D6C000D0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259" y="770356"/>
            <a:ext cx="3925469" cy="3925469"/>
          </a:xfrm>
          <a:prstGeom prst="rect">
            <a:avLst/>
          </a:prstGeom>
        </p:spPr>
      </p:pic>
      <p:sp>
        <p:nvSpPr>
          <p:cNvPr id="9" name="Bong bóng Lời nói: Hình bầu dục 8">
            <a:extLst>
              <a:ext uri="{FF2B5EF4-FFF2-40B4-BE49-F238E27FC236}">
                <a16:creationId xmlns:a16="http://schemas.microsoft.com/office/drawing/2014/main" id="{63907042-A464-7567-F7E3-698B948031EB}"/>
              </a:ext>
            </a:extLst>
          </p:cNvPr>
          <p:cNvSpPr/>
          <p:nvPr/>
        </p:nvSpPr>
        <p:spPr>
          <a:xfrm>
            <a:off x="5526679" y="1049552"/>
            <a:ext cx="5573940" cy="2379448"/>
          </a:xfrm>
          <a:prstGeom prst="wedgeEllipseCallout">
            <a:avLst>
              <a:gd name="adj1" fmla="val -52240"/>
              <a:gd name="adj2" fmla="val 33455"/>
            </a:avLst>
          </a:prstGeom>
          <a:gradFill flip="none" rotWithShape="1">
            <a:gsLst>
              <a:gs pos="50000">
                <a:srgbClr val="0066FF"/>
              </a:gs>
              <a:gs pos="15000">
                <a:schemeClr val="bg1">
                  <a:lumMod val="8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Chia sẻ hiểu biết của em về “Ông đồ” và vai trò  cuả ông đồ trong xã hội phong kiến xưa</a:t>
            </a:r>
            <a:r>
              <a:rPr lang="en-US" sz="2800" dirty="0">
                <a:latin typeface="+mj-lt"/>
              </a:rPr>
              <a:t>.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406D4D8-B944-5390-0F5F-DB8E78D6D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95" y="2187753"/>
            <a:ext cx="3762426" cy="4670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95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7BAFCCE-5E6E-5C4C-F5D7-605C762AA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07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:a16="http://schemas.microsoft.com/office/drawing/2014/main" id="{3A09372E-86BF-A07B-CB27-8CA94E98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50"/>
            <a:ext cx="1218882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42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gradFill>
            <a:gsLst>
              <a:gs pos="94000">
                <a:schemeClr val="accent6">
                  <a:lumMod val="40000"/>
                  <a:lumOff val="60000"/>
                </a:schemeClr>
              </a:gs>
              <a:gs pos="46000">
                <a:srgbClr val="0000FF"/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B41BBAA-053D-755B-F240-4A952DF51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321" y="1310405"/>
            <a:ext cx="2505075" cy="250507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BDEB143-FF8B-215F-CC98-CFC509331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9" y="-337677"/>
            <a:ext cx="7533353" cy="75333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09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94E6ED9D-BA81-4AF5-CCB7-7AC9930C2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4188"/>
              </p:ext>
            </p:extLst>
          </p:nvPr>
        </p:nvGraphicFramePr>
        <p:xfrm>
          <a:off x="147968" y="1066800"/>
          <a:ext cx="11896064" cy="571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71971">
                  <a:extLst>
                    <a:ext uri="{9D8B030D-6E8A-4147-A177-3AD203B41FA5}">
                      <a16:colId xmlns:a16="http://schemas.microsoft.com/office/drawing/2014/main" val="4269280258"/>
                    </a:ext>
                  </a:extLst>
                </a:gridCol>
                <a:gridCol w="1524093">
                  <a:extLst>
                    <a:ext uri="{9D8B030D-6E8A-4147-A177-3AD203B41FA5}">
                      <a16:colId xmlns:a16="http://schemas.microsoft.com/office/drawing/2014/main" val="875547974"/>
                    </a:ext>
                  </a:extLst>
                </a:gridCol>
              </a:tblGrid>
              <a:tr h="37531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</a:tabLst>
                      </a:pPr>
                      <a:r>
                        <a:rPr lang="de-DE" sz="2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1.Tác giả  Vũ Đình Liên</a:t>
                      </a:r>
                      <a:r>
                        <a:rPr lang="vi-VN" sz="2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</a:t>
                      </a:r>
                      <a:r>
                        <a:rPr lang="vi-VN" sz="2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1" marR="66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1" marR="66041" marT="0" marB="0"/>
                </a:tc>
                <a:extLst>
                  <a:ext uri="{0D108BD9-81ED-4DB2-BD59-A6C34878D82A}">
                    <a16:rowId xmlns:a16="http://schemas.microsoft.com/office/drawing/2014/main" val="1820575156"/>
                  </a:ext>
                </a:extLst>
              </a:tr>
              <a:tr h="740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</a:tabLst>
                      </a:pPr>
                      <a:r>
                        <a:rPr lang="de-DE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1" marR="66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</a:tabLst>
                      </a:pPr>
                      <a:r>
                        <a:rPr lang="de-DE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1" marR="66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889470"/>
                  </a:ext>
                </a:extLst>
              </a:tr>
              <a:tr h="375312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</a:tabLst>
                      </a:pPr>
                      <a:r>
                        <a:rPr lang="de-DE" sz="2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Tác phẩm Ông đồ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1" marR="66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</a:tabLs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1" marR="66041" marT="0" marB="0"/>
                </a:tc>
                <a:extLst>
                  <a:ext uri="{0D108BD9-81ED-4DB2-BD59-A6C34878D82A}">
                    <a16:rowId xmlns:a16="http://schemas.microsoft.com/office/drawing/2014/main" val="943924981"/>
                  </a:ext>
                </a:extLst>
              </a:tr>
              <a:tr h="375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vi-VN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vi-VN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vi-VN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vi-VN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thơ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1" marR="66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</a:tabLst>
                      </a:pPr>
                      <a:r>
                        <a:rPr lang="de-DE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1" marR="66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457658"/>
                  </a:ext>
                </a:extLst>
              </a:tr>
              <a:tr h="750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-  giải thích từ khó: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vi-VN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cách đọc bài thơ từ, khó và ấn tượng chung của em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1" marR="66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</a:tabLst>
                      </a:pPr>
                      <a:r>
                        <a:rPr lang="de-DE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1" marR="66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700916"/>
                  </a:ext>
                </a:extLst>
              </a:tr>
              <a:tr h="1125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tài, chủ đề: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Bài thơ viết về ai và về điều gì? 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Ai là người bày tỏ cảm xúc, tình cảm suy nghĩ trong bài thơ?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1" marR="66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1" marR="66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40090"/>
                  </a:ext>
                </a:extLst>
              </a:tr>
              <a:tr h="474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thơ: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vi-VN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diện và nêu đặc điểm thể thơ của bài “Ông đồ”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1" marR="66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vi-VN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1" marR="66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968536"/>
                  </a:ext>
                </a:extLst>
              </a:tr>
              <a:tr h="15139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cục, mạch cảm xúc: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có thể chia làm mấy phần?</a:t>
                      </a:r>
                      <a:r>
                        <a:rPr lang="de-DE" sz="25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de-DE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êu nội dung từng phần. 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bài thơ trình bày theo trình tự nào? Cách trình bày ấy có tác dụng gì?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1" marR="66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041" marR="660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62529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01C88B62-3F73-471F-AD9D-392F549C1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27263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1: </a:t>
            </a:r>
            <a:r>
              <a:rPr kumimoji="0" lang="vi-VN" altLang="en-US" sz="32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CHUNG VĂN BẢN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37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E508C3-92F0-430D-9AD2-4776EB63418D}"/>
              </a:ext>
            </a:extLst>
          </p:cNvPr>
          <p:cNvSpPr txBox="1"/>
          <p:nvPr/>
        </p:nvSpPr>
        <p:spPr>
          <a:xfrm>
            <a:off x="3961556" y="927211"/>
            <a:ext cx="194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Tác giả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9FCE2-B5E7-43DA-95B9-882C89517F56}"/>
              </a:ext>
            </a:extLst>
          </p:cNvPr>
          <p:cNvSpPr txBox="1"/>
          <p:nvPr/>
        </p:nvSpPr>
        <p:spPr>
          <a:xfrm>
            <a:off x="845120" y="143031"/>
            <a:ext cx="7101452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văn bản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25D504-EC71-4B4C-89C9-1F9D2FDD5722}"/>
              </a:ext>
            </a:extLst>
          </p:cNvPr>
          <p:cNvSpPr txBox="1"/>
          <p:nvPr/>
        </p:nvSpPr>
        <p:spPr>
          <a:xfrm>
            <a:off x="5904656" y="949174"/>
            <a:ext cx="496111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 Đình Liên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1C289154-5D47-4EA9-915E-15E56B3A5E20}"/>
              </a:ext>
            </a:extLst>
          </p:cNvPr>
          <p:cNvSpPr/>
          <p:nvPr/>
        </p:nvSpPr>
        <p:spPr>
          <a:xfrm>
            <a:off x="5407051" y="2041539"/>
            <a:ext cx="2163789" cy="592944"/>
          </a:xfrm>
          <a:prstGeom prst="flowChartTerminator">
            <a:avLst/>
          </a:prstGeom>
          <a:gradFill>
            <a:gsLst>
              <a:gs pos="94000">
                <a:schemeClr val="accent6">
                  <a:lumMod val="40000"/>
                  <a:lumOff val="60000"/>
                </a:schemeClr>
              </a:gs>
              <a:gs pos="45000">
                <a:srgbClr val="0066F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1913 - 1996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2345BAF2-96F5-4721-BFE6-B7B0788DB1BD}"/>
              </a:ext>
            </a:extLst>
          </p:cNvPr>
          <p:cNvSpPr/>
          <p:nvPr/>
        </p:nvSpPr>
        <p:spPr>
          <a:xfrm>
            <a:off x="7946572" y="1722696"/>
            <a:ext cx="4122660" cy="905693"/>
          </a:xfrm>
          <a:prstGeom prst="flowChartTerminator">
            <a:avLst/>
          </a:prstGeom>
          <a:gradFill>
            <a:gsLst>
              <a:gs pos="94000">
                <a:schemeClr val="accent6">
                  <a:lumMod val="40000"/>
                  <a:lumOff val="60000"/>
                </a:schemeClr>
              </a:gs>
              <a:gs pos="45000">
                <a:srgbClr val="0066F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6">
            <a:extLst>
              <a:ext uri="{FF2B5EF4-FFF2-40B4-BE49-F238E27FC236}">
                <a16:creationId xmlns:a16="http://schemas.microsoft.com/office/drawing/2014/main" id="{F2D9C599-0991-C839-AFC9-EB165033A602}"/>
              </a:ext>
            </a:extLst>
          </p:cNvPr>
          <p:cNvSpPr/>
          <p:nvPr/>
        </p:nvSpPr>
        <p:spPr>
          <a:xfrm>
            <a:off x="5476477" y="3220931"/>
            <a:ext cx="6201726" cy="1257759"/>
          </a:xfrm>
          <a:prstGeom prst="flowChartTerminator">
            <a:avLst/>
          </a:prstGeom>
          <a:gradFill>
            <a:gsLst>
              <a:gs pos="94000">
                <a:schemeClr val="accent6">
                  <a:lumMod val="40000"/>
                  <a:lumOff val="60000"/>
                </a:schemeClr>
              </a:gs>
              <a:gs pos="45000">
                <a:srgbClr val="0066F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1990.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6">
            <a:extLst>
              <a:ext uri="{FF2B5EF4-FFF2-40B4-BE49-F238E27FC236}">
                <a16:creationId xmlns:a16="http://schemas.microsoft.com/office/drawing/2014/main" id="{AD293E4C-0478-1105-E231-354CF78426EA}"/>
              </a:ext>
            </a:extLst>
          </p:cNvPr>
          <p:cNvSpPr/>
          <p:nvPr/>
        </p:nvSpPr>
        <p:spPr>
          <a:xfrm>
            <a:off x="6096000" y="4896463"/>
            <a:ext cx="5166851" cy="1112731"/>
          </a:xfrm>
          <a:prstGeom prst="flowChartTerminator">
            <a:avLst/>
          </a:prstGeom>
          <a:gradFill>
            <a:gsLst>
              <a:gs pos="94000">
                <a:schemeClr val="accent6">
                  <a:lumMod val="40000"/>
                  <a:lumOff val="60000"/>
                </a:schemeClr>
              </a:gs>
              <a:gs pos="45000">
                <a:srgbClr val="0066F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rang thơ Vũ Đình Liên (12 bài thơ, 88 bài dịch)">
            <a:extLst>
              <a:ext uri="{FF2B5EF4-FFF2-40B4-BE49-F238E27FC236}">
                <a16:creationId xmlns:a16="http://schemas.microsoft.com/office/drawing/2014/main" id="{1EC77F67-53E3-BFEE-18E4-01CDC82D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4" y="2041539"/>
            <a:ext cx="4410437" cy="42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9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8041832-2BB5-4ED5-9973-04828C018BE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:\uFFFD{7E4926D4-D778-4E49-8EAA-4BB72FA0BC8B}&quot;,&quot;E:\\BÀI GIẢNG ĐIỆN TỬ 2024\\VĂN 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HƠ ÔNG ĐỒ-T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E3603D-DB4F-4C10-B204-21E1B3046DFF}:30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64AA31-0F6E-4BB7-ADF6-EFB641682338}:3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C58A63-2DF4-4ECA-B409-15A11822C789}:38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EBFEB0-A98B-4026-90FC-D101D3FF627C}:3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C9FADE-4920-4CB4-A932-91A768419AA2}:3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CE8EA1-7ED1-417D-8DA4-81F7BEF545F9}:38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3E8C8F-AC53-444D-914D-D104F04BFAFF}:3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CA0D2B-C02D-433B-8D7E-91A8269F6420}:3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322C32-388D-4C18-9A81-0E9D53217CC5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0109DF-954A-491B-9B07-42CA47232D18}:2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BFD6C1-443D-4E1C-A07F-70ED98624309}: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1619A1-0D8D-41A8-8AB2-15C21EFE53C7}:3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04AFE9-C4C5-42F2-A4C8-BBB1473E3B01}:3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26AFEC-0C46-4DE8-A3B0-810A1C8D6A97}:3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199965-305B-444C-9C0F-E92F759F56AB}:399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574</Words>
  <Application>Microsoft Office PowerPoint</Application>
  <PresentationFormat>Widescreen</PresentationFormat>
  <Paragraphs>72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Algerian</vt:lpstr>
      <vt:lpstr>Amasis MT Pro Medium</vt:lpstr>
      <vt:lpstr>Arial</vt:lpstr>
      <vt:lpstr>Calibri</vt:lpstr>
      <vt:lpstr>Calibri Light</vt:lpstr>
      <vt:lpstr>Tahoma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 ÔNG ĐỒ-T1</dc:title>
  <dc:creator>Thúy Mai</dc:creator>
  <cp:lastModifiedBy>DELL</cp:lastModifiedBy>
  <cp:revision>100</cp:revision>
  <dcterms:created xsi:type="dcterms:W3CDTF">2022-06-27T02:38:08Z</dcterms:created>
  <dcterms:modified xsi:type="dcterms:W3CDTF">2025-01-14T08:33:51Z</dcterms:modified>
</cp:coreProperties>
</file>