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0" r:id="rId3"/>
    <p:sldId id="263" r:id="rId4"/>
    <p:sldId id="426" r:id="rId5"/>
    <p:sldId id="427" r:id="rId6"/>
    <p:sldId id="428" r:id="rId7"/>
    <p:sldId id="429" r:id="rId8"/>
    <p:sldId id="281" r:id="rId9"/>
    <p:sldId id="357" r:id="rId10"/>
    <p:sldId id="385" r:id="rId11"/>
    <p:sldId id="387" r:id="rId12"/>
    <p:sldId id="431" r:id="rId13"/>
    <p:sldId id="432" r:id="rId14"/>
    <p:sldId id="433" r:id="rId15"/>
    <p:sldId id="434" r:id="rId16"/>
    <p:sldId id="435" r:id="rId17"/>
    <p:sldId id="437" r:id="rId18"/>
    <p:sldId id="436" r:id="rId19"/>
    <p:sldId id="438" r:id="rId20"/>
    <p:sldId id="439" r:id="rId21"/>
    <p:sldId id="442" r:id="rId22"/>
    <p:sldId id="443" r:id="rId23"/>
    <p:sldId id="445" r:id="rId24"/>
    <p:sldId id="444" r:id="rId25"/>
    <p:sldId id="446" r:id="rId26"/>
    <p:sldId id="423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úy Mai" initials="TM" lastIdx="1" clrIdx="0">
    <p:extLst>
      <p:ext uri="{19B8F6BF-5375-455C-9EA6-DF929625EA0E}">
        <p15:presenceInfo xmlns:p15="http://schemas.microsoft.com/office/powerpoint/2012/main" userId="222f1c7e07c9b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FFFF"/>
    <a:srgbClr val="FF0000"/>
    <a:srgbClr val="00FF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2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52" y="68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6B5EDEF5-FF64-4466-9821-038523598A89}"/>
    <pc:docChg chg="undo custSel modSld">
      <pc:chgData name="Thúy Mai" userId="222f1c7e07c9bd7a" providerId="LiveId" clId="{6B5EDEF5-FF64-4466-9821-038523598A89}" dt="2022-12-01T10:18:48.897" v="1" actId="21"/>
      <pc:docMkLst>
        <pc:docMk/>
      </pc:docMkLst>
      <pc:sldChg chg="addSp delSp mod addAnim delAnim">
        <pc:chgData name="Thúy Mai" userId="222f1c7e07c9bd7a" providerId="LiveId" clId="{6B5EDEF5-FF64-4466-9821-038523598A89}" dt="2022-12-01T10:18:48.897" v="1" actId="21"/>
        <pc:sldMkLst>
          <pc:docMk/>
          <pc:sldMk cId="1444629282" sldId="273"/>
        </pc:sldMkLst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2" creationId="{A5EF366D-C0BA-83FB-6DBC-B8D824F087A9}"/>
          </ac:spMkLst>
        </pc:spChg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4" creationId="{00000000-0000-0000-0000-000000000000}"/>
          </ac:spMkLst>
        </pc:spChg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5" creationId="{AAD9F016-DF22-0E6A-BF6F-CA17B964DAA5}"/>
          </ac:spMkLst>
        </pc:spChg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26" creationId="{00000000-0000-0000-0000-000000000000}"/>
          </ac:spMkLst>
        </pc:spChg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40" creationId="{00000000-0000-0000-0000-000000000000}"/>
          </ac:spMkLst>
        </pc:spChg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41" creationId="{00000000-0000-0000-0000-000000000000}"/>
          </ac:spMkLst>
        </pc:spChg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42" creationId="{00000000-0000-0000-0000-000000000000}"/>
          </ac:spMkLst>
        </pc:spChg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43" creationId="{00000000-0000-0000-0000-000000000000}"/>
          </ac:spMkLst>
        </pc:spChg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44" creationId="{00000000-0000-0000-0000-000000000000}"/>
          </ac:spMkLst>
        </pc:spChg>
        <pc:spChg chg="add del">
          <ac:chgData name="Thúy Mai" userId="222f1c7e07c9bd7a" providerId="LiveId" clId="{6B5EDEF5-FF64-4466-9821-038523598A89}" dt="2022-12-01T10:18:48.897" v="1" actId="21"/>
          <ac:spMkLst>
            <pc:docMk/>
            <pc:sldMk cId="1444629282" sldId="273"/>
            <ac:spMk id="57" creationId="{00000000-0000-0000-0000-000000000000}"/>
          </ac:spMkLst>
        </pc:spChg>
        <pc:picChg chg="add del">
          <ac:chgData name="Thúy Mai" userId="222f1c7e07c9bd7a" providerId="LiveId" clId="{6B5EDEF5-FF64-4466-9821-038523598A89}" dt="2022-12-01T10:18:48.897" v="1" actId="21"/>
          <ac:picMkLst>
            <pc:docMk/>
            <pc:sldMk cId="1444629282" sldId="273"/>
            <ac:picMk id="7" creationId="{00000000-0000-0000-0000-000000000000}"/>
          </ac:picMkLst>
        </pc:picChg>
        <pc:picChg chg="add del">
          <ac:chgData name="Thúy Mai" userId="222f1c7e07c9bd7a" providerId="LiveId" clId="{6B5EDEF5-FF64-4466-9821-038523598A89}" dt="2022-12-01T10:18:48.897" v="1" actId="21"/>
          <ac:picMkLst>
            <pc:docMk/>
            <pc:sldMk cId="1444629282" sldId="273"/>
            <ac:picMk id="9" creationId="{00000000-0000-0000-0000-000000000000}"/>
          </ac:picMkLst>
        </pc:picChg>
        <pc:picChg chg="add del">
          <ac:chgData name="Thúy Mai" userId="222f1c7e07c9bd7a" providerId="LiveId" clId="{6B5EDEF5-FF64-4466-9821-038523598A89}" dt="2022-12-01T10:18:48.897" v="1" actId="21"/>
          <ac:picMkLst>
            <pc:docMk/>
            <pc:sldMk cId="1444629282" sldId="273"/>
            <ac:picMk id="11" creationId="{00000000-0000-0000-0000-000000000000}"/>
          </ac:picMkLst>
        </pc:picChg>
        <pc:picChg chg="add del">
          <ac:chgData name="Thúy Mai" userId="222f1c7e07c9bd7a" providerId="LiveId" clId="{6B5EDEF5-FF64-4466-9821-038523598A89}" dt="2022-12-01T10:18:48.897" v="1" actId="21"/>
          <ac:picMkLst>
            <pc:docMk/>
            <pc:sldMk cId="1444629282" sldId="273"/>
            <ac:picMk id="47" creationId="{00000000-0000-0000-0000-000000000000}"/>
          </ac:picMkLst>
        </pc:picChg>
        <pc:picChg chg="add del">
          <ac:chgData name="Thúy Mai" userId="222f1c7e07c9bd7a" providerId="LiveId" clId="{6B5EDEF5-FF64-4466-9821-038523598A89}" dt="2022-12-01T10:18:48.897" v="1" actId="21"/>
          <ac:picMkLst>
            <pc:docMk/>
            <pc:sldMk cId="1444629282" sldId="273"/>
            <ac:picMk id="49" creationId="{00000000-0000-0000-0000-000000000000}"/>
          </ac:picMkLst>
        </pc:picChg>
        <pc:picChg chg="add del">
          <ac:chgData name="Thúy Mai" userId="222f1c7e07c9bd7a" providerId="LiveId" clId="{6B5EDEF5-FF64-4466-9821-038523598A89}" dt="2022-12-01T10:18:48.897" v="1" actId="21"/>
          <ac:picMkLst>
            <pc:docMk/>
            <pc:sldMk cId="1444629282" sldId="273"/>
            <ac:picMk id="51" creationId="{00000000-0000-0000-0000-000000000000}"/>
          </ac:picMkLst>
        </pc:picChg>
        <pc:picChg chg="add del">
          <ac:chgData name="Thúy Mai" userId="222f1c7e07c9bd7a" providerId="LiveId" clId="{6B5EDEF5-FF64-4466-9821-038523598A89}" dt="2022-12-01T10:18:48.897" v="1" actId="21"/>
          <ac:picMkLst>
            <pc:docMk/>
            <pc:sldMk cId="1444629282" sldId="273"/>
            <ac:picMk id="53" creationId="{00000000-0000-0000-0000-000000000000}"/>
          </ac:picMkLst>
        </pc:picChg>
      </pc:sldChg>
    </pc:docChg>
  </pc:docChgLst>
  <pc:docChgLst>
    <pc:chgData name="Thúy Mai" userId="222f1c7e07c9bd7a" providerId="LiveId" clId="{93E41E59-921B-4C0D-9EE6-12B59D7651A8}"/>
    <pc:docChg chg="undo redo custSel addSld delSld modSld sldOrd modMainMaster">
      <pc:chgData name="Thúy Mai" userId="222f1c7e07c9bd7a" providerId="LiveId" clId="{93E41E59-921B-4C0D-9EE6-12B59D7651A8}" dt="2022-12-01T05:17:22.624" v="4714"/>
      <pc:docMkLst>
        <pc:docMk/>
      </pc:docMkLst>
      <pc:sldChg chg="add del setBg">
        <pc:chgData name="Thúy Mai" userId="222f1c7e07c9bd7a" providerId="LiveId" clId="{93E41E59-921B-4C0D-9EE6-12B59D7651A8}" dt="2022-11-30T14:41:06.827" v="2147" actId="47"/>
        <pc:sldMkLst>
          <pc:docMk/>
          <pc:sldMk cId="516565916" sldId="256"/>
        </pc:sldMkLst>
      </pc:sldChg>
      <pc:sldChg chg="del">
        <pc:chgData name="Thúy Mai" userId="222f1c7e07c9bd7a" providerId="LiveId" clId="{93E41E59-921B-4C0D-9EE6-12B59D7651A8}" dt="2022-11-30T13:28:51.195" v="0" actId="47"/>
        <pc:sldMkLst>
          <pc:docMk/>
          <pc:sldMk cId="2003513347" sldId="256"/>
        </pc:sldMkLst>
      </pc:sldChg>
      <pc:sldChg chg="addSp delSp modSp add del mod ord setBg modAnim">
        <pc:chgData name="Thúy Mai" userId="222f1c7e07c9bd7a" providerId="LiveId" clId="{93E41E59-921B-4C0D-9EE6-12B59D7651A8}" dt="2022-11-30T14:41:07.174" v="2149" actId="47"/>
        <pc:sldMkLst>
          <pc:docMk/>
          <pc:sldMk cId="3608307424" sldId="257"/>
        </pc:sldMkLst>
        <pc:spChg chg="mod">
          <ac:chgData name="Thúy Mai" userId="222f1c7e07c9bd7a" providerId="LiveId" clId="{93E41E59-921B-4C0D-9EE6-12B59D7651A8}" dt="2022-11-30T14:26:12.536" v="2057" actId="1076"/>
          <ac:spMkLst>
            <pc:docMk/>
            <pc:sldMk cId="3608307424" sldId="257"/>
            <ac:spMk id="3" creationId="{00000000-0000-0000-0000-000000000000}"/>
          </ac:spMkLst>
        </pc:spChg>
        <pc:spChg chg="mod">
          <ac:chgData name="Thúy Mai" userId="222f1c7e07c9bd7a" providerId="LiveId" clId="{93E41E59-921B-4C0D-9EE6-12B59D7651A8}" dt="2022-11-30T14:27:05.178" v="2072" actId="14100"/>
          <ac:spMkLst>
            <pc:docMk/>
            <pc:sldMk cId="3608307424" sldId="257"/>
            <ac:spMk id="6" creationId="{00000000-0000-0000-0000-000000000000}"/>
          </ac:spMkLst>
        </pc:spChg>
        <pc:spChg chg="add del mod">
          <ac:chgData name="Thúy Mai" userId="222f1c7e07c9bd7a" providerId="LiveId" clId="{93E41E59-921B-4C0D-9EE6-12B59D7651A8}" dt="2022-11-30T14:29:28.714" v="2107" actId="478"/>
          <ac:spMkLst>
            <pc:docMk/>
            <pc:sldMk cId="3608307424" sldId="257"/>
            <ac:spMk id="7" creationId="{FC118165-80CF-18D2-0D8E-2566CD20338F}"/>
          </ac:spMkLst>
        </pc:spChg>
        <pc:spChg chg="mod">
          <ac:chgData name="Thúy Mai" userId="222f1c7e07c9bd7a" providerId="LiveId" clId="{93E41E59-921B-4C0D-9EE6-12B59D7651A8}" dt="2022-11-30T14:36:02.759" v="2143" actId="1076"/>
          <ac:spMkLst>
            <pc:docMk/>
            <pc:sldMk cId="3608307424" sldId="257"/>
            <ac:spMk id="9" creationId="{00000000-0000-0000-0000-000000000000}"/>
          </ac:spMkLst>
        </pc:spChg>
        <pc:spChg chg="mod">
          <ac:chgData name="Thúy Mai" userId="222f1c7e07c9bd7a" providerId="LiveId" clId="{93E41E59-921B-4C0D-9EE6-12B59D7651A8}" dt="2022-11-30T14:29:24.622" v="2105" actId="1076"/>
          <ac:spMkLst>
            <pc:docMk/>
            <pc:sldMk cId="3608307424" sldId="257"/>
            <ac:spMk id="10" creationId="{00000000-0000-0000-0000-000000000000}"/>
          </ac:spMkLst>
        </pc:spChg>
        <pc:spChg chg="mod">
          <ac:chgData name="Thúy Mai" userId="222f1c7e07c9bd7a" providerId="LiveId" clId="{93E41E59-921B-4C0D-9EE6-12B59D7651A8}" dt="2022-11-30T14:28:05.281" v="2085" actId="14100"/>
          <ac:spMkLst>
            <pc:docMk/>
            <pc:sldMk cId="3608307424" sldId="257"/>
            <ac:spMk id="11" creationId="{00000000-0000-0000-0000-000000000000}"/>
          </ac:spMkLst>
        </pc:spChg>
        <pc:spChg chg="mod">
          <ac:chgData name="Thúy Mai" userId="222f1c7e07c9bd7a" providerId="LiveId" clId="{93E41E59-921B-4C0D-9EE6-12B59D7651A8}" dt="2022-11-30T14:26:59.120" v="2070" actId="1076"/>
          <ac:spMkLst>
            <pc:docMk/>
            <pc:sldMk cId="3608307424" sldId="257"/>
            <ac:spMk id="12" creationId="{00000000-0000-0000-0000-000000000000}"/>
          </ac:spMkLst>
        </pc:spChg>
        <pc:spChg chg="mod">
          <ac:chgData name="Thúy Mai" userId="222f1c7e07c9bd7a" providerId="LiveId" clId="{93E41E59-921B-4C0D-9EE6-12B59D7651A8}" dt="2022-11-30T14:28:43.466" v="2095" actId="113"/>
          <ac:spMkLst>
            <pc:docMk/>
            <pc:sldMk cId="3608307424" sldId="257"/>
            <ac:spMk id="13" creationId="{00000000-0000-0000-0000-000000000000}"/>
          </ac:spMkLst>
        </pc:spChg>
        <pc:spChg chg="mod">
          <ac:chgData name="Thúy Mai" userId="222f1c7e07c9bd7a" providerId="LiveId" clId="{93E41E59-921B-4C0D-9EE6-12B59D7651A8}" dt="2022-11-30T14:29:08.999" v="2102" actId="1076"/>
          <ac:spMkLst>
            <pc:docMk/>
            <pc:sldMk cId="3608307424" sldId="257"/>
            <ac:spMk id="14" creationId="{00000000-0000-0000-0000-000000000000}"/>
          </ac:spMkLst>
        </pc:spChg>
        <pc:spChg chg="mod">
          <ac:chgData name="Thúy Mai" userId="222f1c7e07c9bd7a" providerId="LiveId" clId="{93E41E59-921B-4C0D-9EE6-12B59D7651A8}" dt="2022-11-30T14:36:04.236" v="2144" actId="1076"/>
          <ac:spMkLst>
            <pc:docMk/>
            <pc:sldMk cId="3608307424" sldId="257"/>
            <ac:spMk id="15" creationId="{00000000-0000-0000-0000-000000000000}"/>
          </ac:spMkLst>
        </pc:spChg>
        <pc:graphicFrameChg chg="add del mod">
          <ac:chgData name="Thúy Mai" userId="222f1c7e07c9bd7a" providerId="LiveId" clId="{93E41E59-921B-4C0D-9EE6-12B59D7651A8}" dt="2022-11-30T14:25:49.751" v="2048"/>
          <ac:graphicFrameMkLst>
            <pc:docMk/>
            <pc:sldMk cId="3608307424" sldId="257"/>
            <ac:graphicFrameMk id="4" creationId="{44174D67-BCE5-B6C3-75DC-DB11B0F93E40}"/>
          </ac:graphicFrameMkLst>
        </pc:graphicFrameChg>
        <pc:picChg chg="mod">
          <ac:chgData name="Thúy Mai" userId="222f1c7e07c9bd7a" providerId="LiveId" clId="{93E41E59-921B-4C0D-9EE6-12B59D7651A8}" dt="2022-11-30T14:29:37.262" v="2111" actId="1076"/>
          <ac:picMkLst>
            <pc:docMk/>
            <pc:sldMk cId="3608307424" sldId="257"/>
            <ac:picMk id="16" creationId="{00000000-0000-0000-0000-000000000000}"/>
          </ac:picMkLst>
        </pc:picChg>
        <pc:picChg chg="mod">
          <ac:chgData name="Thúy Mai" userId="222f1c7e07c9bd7a" providerId="LiveId" clId="{93E41E59-921B-4C0D-9EE6-12B59D7651A8}" dt="2022-11-30T14:29:42.587" v="2114" actId="1076"/>
          <ac:picMkLst>
            <pc:docMk/>
            <pc:sldMk cId="3608307424" sldId="257"/>
            <ac:picMk id="17" creationId="{00000000-0000-0000-0000-000000000000}"/>
          </ac:picMkLst>
        </pc:picChg>
        <pc:picChg chg="mod">
          <ac:chgData name="Thúy Mai" userId="222f1c7e07c9bd7a" providerId="LiveId" clId="{93E41E59-921B-4C0D-9EE6-12B59D7651A8}" dt="2022-11-30T14:29:39.375" v="2112" actId="1076"/>
          <ac:picMkLst>
            <pc:docMk/>
            <pc:sldMk cId="3608307424" sldId="257"/>
            <ac:picMk id="18" creationId="{00000000-0000-0000-0000-000000000000}"/>
          </ac:picMkLst>
        </pc:picChg>
        <pc:picChg chg="mod">
          <ac:chgData name="Thúy Mai" userId="222f1c7e07c9bd7a" providerId="LiveId" clId="{93E41E59-921B-4C0D-9EE6-12B59D7651A8}" dt="2022-11-30T14:29:49.482" v="2118" actId="1076"/>
          <ac:picMkLst>
            <pc:docMk/>
            <pc:sldMk cId="3608307424" sldId="257"/>
            <ac:picMk id="19" creationId="{00000000-0000-0000-0000-000000000000}"/>
          </ac:picMkLst>
        </pc:picChg>
        <pc:picChg chg="mod">
          <ac:chgData name="Thúy Mai" userId="222f1c7e07c9bd7a" providerId="LiveId" clId="{93E41E59-921B-4C0D-9EE6-12B59D7651A8}" dt="2022-11-30T14:29:34.014" v="2110" actId="1076"/>
          <ac:picMkLst>
            <pc:docMk/>
            <pc:sldMk cId="3608307424" sldId="257"/>
            <ac:picMk id="24" creationId="{00000000-0000-0000-0000-000000000000}"/>
          </ac:picMkLst>
        </pc:picChg>
      </pc:sldChg>
      <pc:sldChg chg="add del setBg">
        <pc:chgData name="Thúy Mai" userId="222f1c7e07c9bd7a" providerId="LiveId" clId="{93E41E59-921B-4C0D-9EE6-12B59D7651A8}" dt="2022-11-30T14:41:08.155" v="2155" actId="47"/>
        <pc:sldMkLst>
          <pc:docMk/>
          <pc:sldMk cId="325033185" sldId="258"/>
        </pc:sldMkLst>
      </pc:sldChg>
      <pc:sldChg chg="add del setBg">
        <pc:chgData name="Thúy Mai" userId="222f1c7e07c9bd7a" providerId="LiveId" clId="{93E41E59-921B-4C0D-9EE6-12B59D7651A8}" dt="2022-11-30T14:41:07.923" v="2154" actId="47"/>
        <pc:sldMkLst>
          <pc:docMk/>
          <pc:sldMk cId="424387090" sldId="259"/>
        </pc:sldMkLst>
      </pc:sldChg>
      <pc:sldChg chg="modTransition setBg">
        <pc:chgData name="Thúy Mai" userId="222f1c7e07c9bd7a" providerId="LiveId" clId="{93E41E59-921B-4C0D-9EE6-12B59D7651A8}" dt="2022-12-01T05:17:22.624" v="4714"/>
        <pc:sldMkLst>
          <pc:docMk/>
          <pc:sldMk cId="894317992" sldId="260"/>
        </pc:sldMkLst>
      </pc:sldChg>
      <pc:sldChg chg="addSp delSp modSp mod ord modTransition delAnim modAnim addCm delCm">
        <pc:chgData name="Thúy Mai" userId="222f1c7e07c9bd7a" providerId="LiveId" clId="{93E41E59-921B-4C0D-9EE6-12B59D7651A8}" dt="2022-12-01T05:17:22.624" v="4714"/>
        <pc:sldMkLst>
          <pc:docMk/>
          <pc:sldMk cId="2573081370" sldId="261"/>
        </pc:sldMkLst>
        <pc:spChg chg="add mod">
          <ac:chgData name="Thúy Mai" userId="222f1c7e07c9bd7a" providerId="LiveId" clId="{93E41E59-921B-4C0D-9EE6-12B59D7651A8}" dt="2022-12-01T05:15:33.502" v="4710" actId="1076"/>
          <ac:spMkLst>
            <pc:docMk/>
            <pc:sldMk cId="2573081370" sldId="261"/>
            <ac:spMk id="3" creationId="{9077D9B7-B058-39F3-2AE1-BCC35391069A}"/>
          </ac:spMkLst>
        </pc:spChg>
        <pc:spChg chg="mod">
          <ac:chgData name="Thúy Mai" userId="222f1c7e07c9bd7a" providerId="LiveId" clId="{93E41E59-921B-4C0D-9EE6-12B59D7651A8}" dt="2022-11-30T13:32:33.673" v="158" actId="1076"/>
          <ac:spMkLst>
            <pc:docMk/>
            <pc:sldMk cId="2573081370" sldId="261"/>
            <ac:spMk id="4" creationId="{C93E5CED-D454-2558-A9EE-3CBBD3682F4F}"/>
          </ac:spMkLst>
        </pc:spChg>
        <pc:spChg chg="mod">
          <ac:chgData name="Thúy Mai" userId="222f1c7e07c9bd7a" providerId="LiveId" clId="{93E41E59-921B-4C0D-9EE6-12B59D7651A8}" dt="2022-11-30T13:32:27.359" v="156" actId="1076"/>
          <ac:spMkLst>
            <pc:docMk/>
            <pc:sldMk cId="2573081370" sldId="261"/>
            <ac:spMk id="6" creationId="{DF067554-7B78-C5C5-1AF6-497157FD8430}"/>
          </ac:spMkLst>
        </pc:spChg>
        <pc:spChg chg="del">
          <ac:chgData name="Thúy Mai" userId="222f1c7e07c9bd7a" providerId="LiveId" clId="{93E41E59-921B-4C0D-9EE6-12B59D7651A8}" dt="2022-11-30T13:29:31.156" v="22" actId="478"/>
          <ac:spMkLst>
            <pc:docMk/>
            <pc:sldMk cId="2573081370" sldId="261"/>
            <ac:spMk id="10" creationId="{BA0210F6-E507-057B-1C13-0DC2989CFC24}"/>
          </ac:spMkLst>
        </pc:spChg>
        <pc:graphicFrameChg chg="add del mod">
          <ac:chgData name="Thúy Mai" userId="222f1c7e07c9bd7a" providerId="LiveId" clId="{93E41E59-921B-4C0D-9EE6-12B59D7651A8}" dt="2022-11-30T13:29:17.474" v="13"/>
          <ac:graphicFrameMkLst>
            <pc:docMk/>
            <pc:sldMk cId="2573081370" sldId="261"/>
            <ac:graphicFrameMk id="3" creationId="{F7D1083C-D31A-F2CC-F0F8-5C96608477A6}"/>
          </ac:graphicFrameMkLst>
        </pc:graphicFrameChg>
        <pc:picChg chg="del">
          <ac:chgData name="Thúy Mai" userId="222f1c7e07c9bd7a" providerId="LiveId" clId="{93E41E59-921B-4C0D-9EE6-12B59D7651A8}" dt="2022-11-30T13:28:56.275" v="1" actId="478"/>
          <ac:picMkLst>
            <pc:docMk/>
            <pc:sldMk cId="2573081370" sldId="261"/>
            <ac:picMk id="2" creationId="{B5623ACD-E517-CA25-396C-97417BFC4CDF}"/>
          </ac:picMkLst>
        </pc:picChg>
        <pc:picChg chg="add del mod ord">
          <ac:chgData name="Thúy Mai" userId="222f1c7e07c9bd7a" providerId="LiveId" clId="{93E41E59-921B-4C0D-9EE6-12B59D7651A8}" dt="2022-11-30T13:31:30.375" v="135" actId="478"/>
          <ac:picMkLst>
            <pc:docMk/>
            <pc:sldMk cId="2573081370" sldId="261"/>
            <ac:picMk id="5" creationId="{62BEE585-7223-4B25-8296-A2F071087FDE}"/>
          </ac:picMkLst>
        </pc:picChg>
        <pc:picChg chg="add mod">
          <ac:chgData name="Thúy Mai" userId="222f1c7e07c9bd7a" providerId="LiveId" clId="{93E41E59-921B-4C0D-9EE6-12B59D7651A8}" dt="2022-11-30T13:32:24.649" v="155" actId="14100"/>
          <ac:picMkLst>
            <pc:docMk/>
            <pc:sldMk cId="2573081370" sldId="261"/>
            <ac:picMk id="1026" creationId="{411F4C92-CE5F-BC3B-3C39-FD20C49DEBDE}"/>
          </ac:picMkLst>
        </pc:picChg>
      </pc:sldChg>
      <pc:sldChg chg="del">
        <pc:chgData name="Thúy Mai" userId="222f1c7e07c9bd7a" providerId="LiveId" clId="{93E41E59-921B-4C0D-9EE6-12B59D7651A8}" dt="2022-11-30T13:33:27.343" v="162" actId="47"/>
        <pc:sldMkLst>
          <pc:docMk/>
          <pc:sldMk cId="3616165602" sldId="262"/>
        </pc:sldMkLst>
      </pc:sldChg>
      <pc:sldChg chg="add del setBg">
        <pc:chgData name="Thúy Mai" userId="222f1c7e07c9bd7a" providerId="LiveId" clId="{93E41E59-921B-4C0D-9EE6-12B59D7651A8}" dt="2022-11-30T14:41:07.694" v="2152" actId="47"/>
        <pc:sldMkLst>
          <pc:docMk/>
          <pc:sldMk cId="4072702080" sldId="262"/>
        </pc:sldMkLst>
      </pc:sldChg>
      <pc:sldChg chg="addSp delSp modSp mod modTransition">
        <pc:chgData name="Thúy Mai" userId="222f1c7e07c9bd7a" providerId="LiveId" clId="{93E41E59-921B-4C0D-9EE6-12B59D7651A8}" dt="2022-12-01T05:17:22.624" v="4714"/>
        <pc:sldMkLst>
          <pc:docMk/>
          <pc:sldMk cId="2569729035" sldId="263"/>
        </pc:sldMkLst>
        <pc:spChg chg="mod">
          <ac:chgData name="Thúy Mai" userId="222f1c7e07c9bd7a" providerId="LiveId" clId="{93E41E59-921B-4C0D-9EE6-12B59D7651A8}" dt="2022-11-30T13:36:05.432" v="212" actId="1076"/>
          <ac:spMkLst>
            <pc:docMk/>
            <pc:sldMk cId="2569729035" sldId="263"/>
            <ac:spMk id="6" creationId="{46AFF36C-9FF4-04F7-D45C-4E437CA7C2DA}"/>
          </ac:spMkLst>
        </pc:spChg>
        <pc:spChg chg="mod">
          <ac:chgData name="Thúy Mai" userId="222f1c7e07c9bd7a" providerId="LiveId" clId="{93E41E59-921B-4C0D-9EE6-12B59D7651A8}" dt="2022-11-30T13:36:08.282" v="213" actId="1076"/>
          <ac:spMkLst>
            <pc:docMk/>
            <pc:sldMk cId="2569729035" sldId="263"/>
            <ac:spMk id="18" creationId="{ECA7104A-17D3-EC39-3D11-552DAC264150}"/>
          </ac:spMkLst>
        </pc:spChg>
        <pc:spChg chg="mod">
          <ac:chgData name="Thúy Mai" userId="222f1c7e07c9bd7a" providerId="LiveId" clId="{93E41E59-921B-4C0D-9EE6-12B59D7651A8}" dt="2022-11-30T13:36:13.852" v="215" actId="1076"/>
          <ac:spMkLst>
            <pc:docMk/>
            <pc:sldMk cId="2569729035" sldId="263"/>
            <ac:spMk id="22" creationId="{047881A2-C487-A430-BEA6-41A0B6F2A4B0}"/>
          </ac:spMkLst>
        </pc:spChg>
        <pc:graphicFrameChg chg="add del mod">
          <ac:chgData name="Thúy Mai" userId="222f1c7e07c9bd7a" providerId="LiveId" clId="{93E41E59-921B-4C0D-9EE6-12B59D7651A8}" dt="2022-11-30T13:33:43.736" v="166"/>
          <ac:graphicFrameMkLst>
            <pc:docMk/>
            <pc:sldMk cId="2569729035" sldId="263"/>
            <ac:graphicFrameMk id="2" creationId="{486F3895-BF35-5823-2B29-002AD97CD852}"/>
          </ac:graphicFrameMkLst>
        </pc:graphicFrameChg>
        <pc:graphicFrameChg chg="add del mod">
          <ac:chgData name="Thúy Mai" userId="222f1c7e07c9bd7a" providerId="LiveId" clId="{93E41E59-921B-4C0D-9EE6-12B59D7651A8}" dt="2022-11-30T13:35:17.072" v="192"/>
          <ac:graphicFrameMkLst>
            <pc:docMk/>
            <pc:sldMk cId="2569729035" sldId="263"/>
            <ac:graphicFrameMk id="3" creationId="{423BD989-E09D-D75A-3125-C47C88CBF2BD}"/>
          </ac:graphicFrameMkLst>
        </pc:graphicFrameChg>
        <pc:picChg chg="mod">
          <ac:chgData name="Thúy Mai" userId="222f1c7e07c9bd7a" providerId="LiveId" clId="{93E41E59-921B-4C0D-9EE6-12B59D7651A8}" dt="2022-11-30T13:34:35.020" v="182" actId="14100"/>
          <ac:picMkLst>
            <pc:docMk/>
            <pc:sldMk cId="2569729035" sldId="263"/>
            <ac:picMk id="2050" creationId="{CA014F84-9026-32F2-B6CB-9B370541E0A7}"/>
          </ac:picMkLst>
        </pc:picChg>
      </pc:sldChg>
      <pc:sldChg chg="add del setBg">
        <pc:chgData name="Thúy Mai" userId="222f1c7e07c9bd7a" providerId="LiveId" clId="{93E41E59-921B-4C0D-9EE6-12B59D7651A8}" dt="2022-11-30T14:41:07.494" v="2151" actId="47"/>
        <pc:sldMkLst>
          <pc:docMk/>
          <pc:sldMk cId="2038339542" sldId="264"/>
        </pc:sldMkLst>
      </pc:sldChg>
      <pc:sldChg chg="addSp modSp add mod modTransition setBg">
        <pc:chgData name="Thúy Mai" userId="222f1c7e07c9bd7a" providerId="LiveId" clId="{93E41E59-921B-4C0D-9EE6-12B59D7651A8}" dt="2022-12-01T05:17:22.624" v="4714"/>
        <pc:sldMkLst>
          <pc:docMk/>
          <pc:sldMk cId="2632991965" sldId="269"/>
        </pc:sldMkLst>
        <pc:spChg chg="add mod">
          <ac:chgData name="Thúy Mai" userId="222f1c7e07c9bd7a" providerId="LiveId" clId="{93E41E59-921B-4C0D-9EE6-12B59D7651A8}" dt="2022-12-01T02:25:12.574" v="4397"/>
          <ac:spMkLst>
            <pc:docMk/>
            <pc:sldMk cId="2632991965" sldId="269"/>
            <ac:spMk id="5" creationId="{6AACCE5C-F671-E582-A726-354E330C6B5E}"/>
          </ac:spMkLst>
        </pc:spChg>
        <pc:spChg chg="mod">
          <ac:chgData name="Thúy Mai" userId="222f1c7e07c9bd7a" providerId="LiveId" clId="{93E41E59-921B-4C0D-9EE6-12B59D7651A8}" dt="2022-12-01T02:23:00.538" v="4266" actId="1076"/>
          <ac:spMkLst>
            <pc:docMk/>
            <pc:sldMk cId="2632991965" sldId="269"/>
            <ac:spMk id="25" creationId="{00000000-0000-0000-0000-000000000000}"/>
          </ac:spMkLst>
        </pc:spChg>
        <pc:spChg chg="mod">
          <ac:chgData name="Thúy Mai" userId="222f1c7e07c9bd7a" providerId="LiveId" clId="{93E41E59-921B-4C0D-9EE6-12B59D7651A8}" dt="2022-12-01T02:16:13.057" v="3723"/>
          <ac:spMkLst>
            <pc:docMk/>
            <pc:sldMk cId="2632991965" sldId="269"/>
            <ac:spMk id="26" creationId="{00000000-0000-0000-0000-000000000000}"/>
          </ac:spMkLst>
        </pc:spChg>
        <pc:spChg chg="mod">
          <ac:chgData name="Thúy Mai" userId="222f1c7e07c9bd7a" providerId="LiveId" clId="{93E41E59-921B-4C0D-9EE6-12B59D7651A8}" dt="2022-12-01T02:16:19.292" v="3724"/>
          <ac:spMkLst>
            <pc:docMk/>
            <pc:sldMk cId="2632991965" sldId="269"/>
            <ac:spMk id="27" creationId="{00000000-0000-0000-0000-000000000000}"/>
          </ac:spMkLst>
        </pc:spChg>
        <pc:spChg chg="mod">
          <ac:chgData name="Thúy Mai" userId="222f1c7e07c9bd7a" providerId="LiveId" clId="{93E41E59-921B-4C0D-9EE6-12B59D7651A8}" dt="2022-12-01T02:16:29.424" v="3725"/>
          <ac:spMkLst>
            <pc:docMk/>
            <pc:sldMk cId="2632991965" sldId="269"/>
            <ac:spMk id="35" creationId="{00000000-0000-0000-0000-000000000000}"/>
          </ac:spMkLst>
        </pc:spChg>
        <pc:spChg chg="mod">
          <ac:chgData name="Thúy Mai" userId="222f1c7e07c9bd7a" providerId="LiveId" clId="{93E41E59-921B-4C0D-9EE6-12B59D7651A8}" dt="2022-12-01T02:16:42.726" v="3726"/>
          <ac:spMkLst>
            <pc:docMk/>
            <pc:sldMk cId="2632991965" sldId="269"/>
            <ac:spMk id="36" creationId="{00000000-0000-0000-0000-000000000000}"/>
          </ac:spMkLst>
        </pc:spChg>
        <pc:spChg chg="mod">
          <ac:chgData name="Thúy Mai" userId="222f1c7e07c9bd7a" providerId="LiveId" clId="{93E41E59-921B-4C0D-9EE6-12B59D7651A8}" dt="2022-12-01T02:16:01.952" v="3722"/>
          <ac:spMkLst>
            <pc:docMk/>
            <pc:sldMk cId="2632991965" sldId="269"/>
            <ac:spMk id="37" creationId="{00000000-0000-0000-0000-000000000000}"/>
          </ac:spMkLst>
        </pc:spChg>
        <pc:spChg chg="mod">
          <ac:chgData name="Thúy Mai" userId="222f1c7e07c9bd7a" providerId="LiveId" clId="{93E41E59-921B-4C0D-9EE6-12B59D7651A8}" dt="2022-12-01T02:17:25.945" v="3729"/>
          <ac:spMkLst>
            <pc:docMk/>
            <pc:sldMk cId="2632991965" sldId="269"/>
            <ac:spMk id="38" creationId="{00000000-0000-0000-0000-000000000000}"/>
          </ac:spMkLst>
        </pc:spChg>
        <pc:spChg chg="mod">
          <ac:chgData name="Thúy Mai" userId="222f1c7e07c9bd7a" providerId="LiveId" clId="{93E41E59-921B-4C0D-9EE6-12B59D7651A8}" dt="2022-12-01T02:17:46.050" v="3730"/>
          <ac:spMkLst>
            <pc:docMk/>
            <pc:sldMk cId="2632991965" sldId="269"/>
            <ac:spMk id="39" creationId="{00000000-0000-0000-0000-000000000000}"/>
          </ac:spMkLst>
        </pc:spChg>
        <pc:spChg chg="mod">
          <ac:chgData name="Thúy Mai" userId="222f1c7e07c9bd7a" providerId="LiveId" clId="{93E41E59-921B-4C0D-9EE6-12B59D7651A8}" dt="2022-12-01T02:18:13.051" v="3731"/>
          <ac:spMkLst>
            <pc:docMk/>
            <pc:sldMk cId="2632991965" sldId="269"/>
            <ac:spMk id="40" creationId="{00000000-0000-0000-0000-000000000000}"/>
          </ac:spMkLst>
        </pc:spChg>
      </pc:sldChg>
      <pc:sldChg chg="addSp delSp modSp add mod modTransition setBg">
        <pc:chgData name="Thúy Mai" userId="222f1c7e07c9bd7a" providerId="LiveId" clId="{93E41E59-921B-4C0D-9EE6-12B59D7651A8}" dt="2022-12-01T05:17:22.624" v="4714"/>
        <pc:sldMkLst>
          <pc:docMk/>
          <pc:sldMk cId="1444629282" sldId="273"/>
        </pc:sldMkLst>
        <pc:spChg chg="add mod">
          <ac:chgData name="Thúy Mai" userId="222f1c7e07c9bd7a" providerId="LiveId" clId="{93E41E59-921B-4C0D-9EE6-12B59D7651A8}" dt="2022-12-01T02:19:08.552" v="3737" actId="207"/>
          <ac:spMkLst>
            <pc:docMk/>
            <pc:sldMk cId="1444629282" sldId="273"/>
            <ac:spMk id="2" creationId="{A5EF366D-C0BA-83FB-6DBC-B8D824F087A9}"/>
          </ac:spMkLst>
        </pc:spChg>
        <pc:spChg chg="mod">
          <ac:chgData name="Thúy Mai" userId="222f1c7e07c9bd7a" providerId="LiveId" clId="{93E41E59-921B-4C0D-9EE6-12B59D7651A8}" dt="2022-12-01T02:03:08.884" v="3474" actId="113"/>
          <ac:spMkLst>
            <pc:docMk/>
            <pc:sldMk cId="1444629282" sldId="273"/>
            <ac:spMk id="4" creationId="{00000000-0000-0000-0000-000000000000}"/>
          </ac:spMkLst>
        </pc:spChg>
        <pc:spChg chg="add mod">
          <ac:chgData name="Thúy Mai" userId="222f1c7e07c9bd7a" providerId="LiveId" clId="{93E41E59-921B-4C0D-9EE6-12B59D7651A8}" dt="2022-11-30T14:43:30.093" v="2189" actId="21"/>
          <ac:spMkLst>
            <pc:docMk/>
            <pc:sldMk cId="1444629282" sldId="273"/>
            <ac:spMk id="5" creationId="{AAD9F016-DF22-0E6A-BF6F-CA17B964DAA5}"/>
          </ac:spMkLst>
        </pc:spChg>
        <pc:spChg chg="mod">
          <ac:chgData name="Thúy Mai" userId="222f1c7e07c9bd7a" providerId="LiveId" clId="{93E41E59-921B-4C0D-9EE6-12B59D7651A8}" dt="2022-12-01T02:03:12.798" v="3476" actId="207"/>
          <ac:spMkLst>
            <pc:docMk/>
            <pc:sldMk cId="1444629282" sldId="273"/>
            <ac:spMk id="26" creationId="{00000000-0000-0000-0000-000000000000}"/>
          </ac:spMkLst>
        </pc:spChg>
        <pc:spChg chg="mod">
          <ac:chgData name="Thúy Mai" userId="222f1c7e07c9bd7a" providerId="LiveId" clId="{93E41E59-921B-4C0D-9EE6-12B59D7651A8}" dt="2022-12-01T02:03:18.823" v="3480" actId="207"/>
          <ac:spMkLst>
            <pc:docMk/>
            <pc:sldMk cId="1444629282" sldId="273"/>
            <ac:spMk id="42" creationId="{00000000-0000-0000-0000-000000000000}"/>
          </ac:spMkLst>
        </pc:spChg>
        <pc:spChg chg="mod">
          <ac:chgData name="Thúy Mai" userId="222f1c7e07c9bd7a" providerId="LiveId" clId="{93E41E59-921B-4C0D-9EE6-12B59D7651A8}" dt="2022-12-01T02:03:15.588" v="3478" actId="207"/>
          <ac:spMkLst>
            <pc:docMk/>
            <pc:sldMk cId="1444629282" sldId="273"/>
            <ac:spMk id="43" creationId="{00000000-0000-0000-0000-000000000000}"/>
          </ac:spMkLst>
        </pc:spChg>
        <pc:spChg chg="mod">
          <ac:chgData name="Thúy Mai" userId="222f1c7e07c9bd7a" providerId="LiveId" clId="{93E41E59-921B-4C0D-9EE6-12B59D7651A8}" dt="2022-12-01T02:03:22.310" v="3482" actId="207"/>
          <ac:spMkLst>
            <pc:docMk/>
            <pc:sldMk cId="1444629282" sldId="273"/>
            <ac:spMk id="44" creationId="{00000000-0000-0000-0000-000000000000}"/>
          </ac:spMkLst>
        </pc:spChg>
        <pc:graphicFrameChg chg="add del mod">
          <ac:chgData name="Thúy Mai" userId="222f1c7e07c9bd7a" providerId="LiveId" clId="{93E41E59-921B-4C0D-9EE6-12B59D7651A8}" dt="2022-11-30T14:43:23.647" v="2185"/>
          <ac:graphicFrameMkLst>
            <pc:docMk/>
            <pc:sldMk cId="1444629282" sldId="273"/>
            <ac:graphicFrameMk id="2" creationId="{02DBDF77-2709-4F18-92F0-834D86AC0A8F}"/>
          </ac:graphicFrameMkLst>
        </pc:graphicFrameChg>
        <pc:picChg chg="mod">
          <ac:chgData name="Thúy Mai" userId="222f1c7e07c9bd7a" providerId="LiveId" clId="{93E41E59-921B-4C0D-9EE6-12B59D7651A8}" dt="2022-12-01T02:02:55.065" v="3467" actId="1076"/>
          <ac:picMkLst>
            <pc:docMk/>
            <pc:sldMk cId="1444629282" sldId="273"/>
            <ac:picMk id="47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3:04.170" v="3471" actId="1076"/>
          <ac:picMkLst>
            <pc:docMk/>
            <pc:sldMk cId="1444629282" sldId="273"/>
            <ac:picMk id="49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2:56.286" v="3468" actId="1076"/>
          <ac:picMkLst>
            <pc:docMk/>
            <pc:sldMk cId="1444629282" sldId="273"/>
            <ac:picMk id="51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3:02.427" v="3470" actId="1076"/>
          <ac:picMkLst>
            <pc:docMk/>
            <pc:sldMk cId="1444629282" sldId="273"/>
            <ac:picMk id="53" creationId="{00000000-0000-0000-0000-000000000000}"/>
          </ac:picMkLst>
        </pc:picChg>
      </pc:sldChg>
      <pc:sldChg chg="addSp delSp modSp add mod modTransition setBg modAnim">
        <pc:chgData name="Thúy Mai" userId="222f1c7e07c9bd7a" providerId="LiveId" clId="{93E41E59-921B-4C0D-9EE6-12B59D7651A8}" dt="2022-12-01T05:17:22.624" v="4714"/>
        <pc:sldMkLst>
          <pc:docMk/>
          <pc:sldMk cId="3061381338" sldId="274"/>
        </pc:sldMkLst>
        <pc:spChg chg="add mod">
          <ac:chgData name="Thúy Mai" userId="222f1c7e07c9bd7a" providerId="LiveId" clId="{93E41E59-921B-4C0D-9EE6-12B59D7651A8}" dt="2022-12-01T02:19:12.313" v="3738"/>
          <ac:spMkLst>
            <pc:docMk/>
            <pc:sldMk cId="3061381338" sldId="274"/>
            <ac:spMk id="2" creationId="{EE0D1BA3-96B6-5236-0D88-A4ECEF04278C}"/>
          </ac:spMkLst>
        </pc:spChg>
        <pc:spChg chg="mod">
          <ac:chgData name="Thúy Mai" userId="222f1c7e07c9bd7a" providerId="LiveId" clId="{93E41E59-921B-4C0D-9EE6-12B59D7651A8}" dt="2022-12-01T02:01:16.496" v="3446" actId="207"/>
          <ac:spMkLst>
            <pc:docMk/>
            <pc:sldMk cId="3061381338" sldId="274"/>
            <ac:spMk id="4" creationId="{00000000-0000-0000-0000-000000000000}"/>
          </ac:spMkLst>
        </pc:spChg>
        <pc:spChg chg="add mod">
          <ac:chgData name="Thúy Mai" userId="222f1c7e07c9bd7a" providerId="LiveId" clId="{93E41E59-921B-4C0D-9EE6-12B59D7651A8}" dt="2022-12-01T02:00:44.071" v="3439" actId="2711"/>
          <ac:spMkLst>
            <pc:docMk/>
            <pc:sldMk cId="3061381338" sldId="274"/>
            <ac:spMk id="5" creationId="{620A4288-DE52-5453-33D2-8CF3C876E45A}"/>
          </ac:spMkLst>
        </pc:spChg>
        <pc:spChg chg="mod">
          <ac:chgData name="Thúy Mai" userId="222f1c7e07c9bd7a" providerId="LiveId" clId="{93E41E59-921B-4C0D-9EE6-12B59D7651A8}" dt="2022-12-01T02:00:44.071" v="3439" actId="2711"/>
          <ac:spMkLst>
            <pc:docMk/>
            <pc:sldMk cId="3061381338" sldId="274"/>
            <ac:spMk id="18" creationId="{00000000-0000-0000-0000-000000000000}"/>
          </ac:spMkLst>
        </pc:spChg>
        <pc:spChg chg="mod">
          <ac:chgData name="Thúy Mai" userId="222f1c7e07c9bd7a" providerId="LiveId" clId="{93E41E59-921B-4C0D-9EE6-12B59D7651A8}" dt="2022-12-01T02:01:13.006" v="3445" actId="207"/>
          <ac:spMkLst>
            <pc:docMk/>
            <pc:sldMk cId="3061381338" sldId="274"/>
            <ac:spMk id="26" creationId="{00000000-0000-0000-0000-000000000000}"/>
          </ac:spMkLst>
        </pc:spChg>
        <pc:spChg chg="mod">
          <ac:chgData name="Thúy Mai" userId="222f1c7e07c9bd7a" providerId="LiveId" clId="{93E41E59-921B-4C0D-9EE6-12B59D7651A8}" dt="2022-12-01T02:00:44.071" v="3439" actId="2711"/>
          <ac:spMkLst>
            <pc:docMk/>
            <pc:sldMk cId="3061381338" sldId="274"/>
            <ac:spMk id="40" creationId="{00000000-0000-0000-0000-000000000000}"/>
          </ac:spMkLst>
        </pc:spChg>
        <pc:spChg chg="mod">
          <ac:chgData name="Thúy Mai" userId="222f1c7e07c9bd7a" providerId="LiveId" clId="{93E41E59-921B-4C0D-9EE6-12B59D7651A8}" dt="2022-12-01T02:00:44.071" v="3439" actId="2711"/>
          <ac:spMkLst>
            <pc:docMk/>
            <pc:sldMk cId="3061381338" sldId="274"/>
            <ac:spMk id="41" creationId="{00000000-0000-0000-0000-000000000000}"/>
          </ac:spMkLst>
        </pc:spChg>
        <pc:spChg chg="mod">
          <ac:chgData name="Thúy Mai" userId="222f1c7e07c9bd7a" providerId="LiveId" clId="{93E41E59-921B-4C0D-9EE6-12B59D7651A8}" dt="2022-12-01T02:01:49.207" v="3457" actId="2711"/>
          <ac:spMkLst>
            <pc:docMk/>
            <pc:sldMk cId="3061381338" sldId="274"/>
            <ac:spMk id="42" creationId="{00000000-0000-0000-0000-000000000000}"/>
          </ac:spMkLst>
        </pc:spChg>
        <pc:spChg chg="mod">
          <ac:chgData name="Thúy Mai" userId="222f1c7e07c9bd7a" providerId="LiveId" clId="{93E41E59-921B-4C0D-9EE6-12B59D7651A8}" dt="2022-12-01T02:01:29.134" v="3450" actId="14100"/>
          <ac:spMkLst>
            <pc:docMk/>
            <pc:sldMk cId="3061381338" sldId="274"/>
            <ac:spMk id="43" creationId="{00000000-0000-0000-0000-000000000000}"/>
          </ac:spMkLst>
        </pc:spChg>
        <pc:spChg chg="mod">
          <ac:chgData name="Thúy Mai" userId="222f1c7e07c9bd7a" providerId="LiveId" clId="{93E41E59-921B-4C0D-9EE6-12B59D7651A8}" dt="2022-12-01T02:02:07.680" v="3462" actId="207"/>
          <ac:spMkLst>
            <pc:docMk/>
            <pc:sldMk cId="3061381338" sldId="274"/>
            <ac:spMk id="44" creationId="{00000000-0000-0000-0000-000000000000}"/>
          </ac:spMkLst>
        </pc:spChg>
        <pc:graphicFrameChg chg="add del mod">
          <ac:chgData name="Thúy Mai" userId="222f1c7e07c9bd7a" providerId="LiveId" clId="{93E41E59-921B-4C0D-9EE6-12B59D7651A8}" dt="2022-11-30T14:44:41.216" v="2324"/>
          <ac:graphicFrameMkLst>
            <pc:docMk/>
            <pc:sldMk cId="3061381338" sldId="274"/>
            <ac:graphicFrameMk id="2" creationId="{D93BA8FB-BC79-00A5-1C56-F887AA3D65A6}"/>
          </ac:graphicFrameMkLst>
        </pc:graphicFrameChg>
        <pc:picChg chg="mod">
          <ac:chgData name="Thúy Mai" userId="222f1c7e07c9bd7a" providerId="LiveId" clId="{93E41E59-921B-4C0D-9EE6-12B59D7651A8}" dt="2022-12-01T02:01:05.993" v="3443" actId="1076"/>
          <ac:picMkLst>
            <pc:docMk/>
            <pc:sldMk cId="3061381338" sldId="274"/>
            <ac:picMk id="47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2:10.365" v="3463" actId="1076"/>
          <ac:picMkLst>
            <pc:docMk/>
            <pc:sldMk cId="3061381338" sldId="274"/>
            <ac:picMk id="49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1:31.114" v="3451" actId="1076"/>
          <ac:picMkLst>
            <pc:docMk/>
            <pc:sldMk cId="3061381338" sldId="274"/>
            <ac:picMk id="51" creationId="{00000000-0000-0000-0000-000000000000}"/>
          </ac:picMkLst>
        </pc:picChg>
      </pc:sldChg>
      <pc:sldChg chg="addSp modSp add mod modTransition setBg">
        <pc:chgData name="Thúy Mai" userId="222f1c7e07c9bd7a" providerId="LiveId" clId="{93E41E59-921B-4C0D-9EE6-12B59D7651A8}" dt="2022-12-01T05:17:22.624" v="4714"/>
        <pc:sldMkLst>
          <pc:docMk/>
          <pc:sldMk cId="3205864015" sldId="275"/>
        </pc:sldMkLst>
        <pc:spChg chg="add mod">
          <ac:chgData name="Thúy Mai" userId="222f1c7e07c9bd7a" providerId="LiveId" clId="{93E41E59-921B-4C0D-9EE6-12B59D7651A8}" dt="2022-12-01T02:19:16.409" v="3740"/>
          <ac:spMkLst>
            <pc:docMk/>
            <pc:sldMk cId="3205864015" sldId="275"/>
            <ac:spMk id="2" creationId="{D0EC258E-E125-59A7-FB1E-922A19FFD5A1}"/>
          </ac:spMkLst>
        </pc:spChg>
        <pc:spChg chg="add mod">
          <ac:chgData name="Thúy Mai" userId="222f1c7e07c9bd7a" providerId="LiveId" clId="{93E41E59-921B-4C0D-9EE6-12B59D7651A8}" dt="2022-11-30T14:54:18.116" v="2789" actId="1076"/>
          <ac:spMkLst>
            <pc:docMk/>
            <pc:sldMk cId="3205864015" sldId="275"/>
            <ac:spMk id="3" creationId="{31378E1E-5992-D743-EE11-D2374F181297}"/>
          </ac:spMkLst>
        </pc:spChg>
        <pc:spChg chg="mod">
          <ac:chgData name="Thúy Mai" userId="222f1c7e07c9bd7a" providerId="LiveId" clId="{93E41E59-921B-4C0D-9EE6-12B59D7651A8}" dt="2022-12-01T02:05:29.132" v="3523" actId="207"/>
          <ac:spMkLst>
            <pc:docMk/>
            <pc:sldMk cId="3205864015" sldId="275"/>
            <ac:spMk id="4" creationId="{00000000-0000-0000-0000-000000000000}"/>
          </ac:spMkLst>
        </pc:spChg>
        <pc:spChg chg="mod">
          <ac:chgData name="Thúy Mai" userId="222f1c7e07c9bd7a" providerId="LiveId" clId="{93E41E59-921B-4C0D-9EE6-12B59D7651A8}" dt="2022-12-01T02:05:42.255" v="3527" actId="207"/>
          <ac:spMkLst>
            <pc:docMk/>
            <pc:sldMk cId="3205864015" sldId="275"/>
            <ac:spMk id="26" creationId="{00000000-0000-0000-0000-000000000000}"/>
          </ac:spMkLst>
        </pc:spChg>
        <pc:spChg chg="mod">
          <ac:chgData name="Thúy Mai" userId="222f1c7e07c9bd7a" providerId="LiveId" clId="{93E41E59-921B-4C0D-9EE6-12B59D7651A8}" dt="2022-12-01T02:05:47.583" v="3531" actId="207"/>
          <ac:spMkLst>
            <pc:docMk/>
            <pc:sldMk cId="3205864015" sldId="275"/>
            <ac:spMk id="42" creationId="{00000000-0000-0000-0000-000000000000}"/>
          </ac:spMkLst>
        </pc:spChg>
        <pc:spChg chg="mod">
          <ac:chgData name="Thúy Mai" userId="222f1c7e07c9bd7a" providerId="LiveId" clId="{93E41E59-921B-4C0D-9EE6-12B59D7651A8}" dt="2022-12-01T02:05:44.713" v="3529" actId="207"/>
          <ac:spMkLst>
            <pc:docMk/>
            <pc:sldMk cId="3205864015" sldId="275"/>
            <ac:spMk id="43" creationId="{00000000-0000-0000-0000-000000000000}"/>
          </ac:spMkLst>
        </pc:spChg>
        <pc:spChg chg="mod">
          <ac:chgData name="Thúy Mai" userId="222f1c7e07c9bd7a" providerId="LiveId" clId="{93E41E59-921B-4C0D-9EE6-12B59D7651A8}" dt="2022-12-01T02:05:49.975" v="3533" actId="207"/>
          <ac:spMkLst>
            <pc:docMk/>
            <pc:sldMk cId="3205864015" sldId="275"/>
            <ac:spMk id="44" creationId="{00000000-0000-0000-0000-000000000000}"/>
          </ac:spMkLst>
        </pc:spChg>
        <pc:picChg chg="mod">
          <ac:chgData name="Thúy Mai" userId="222f1c7e07c9bd7a" providerId="LiveId" clId="{93E41E59-921B-4C0D-9EE6-12B59D7651A8}" dt="2022-12-01T02:05:38.986" v="3525" actId="1076"/>
          <ac:picMkLst>
            <pc:docMk/>
            <pc:sldMk cId="3205864015" sldId="275"/>
            <ac:picMk id="47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5:34.935" v="3524" actId="1076"/>
          <ac:picMkLst>
            <pc:docMk/>
            <pc:sldMk cId="3205864015" sldId="275"/>
            <ac:picMk id="49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5:34.935" v="3524" actId="1076"/>
          <ac:picMkLst>
            <pc:docMk/>
            <pc:sldMk cId="3205864015" sldId="275"/>
            <ac:picMk id="51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5:38.986" v="3525" actId="1076"/>
          <ac:picMkLst>
            <pc:docMk/>
            <pc:sldMk cId="3205864015" sldId="275"/>
            <ac:picMk id="53" creationId="{00000000-0000-0000-0000-000000000000}"/>
          </ac:picMkLst>
        </pc:picChg>
      </pc:sldChg>
      <pc:sldChg chg="add del">
        <pc:chgData name="Thúy Mai" userId="222f1c7e07c9bd7a" providerId="LiveId" clId="{93E41E59-921B-4C0D-9EE6-12B59D7651A8}" dt="2022-11-30T14:43:06.779" v="2179" actId="47"/>
        <pc:sldMkLst>
          <pc:docMk/>
          <pc:sldMk cId="1267646773" sldId="276"/>
        </pc:sldMkLst>
      </pc:sldChg>
      <pc:sldChg chg="addSp delSp modSp add mod modTransition setBg">
        <pc:chgData name="Thúy Mai" userId="222f1c7e07c9bd7a" providerId="LiveId" clId="{93E41E59-921B-4C0D-9EE6-12B59D7651A8}" dt="2022-12-01T05:17:22.624" v="4714"/>
        <pc:sldMkLst>
          <pc:docMk/>
          <pc:sldMk cId="2919973634" sldId="277"/>
        </pc:sldMkLst>
        <pc:spChg chg="add mod">
          <ac:chgData name="Thúy Mai" userId="222f1c7e07c9bd7a" providerId="LiveId" clId="{93E41E59-921B-4C0D-9EE6-12B59D7651A8}" dt="2022-12-01T02:19:18.066" v="3741"/>
          <ac:spMkLst>
            <pc:docMk/>
            <pc:sldMk cId="2919973634" sldId="277"/>
            <ac:spMk id="2" creationId="{564CDF99-B607-B916-F47F-E695926E3439}"/>
          </ac:spMkLst>
        </pc:spChg>
        <pc:spChg chg="add mod">
          <ac:chgData name="Thúy Mai" userId="222f1c7e07c9bd7a" providerId="LiveId" clId="{93E41E59-921B-4C0D-9EE6-12B59D7651A8}" dt="2022-11-30T15:04:52.839" v="3419" actId="21"/>
          <ac:spMkLst>
            <pc:docMk/>
            <pc:sldMk cId="2919973634" sldId="277"/>
            <ac:spMk id="3" creationId="{576EC622-19F9-0922-9B49-B9A8AF6BAB4C}"/>
          </ac:spMkLst>
        </pc:spChg>
        <pc:spChg chg="mod">
          <ac:chgData name="Thúy Mai" userId="222f1c7e07c9bd7a" providerId="LiveId" clId="{93E41E59-921B-4C0D-9EE6-12B59D7651A8}" dt="2022-12-01T02:06:24.645" v="3543" actId="14100"/>
          <ac:spMkLst>
            <pc:docMk/>
            <pc:sldMk cId="2919973634" sldId="277"/>
            <ac:spMk id="4" creationId="{00000000-0000-0000-0000-000000000000}"/>
          </ac:spMkLst>
        </pc:spChg>
        <pc:spChg chg="mod">
          <ac:chgData name="Thúy Mai" userId="222f1c7e07c9bd7a" providerId="LiveId" clId="{93E41E59-921B-4C0D-9EE6-12B59D7651A8}" dt="2022-12-01T02:07:01.106" v="3555" actId="1076"/>
          <ac:spMkLst>
            <pc:docMk/>
            <pc:sldMk cId="2919973634" sldId="277"/>
            <ac:spMk id="26" creationId="{00000000-0000-0000-0000-000000000000}"/>
          </ac:spMkLst>
        </pc:spChg>
        <pc:spChg chg="mod">
          <ac:chgData name="Thúy Mai" userId="222f1c7e07c9bd7a" providerId="LiveId" clId="{93E41E59-921B-4C0D-9EE6-12B59D7651A8}" dt="2022-12-01T02:07:44.997" v="3571" actId="14100"/>
          <ac:spMkLst>
            <pc:docMk/>
            <pc:sldMk cId="2919973634" sldId="277"/>
            <ac:spMk id="42" creationId="{00000000-0000-0000-0000-000000000000}"/>
          </ac:spMkLst>
        </pc:spChg>
        <pc:spChg chg="mod">
          <ac:chgData name="Thúy Mai" userId="222f1c7e07c9bd7a" providerId="LiveId" clId="{93E41E59-921B-4C0D-9EE6-12B59D7651A8}" dt="2022-12-01T02:07:24.289" v="3565" actId="14100"/>
          <ac:spMkLst>
            <pc:docMk/>
            <pc:sldMk cId="2919973634" sldId="277"/>
            <ac:spMk id="43" creationId="{00000000-0000-0000-0000-000000000000}"/>
          </ac:spMkLst>
        </pc:spChg>
        <pc:spChg chg="mod">
          <ac:chgData name="Thúy Mai" userId="222f1c7e07c9bd7a" providerId="LiveId" clId="{93E41E59-921B-4C0D-9EE6-12B59D7651A8}" dt="2022-12-01T02:08:02.540" v="3575" actId="207"/>
          <ac:spMkLst>
            <pc:docMk/>
            <pc:sldMk cId="2919973634" sldId="277"/>
            <ac:spMk id="44" creationId="{00000000-0000-0000-0000-000000000000}"/>
          </ac:spMkLst>
        </pc:spChg>
        <pc:graphicFrameChg chg="add del mod">
          <ac:chgData name="Thúy Mai" userId="222f1c7e07c9bd7a" providerId="LiveId" clId="{93E41E59-921B-4C0D-9EE6-12B59D7651A8}" dt="2022-11-30T14:59:37.078" v="3094"/>
          <ac:graphicFrameMkLst>
            <pc:docMk/>
            <pc:sldMk cId="2919973634" sldId="277"/>
            <ac:graphicFrameMk id="5" creationId="{7C296253-CC32-00FE-1808-036BD2368A9D}"/>
          </ac:graphicFrameMkLst>
        </pc:graphicFrameChg>
        <pc:picChg chg="mod">
          <ac:chgData name="Thúy Mai" userId="222f1c7e07c9bd7a" providerId="LiveId" clId="{93E41E59-921B-4C0D-9EE6-12B59D7651A8}" dt="2022-12-01T02:07:02.170" v="3556" actId="1076"/>
          <ac:picMkLst>
            <pc:docMk/>
            <pc:sldMk cId="2919973634" sldId="277"/>
            <ac:picMk id="47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7:59.240" v="3573" actId="1076"/>
          <ac:picMkLst>
            <pc:docMk/>
            <pc:sldMk cId="2919973634" sldId="277"/>
            <ac:picMk id="49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6:06.558" v="3536" actId="1076"/>
          <ac:picMkLst>
            <pc:docMk/>
            <pc:sldMk cId="2919973634" sldId="277"/>
            <ac:picMk id="51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7:08.221" v="3559" actId="1076"/>
          <ac:picMkLst>
            <pc:docMk/>
            <pc:sldMk cId="2919973634" sldId="277"/>
            <ac:picMk id="53" creationId="{00000000-0000-0000-0000-000000000000}"/>
          </ac:picMkLst>
        </pc:picChg>
      </pc:sldChg>
      <pc:sldChg chg="addSp modSp add mod modTransition setBg">
        <pc:chgData name="Thúy Mai" userId="222f1c7e07c9bd7a" providerId="LiveId" clId="{93E41E59-921B-4C0D-9EE6-12B59D7651A8}" dt="2022-12-01T05:17:22.624" v="4714"/>
        <pc:sldMkLst>
          <pc:docMk/>
          <pc:sldMk cId="3408781777" sldId="278"/>
        </pc:sldMkLst>
        <pc:spChg chg="add mod">
          <ac:chgData name="Thúy Mai" userId="222f1c7e07c9bd7a" providerId="LiveId" clId="{93E41E59-921B-4C0D-9EE6-12B59D7651A8}" dt="2022-12-01T02:19:14.081" v="3739"/>
          <ac:spMkLst>
            <pc:docMk/>
            <pc:sldMk cId="3408781777" sldId="278"/>
            <ac:spMk id="2" creationId="{59AB73A7-9A33-00E5-17BA-5C42289DB77A}"/>
          </ac:spMkLst>
        </pc:spChg>
        <pc:spChg chg="add mod">
          <ac:chgData name="Thúy Mai" userId="222f1c7e07c9bd7a" providerId="LiveId" clId="{93E41E59-921B-4C0D-9EE6-12B59D7651A8}" dt="2022-11-30T14:52:27.666" v="2672" actId="21"/>
          <ac:spMkLst>
            <pc:docMk/>
            <pc:sldMk cId="3408781777" sldId="278"/>
            <ac:spMk id="3" creationId="{D9143B5F-0518-01C6-B557-614F27690BEE}"/>
          </ac:spMkLst>
        </pc:spChg>
        <pc:spChg chg="mod">
          <ac:chgData name="Thúy Mai" userId="222f1c7e07c9bd7a" providerId="LiveId" clId="{93E41E59-921B-4C0D-9EE6-12B59D7651A8}" dt="2022-12-01T02:03:34.773" v="3485" actId="207"/>
          <ac:spMkLst>
            <pc:docMk/>
            <pc:sldMk cId="3408781777" sldId="278"/>
            <ac:spMk id="4" creationId="{00000000-0000-0000-0000-000000000000}"/>
          </ac:spMkLst>
        </pc:spChg>
        <pc:spChg chg="mod">
          <ac:chgData name="Thúy Mai" userId="222f1c7e07c9bd7a" providerId="LiveId" clId="{93E41E59-921B-4C0D-9EE6-12B59D7651A8}" dt="2022-12-01T02:04:39.346" v="3504" actId="14100"/>
          <ac:spMkLst>
            <pc:docMk/>
            <pc:sldMk cId="3408781777" sldId="278"/>
            <ac:spMk id="26" creationId="{00000000-0000-0000-0000-000000000000}"/>
          </ac:spMkLst>
        </pc:spChg>
        <pc:spChg chg="mod">
          <ac:chgData name="Thúy Mai" userId="222f1c7e07c9bd7a" providerId="LiveId" clId="{93E41E59-921B-4C0D-9EE6-12B59D7651A8}" dt="2022-12-01T02:05:12.900" v="3516" actId="207"/>
          <ac:spMkLst>
            <pc:docMk/>
            <pc:sldMk cId="3408781777" sldId="278"/>
            <ac:spMk id="42" creationId="{00000000-0000-0000-0000-000000000000}"/>
          </ac:spMkLst>
        </pc:spChg>
        <pc:spChg chg="mod">
          <ac:chgData name="Thúy Mai" userId="222f1c7e07c9bd7a" providerId="LiveId" clId="{93E41E59-921B-4C0D-9EE6-12B59D7651A8}" dt="2022-12-01T02:05:16.685" v="3517" actId="14100"/>
          <ac:spMkLst>
            <pc:docMk/>
            <pc:sldMk cId="3408781777" sldId="278"/>
            <ac:spMk id="43" creationId="{00000000-0000-0000-0000-000000000000}"/>
          </ac:spMkLst>
        </pc:spChg>
        <pc:spChg chg="mod">
          <ac:chgData name="Thúy Mai" userId="222f1c7e07c9bd7a" providerId="LiveId" clId="{93E41E59-921B-4C0D-9EE6-12B59D7651A8}" dt="2022-12-01T02:05:09.853" v="3514" actId="207"/>
          <ac:spMkLst>
            <pc:docMk/>
            <pc:sldMk cId="3408781777" sldId="278"/>
            <ac:spMk id="44" creationId="{00000000-0000-0000-0000-000000000000}"/>
          </ac:spMkLst>
        </pc:spChg>
        <pc:picChg chg="mod">
          <ac:chgData name="Thúy Mai" userId="222f1c7e07c9bd7a" providerId="LiveId" clId="{93E41E59-921B-4C0D-9EE6-12B59D7651A8}" dt="2022-12-01T02:05:20.987" v="3520" actId="1076"/>
          <ac:picMkLst>
            <pc:docMk/>
            <pc:sldMk cId="3408781777" sldId="278"/>
            <ac:picMk id="47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5:19.774" v="3519" actId="1076"/>
          <ac:picMkLst>
            <pc:docMk/>
            <pc:sldMk cId="3408781777" sldId="278"/>
            <ac:picMk id="49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5:18.069" v="3518" actId="1076"/>
          <ac:picMkLst>
            <pc:docMk/>
            <pc:sldMk cId="3408781777" sldId="278"/>
            <ac:picMk id="51" creationId="{00000000-0000-0000-0000-000000000000}"/>
          </ac:picMkLst>
        </pc:picChg>
        <pc:picChg chg="mod">
          <ac:chgData name="Thúy Mai" userId="222f1c7e07c9bd7a" providerId="LiveId" clId="{93E41E59-921B-4C0D-9EE6-12B59D7651A8}" dt="2022-12-01T02:05:22.518" v="3521" actId="1076"/>
          <ac:picMkLst>
            <pc:docMk/>
            <pc:sldMk cId="3408781777" sldId="278"/>
            <ac:picMk id="53" creationId="{00000000-0000-0000-0000-000000000000}"/>
          </ac:picMkLst>
        </pc:picChg>
      </pc:sldChg>
      <pc:sldChg chg="add del">
        <pc:chgData name="Thúy Mai" userId="222f1c7e07c9bd7a" providerId="LiveId" clId="{93E41E59-921B-4C0D-9EE6-12B59D7651A8}" dt="2022-11-30T14:43:07.432" v="2180" actId="47"/>
        <pc:sldMkLst>
          <pc:docMk/>
          <pc:sldMk cId="1994095953" sldId="279"/>
        </pc:sldMkLst>
      </pc:sldChg>
      <pc:sldChg chg="add del">
        <pc:chgData name="Thúy Mai" userId="222f1c7e07c9bd7a" providerId="LiveId" clId="{93E41E59-921B-4C0D-9EE6-12B59D7651A8}" dt="2022-11-30T14:43:08.133" v="2181" actId="47"/>
        <pc:sldMkLst>
          <pc:docMk/>
          <pc:sldMk cId="2356514239" sldId="280"/>
        </pc:sldMkLst>
      </pc:sldChg>
      <pc:sldChg chg="modTransition">
        <pc:chgData name="Thúy Mai" userId="222f1c7e07c9bd7a" providerId="LiveId" clId="{93E41E59-921B-4C0D-9EE6-12B59D7651A8}" dt="2022-12-01T05:17:22.624" v="4714"/>
        <pc:sldMkLst>
          <pc:docMk/>
          <pc:sldMk cId="3769185624" sldId="281"/>
        </pc:sldMkLst>
      </pc:sldChg>
      <pc:sldChg chg="modSp mod modTransition">
        <pc:chgData name="Thúy Mai" userId="222f1c7e07c9bd7a" providerId="LiveId" clId="{93E41E59-921B-4C0D-9EE6-12B59D7651A8}" dt="2022-12-01T05:17:22.624" v="4714"/>
        <pc:sldMkLst>
          <pc:docMk/>
          <pc:sldMk cId="2516715822" sldId="333"/>
        </pc:sldMkLst>
        <pc:spChg chg="mod">
          <ac:chgData name="Thúy Mai" userId="222f1c7e07c9bd7a" providerId="LiveId" clId="{93E41E59-921B-4C0D-9EE6-12B59D7651A8}" dt="2022-12-01T02:20:02.139" v="3791" actId="14100"/>
          <ac:spMkLst>
            <pc:docMk/>
            <pc:sldMk cId="2516715822" sldId="333"/>
            <ac:spMk id="18" creationId="{ECA7104A-17D3-EC39-3D11-552DAC264150}"/>
          </ac:spMkLst>
        </pc:spChg>
        <pc:spChg chg="mod">
          <ac:chgData name="Thúy Mai" userId="222f1c7e07c9bd7a" providerId="LiveId" clId="{93E41E59-921B-4C0D-9EE6-12B59D7651A8}" dt="2022-12-01T02:24:13.928" v="4387" actId="20577"/>
          <ac:spMkLst>
            <pc:docMk/>
            <pc:sldMk cId="2516715822" sldId="333"/>
            <ac:spMk id="22" creationId="{047881A2-C487-A430-BEA6-41A0B6F2A4B0}"/>
          </ac:spMkLst>
        </pc:spChg>
      </pc:sldChg>
      <pc:sldChg chg="addSp delSp modSp mod modTransition delAnim">
        <pc:chgData name="Thúy Mai" userId="222f1c7e07c9bd7a" providerId="LiveId" clId="{93E41E59-921B-4C0D-9EE6-12B59D7651A8}" dt="2022-12-01T05:17:22.624" v="4714"/>
        <pc:sldMkLst>
          <pc:docMk/>
          <pc:sldMk cId="2551856" sldId="351"/>
        </pc:sldMkLst>
        <pc:spChg chg="del">
          <ac:chgData name="Thúy Mai" userId="222f1c7e07c9bd7a" providerId="LiveId" clId="{93E41E59-921B-4C0D-9EE6-12B59D7651A8}" dt="2022-12-01T05:07:45.349" v="4588" actId="478"/>
          <ac:spMkLst>
            <pc:docMk/>
            <pc:sldMk cId="2551856" sldId="351"/>
            <ac:spMk id="7" creationId="{143DDDFA-5044-0A07-A941-DDCFAA42DB58}"/>
          </ac:spMkLst>
        </pc:spChg>
        <pc:spChg chg="mod">
          <ac:chgData name="Thúy Mai" userId="222f1c7e07c9bd7a" providerId="LiveId" clId="{93E41E59-921B-4C0D-9EE6-12B59D7651A8}" dt="2022-12-01T05:07:38.314" v="4587" actId="14100"/>
          <ac:spMkLst>
            <pc:docMk/>
            <pc:sldMk cId="2551856" sldId="351"/>
            <ac:spMk id="18" creationId="{ECA7104A-17D3-EC39-3D11-552DAC264150}"/>
          </ac:spMkLst>
        </pc:spChg>
        <pc:spChg chg="mod">
          <ac:chgData name="Thúy Mai" userId="222f1c7e07c9bd7a" providerId="LiveId" clId="{93E41E59-921B-4C0D-9EE6-12B59D7651A8}" dt="2022-12-01T05:07:34.677" v="4586" actId="123"/>
          <ac:spMkLst>
            <pc:docMk/>
            <pc:sldMk cId="2551856" sldId="351"/>
            <ac:spMk id="22" creationId="{047881A2-C487-A430-BEA6-41A0B6F2A4B0}"/>
          </ac:spMkLst>
        </pc:spChg>
        <pc:graphicFrameChg chg="add del mod">
          <ac:chgData name="Thúy Mai" userId="222f1c7e07c9bd7a" providerId="LiveId" clId="{93E41E59-921B-4C0D-9EE6-12B59D7651A8}" dt="2022-12-01T05:07:07.265" v="4578"/>
          <ac:graphicFrameMkLst>
            <pc:docMk/>
            <pc:sldMk cId="2551856" sldId="351"/>
            <ac:graphicFrameMk id="2" creationId="{62C3E051-E3B3-0D38-EC50-C85096D37E84}"/>
          </ac:graphicFrameMkLst>
        </pc:graphicFrameChg>
        <pc:picChg chg="mod">
          <ac:chgData name="Thúy Mai" userId="222f1c7e07c9bd7a" providerId="LiveId" clId="{93E41E59-921B-4C0D-9EE6-12B59D7651A8}" dt="2022-12-01T05:07:49.354" v="4591" actId="1076"/>
          <ac:picMkLst>
            <pc:docMk/>
            <pc:sldMk cId="2551856" sldId="351"/>
            <ac:picMk id="11" creationId="{89411E92-21C0-BA0B-5780-AB6C40C95C3B}"/>
          </ac:picMkLst>
        </pc:picChg>
      </pc:sldChg>
      <pc:sldChg chg="addSp delSp modSp mod modTransition">
        <pc:chgData name="Thúy Mai" userId="222f1c7e07c9bd7a" providerId="LiveId" clId="{93E41E59-921B-4C0D-9EE6-12B59D7651A8}" dt="2022-12-01T05:17:22.624" v="4714"/>
        <pc:sldMkLst>
          <pc:docMk/>
          <pc:sldMk cId="606127217" sldId="357"/>
        </pc:sldMkLst>
        <pc:spChg chg="mod">
          <ac:chgData name="Thúy Mai" userId="222f1c7e07c9bd7a" providerId="LiveId" clId="{93E41E59-921B-4C0D-9EE6-12B59D7651A8}" dt="2022-11-30T13:44:12.783" v="538" actId="1076"/>
          <ac:spMkLst>
            <pc:docMk/>
            <pc:sldMk cId="606127217" sldId="357"/>
            <ac:spMk id="5" creationId="{B072010C-0CB3-F15A-57D9-CFDE500A8D48}"/>
          </ac:spMkLst>
        </pc:spChg>
        <pc:spChg chg="mod">
          <ac:chgData name="Thúy Mai" userId="222f1c7e07c9bd7a" providerId="LiveId" clId="{93E41E59-921B-4C0D-9EE6-12B59D7651A8}" dt="2022-11-30T13:43:39.613" v="530" actId="20577"/>
          <ac:spMkLst>
            <pc:docMk/>
            <pc:sldMk cId="606127217" sldId="357"/>
            <ac:spMk id="7" creationId="{689BD84B-9E07-7DCD-87E8-FE928F53BEB0}"/>
          </ac:spMkLst>
        </pc:spChg>
        <pc:spChg chg="mod">
          <ac:chgData name="Thúy Mai" userId="222f1c7e07c9bd7a" providerId="LiveId" clId="{93E41E59-921B-4C0D-9EE6-12B59D7651A8}" dt="2022-11-30T13:44:18.275" v="540" actId="14100"/>
          <ac:spMkLst>
            <pc:docMk/>
            <pc:sldMk cId="606127217" sldId="357"/>
            <ac:spMk id="15" creationId="{57264208-4A58-6C31-CD37-50683E79D5D3}"/>
          </ac:spMkLst>
        </pc:spChg>
        <pc:graphicFrameChg chg="add del mod">
          <ac:chgData name="Thúy Mai" userId="222f1c7e07c9bd7a" providerId="LiveId" clId="{93E41E59-921B-4C0D-9EE6-12B59D7651A8}" dt="2022-11-30T13:44:02.737" v="533"/>
          <ac:graphicFrameMkLst>
            <pc:docMk/>
            <pc:sldMk cId="606127217" sldId="357"/>
            <ac:graphicFrameMk id="2" creationId="{8E5A95FE-BAF9-4262-294D-A6AC22D01BDE}"/>
          </ac:graphicFrameMkLst>
        </pc:graphicFrameChg>
      </pc:sldChg>
      <pc:sldChg chg="addSp delSp modSp mod modTransition delAnim">
        <pc:chgData name="Thúy Mai" userId="222f1c7e07c9bd7a" providerId="LiveId" clId="{93E41E59-921B-4C0D-9EE6-12B59D7651A8}" dt="2022-12-01T05:17:22.624" v="4714"/>
        <pc:sldMkLst>
          <pc:docMk/>
          <pc:sldMk cId="2000141784" sldId="376"/>
        </pc:sldMkLst>
        <pc:spChg chg="add del mod">
          <ac:chgData name="Thúy Mai" userId="222f1c7e07c9bd7a" providerId="LiveId" clId="{93E41E59-921B-4C0D-9EE6-12B59D7651A8}" dt="2022-11-30T14:14:53.993" v="1746" actId="478"/>
          <ac:spMkLst>
            <pc:docMk/>
            <pc:sldMk cId="2000141784" sldId="376"/>
            <ac:spMk id="5" creationId="{950967E9-3A94-8269-A569-EF5E547FF26C}"/>
          </ac:spMkLst>
        </pc:spChg>
        <pc:spChg chg="mod">
          <ac:chgData name="Thúy Mai" userId="222f1c7e07c9bd7a" providerId="LiveId" clId="{93E41E59-921B-4C0D-9EE6-12B59D7651A8}" dt="2022-11-30T14:15:14.009" v="1863" actId="1076"/>
          <ac:spMkLst>
            <pc:docMk/>
            <pc:sldMk cId="2000141784" sldId="376"/>
            <ac:spMk id="7" creationId="{B655761C-65FF-2077-3598-F46330244ACB}"/>
          </ac:spMkLst>
        </pc:spChg>
        <pc:spChg chg="mod">
          <ac:chgData name="Thúy Mai" userId="222f1c7e07c9bd7a" providerId="LiveId" clId="{93E41E59-921B-4C0D-9EE6-12B59D7651A8}" dt="2022-11-30T14:15:14.009" v="1863" actId="1076"/>
          <ac:spMkLst>
            <pc:docMk/>
            <pc:sldMk cId="2000141784" sldId="376"/>
            <ac:spMk id="10" creationId="{D754B4CB-19AC-2E3A-C4F7-CAAFE726EC9D}"/>
          </ac:spMkLst>
        </pc:spChg>
        <pc:spChg chg="del mod">
          <ac:chgData name="Thúy Mai" userId="222f1c7e07c9bd7a" providerId="LiveId" clId="{93E41E59-921B-4C0D-9EE6-12B59D7651A8}" dt="2022-11-30T14:14:51.782" v="1745" actId="478"/>
          <ac:spMkLst>
            <pc:docMk/>
            <pc:sldMk cId="2000141784" sldId="376"/>
            <ac:spMk id="11" creationId="{FC66B3AE-BF78-D480-BDFA-0B9A840AE60E}"/>
          </ac:spMkLst>
        </pc:spChg>
        <pc:spChg chg="mod">
          <ac:chgData name="Thúy Mai" userId="222f1c7e07c9bd7a" providerId="LiveId" clId="{93E41E59-921B-4C0D-9EE6-12B59D7651A8}" dt="2022-11-30T14:15:14.009" v="1863" actId="1076"/>
          <ac:spMkLst>
            <pc:docMk/>
            <pc:sldMk cId="2000141784" sldId="376"/>
            <ac:spMk id="16" creationId="{9245194A-3807-D468-9AF6-4FB46DD50A04}"/>
          </ac:spMkLst>
        </pc:spChg>
        <pc:spChg chg="del">
          <ac:chgData name="Thúy Mai" userId="222f1c7e07c9bd7a" providerId="LiveId" clId="{93E41E59-921B-4C0D-9EE6-12B59D7651A8}" dt="2022-11-30T14:14:51.782" v="1745" actId="478"/>
          <ac:spMkLst>
            <pc:docMk/>
            <pc:sldMk cId="2000141784" sldId="376"/>
            <ac:spMk id="17" creationId="{B595717B-0A3C-8AD4-F2FB-713DA7038D29}"/>
          </ac:spMkLst>
        </pc:spChg>
        <pc:graphicFrameChg chg="add del mod">
          <ac:chgData name="Thúy Mai" userId="222f1c7e07c9bd7a" providerId="LiveId" clId="{93E41E59-921B-4C0D-9EE6-12B59D7651A8}" dt="2022-11-30T14:13:57.464" v="1722"/>
          <ac:graphicFrameMkLst>
            <pc:docMk/>
            <pc:sldMk cId="2000141784" sldId="376"/>
            <ac:graphicFrameMk id="2" creationId="{E911D00A-FD2E-23B2-691C-C59C9D8439D2}"/>
          </ac:graphicFrameMkLst>
        </pc:graphicFrameChg>
      </pc:sldChg>
      <pc:sldChg chg="addSp delSp modSp add del mod modTransition">
        <pc:chgData name="Thúy Mai" userId="222f1c7e07c9bd7a" providerId="LiveId" clId="{93E41E59-921B-4C0D-9EE6-12B59D7651A8}" dt="2022-12-01T05:17:22.624" v="4714"/>
        <pc:sldMkLst>
          <pc:docMk/>
          <pc:sldMk cId="781689903" sldId="377"/>
        </pc:sldMkLst>
        <pc:spChg chg="mod">
          <ac:chgData name="Thúy Mai" userId="222f1c7e07c9bd7a" providerId="LiveId" clId="{93E41E59-921B-4C0D-9EE6-12B59D7651A8}" dt="2022-11-30T14:13:40.832" v="1719" actId="1076"/>
          <ac:spMkLst>
            <pc:docMk/>
            <pc:sldMk cId="781689903" sldId="377"/>
            <ac:spMk id="15" creationId="{57264208-4A58-6C31-CD37-50683E79D5D3}"/>
          </ac:spMkLst>
        </pc:spChg>
        <pc:spChg chg="mod">
          <ac:chgData name="Thúy Mai" userId="222f1c7e07c9bd7a" providerId="LiveId" clId="{93E41E59-921B-4C0D-9EE6-12B59D7651A8}" dt="2022-11-30T14:13:40.832" v="1719" actId="1076"/>
          <ac:spMkLst>
            <pc:docMk/>
            <pc:sldMk cId="781689903" sldId="377"/>
            <ac:spMk id="18" creationId="{AFBAF398-8D90-BFDD-B1F1-D27894082B6D}"/>
          </ac:spMkLst>
        </pc:spChg>
        <pc:graphicFrameChg chg="add del mod">
          <ac:chgData name="Thúy Mai" userId="222f1c7e07c9bd7a" providerId="LiveId" clId="{93E41E59-921B-4C0D-9EE6-12B59D7651A8}" dt="2022-11-30T14:13:18.111" v="1712"/>
          <ac:graphicFrameMkLst>
            <pc:docMk/>
            <pc:sldMk cId="781689903" sldId="377"/>
            <ac:graphicFrameMk id="2" creationId="{99AEC1F0-3935-77ED-344E-06BB24B7C649}"/>
          </ac:graphicFrameMkLst>
        </pc:graphicFrameChg>
      </pc:sldChg>
      <pc:sldChg chg="del">
        <pc:chgData name="Thúy Mai" userId="222f1c7e07c9bd7a" providerId="LiveId" clId="{93E41E59-921B-4C0D-9EE6-12B59D7651A8}" dt="2022-12-01T05:07:59.644" v="4594" actId="47"/>
        <pc:sldMkLst>
          <pc:docMk/>
          <pc:sldMk cId="3712269190" sldId="383"/>
        </pc:sldMkLst>
      </pc:sldChg>
      <pc:sldChg chg="del ord">
        <pc:chgData name="Thúy Mai" userId="222f1c7e07c9bd7a" providerId="LiveId" clId="{93E41E59-921B-4C0D-9EE6-12B59D7651A8}" dt="2022-11-30T14:12:55.047" v="1685" actId="47"/>
        <pc:sldMkLst>
          <pc:docMk/>
          <pc:sldMk cId="302255469" sldId="384"/>
        </pc:sldMkLst>
      </pc:sldChg>
      <pc:sldChg chg="addSp delSp modSp mod modTransition delAnim">
        <pc:chgData name="Thúy Mai" userId="222f1c7e07c9bd7a" providerId="LiveId" clId="{93E41E59-921B-4C0D-9EE6-12B59D7651A8}" dt="2022-12-01T05:17:22.624" v="4714"/>
        <pc:sldMkLst>
          <pc:docMk/>
          <pc:sldMk cId="190366469" sldId="385"/>
        </pc:sldMkLst>
        <pc:spChg chg="mod">
          <ac:chgData name="Thúy Mai" userId="222f1c7e07c9bd7a" providerId="LiveId" clId="{93E41E59-921B-4C0D-9EE6-12B59D7651A8}" dt="2022-11-30T13:44:43.762" v="549" actId="1076"/>
          <ac:spMkLst>
            <pc:docMk/>
            <pc:sldMk cId="190366469" sldId="385"/>
            <ac:spMk id="2" creationId="{958729C8-39CD-DA81-295F-8D253B647B4D}"/>
          </ac:spMkLst>
        </pc:spChg>
        <pc:spChg chg="del">
          <ac:chgData name="Thúy Mai" userId="222f1c7e07c9bd7a" providerId="LiveId" clId="{93E41E59-921B-4C0D-9EE6-12B59D7651A8}" dt="2022-11-30T13:44:33.425" v="545" actId="478"/>
          <ac:spMkLst>
            <pc:docMk/>
            <pc:sldMk cId="190366469" sldId="385"/>
            <ac:spMk id="12" creationId="{EBBBBD23-686E-CA8A-9699-FA6C0FB55B13}"/>
          </ac:spMkLst>
        </pc:spChg>
        <pc:spChg chg="del">
          <ac:chgData name="Thúy Mai" userId="222f1c7e07c9bd7a" providerId="LiveId" clId="{93E41E59-921B-4C0D-9EE6-12B59D7651A8}" dt="2022-11-30T13:44:35.190" v="546" actId="478"/>
          <ac:spMkLst>
            <pc:docMk/>
            <pc:sldMk cId="190366469" sldId="385"/>
            <ac:spMk id="14" creationId="{ECB9277D-4951-53C2-08E5-AEB309C93CF3}"/>
          </ac:spMkLst>
        </pc:spChg>
        <pc:graphicFrameChg chg="add del mod">
          <ac:chgData name="Thúy Mai" userId="222f1c7e07c9bd7a" providerId="LiveId" clId="{93E41E59-921B-4C0D-9EE6-12B59D7651A8}" dt="2022-11-30T13:44:31.331" v="543"/>
          <ac:graphicFrameMkLst>
            <pc:docMk/>
            <pc:sldMk cId="190366469" sldId="385"/>
            <ac:graphicFrameMk id="5" creationId="{DBAE5F60-D3C6-BD67-79A1-4138AB0352B3}"/>
          </ac:graphicFrameMkLst>
        </pc:graphicFrameChg>
        <pc:picChg chg="del">
          <ac:chgData name="Thúy Mai" userId="222f1c7e07c9bd7a" providerId="LiveId" clId="{93E41E59-921B-4C0D-9EE6-12B59D7651A8}" dt="2022-11-30T13:44:44.582" v="550" actId="478"/>
          <ac:picMkLst>
            <pc:docMk/>
            <pc:sldMk cId="190366469" sldId="385"/>
            <ac:picMk id="4" creationId="{4D1A2118-B3E8-E5FE-2E06-E54B692F4547}"/>
          </ac:picMkLst>
        </pc:picChg>
      </pc:sldChg>
      <pc:sldChg chg="del">
        <pc:chgData name="Thúy Mai" userId="222f1c7e07c9bd7a" providerId="LiveId" clId="{93E41E59-921B-4C0D-9EE6-12B59D7651A8}" dt="2022-11-30T13:44:50.139" v="551" actId="47"/>
        <pc:sldMkLst>
          <pc:docMk/>
          <pc:sldMk cId="3150742745" sldId="386"/>
        </pc:sldMkLst>
      </pc:sldChg>
      <pc:sldChg chg="addSp delSp modSp mod modTransition">
        <pc:chgData name="Thúy Mai" userId="222f1c7e07c9bd7a" providerId="LiveId" clId="{93E41E59-921B-4C0D-9EE6-12B59D7651A8}" dt="2022-12-01T05:17:22.624" v="4714"/>
        <pc:sldMkLst>
          <pc:docMk/>
          <pc:sldMk cId="4217626778" sldId="387"/>
        </pc:sldMkLst>
        <pc:spChg chg="mod">
          <ac:chgData name="Thúy Mai" userId="222f1c7e07c9bd7a" providerId="LiveId" clId="{93E41E59-921B-4C0D-9EE6-12B59D7651A8}" dt="2022-11-30T13:46:10.887" v="580" actId="1076"/>
          <ac:spMkLst>
            <pc:docMk/>
            <pc:sldMk cId="4217626778" sldId="387"/>
            <ac:spMk id="5" creationId="{B072010C-0CB3-F15A-57D9-CFDE500A8D48}"/>
          </ac:spMkLst>
        </pc:spChg>
        <pc:spChg chg="mod">
          <ac:chgData name="Thúy Mai" userId="222f1c7e07c9bd7a" providerId="LiveId" clId="{93E41E59-921B-4C0D-9EE6-12B59D7651A8}" dt="2022-11-30T13:45:41.376" v="576" actId="1076"/>
          <ac:spMkLst>
            <pc:docMk/>
            <pc:sldMk cId="4217626778" sldId="387"/>
            <ac:spMk id="15" creationId="{57264208-4A58-6C31-CD37-50683E79D5D3}"/>
          </ac:spMkLst>
        </pc:spChg>
        <pc:graphicFrameChg chg="add del mod">
          <ac:chgData name="Thúy Mai" userId="222f1c7e07c9bd7a" providerId="LiveId" clId="{93E41E59-921B-4C0D-9EE6-12B59D7651A8}" dt="2022-11-30T13:45:06.310" v="554"/>
          <ac:graphicFrameMkLst>
            <pc:docMk/>
            <pc:sldMk cId="4217626778" sldId="387"/>
            <ac:graphicFrameMk id="2" creationId="{50651650-E047-5965-9A2A-3CDC85EEC883}"/>
          </ac:graphicFrameMkLst>
        </pc:graphicFrameChg>
      </pc:sldChg>
      <pc:sldChg chg="del">
        <pc:chgData name="Thúy Mai" userId="222f1c7e07c9bd7a" providerId="LiveId" clId="{93E41E59-921B-4C0D-9EE6-12B59D7651A8}" dt="2022-11-30T14:12:57.757" v="1689" actId="47"/>
        <pc:sldMkLst>
          <pc:docMk/>
          <pc:sldMk cId="2086083773" sldId="388"/>
        </pc:sldMkLst>
      </pc:sldChg>
      <pc:sldChg chg="del">
        <pc:chgData name="Thúy Mai" userId="222f1c7e07c9bd7a" providerId="LiveId" clId="{93E41E59-921B-4C0D-9EE6-12B59D7651A8}" dt="2022-11-30T14:12:59.076" v="1693" actId="47"/>
        <pc:sldMkLst>
          <pc:docMk/>
          <pc:sldMk cId="3646784209" sldId="389"/>
        </pc:sldMkLst>
      </pc:sldChg>
      <pc:sldChg chg="del">
        <pc:chgData name="Thúy Mai" userId="222f1c7e07c9bd7a" providerId="LiveId" clId="{93E41E59-921B-4C0D-9EE6-12B59D7651A8}" dt="2022-11-30T14:12:54.560" v="1683" actId="47"/>
        <pc:sldMkLst>
          <pc:docMk/>
          <pc:sldMk cId="841719379" sldId="391"/>
        </pc:sldMkLst>
      </pc:sldChg>
      <pc:sldChg chg="del">
        <pc:chgData name="Thúy Mai" userId="222f1c7e07c9bd7a" providerId="LiveId" clId="{93E41E59-921B-4C0D-9EE6-12B59D7651A8}" dt="2022-11-30T14:12:54.826" v="1684" actId="47"/>
        <pc:sldMkLst>
          <pc:docMk/>
          <pc:sldMk cId="2831379726" sldId="392"/>
        </pc:sldMkLst>
      </pc:sldChg>
      <pc:sldChg chg="del">
        <pc:chgData name="Thúy Mai" userId="222f1c7e07c9bd7a" providerId="LiveId" clId="{93E41E59-921B-4C0D-9EE6-12B59D7651A8}" dt="2022-11-30T14:12:55.992" v="1686" actId="47"/>
        <pc:sldMkLst>
          <pc:docMk/>
          <pc:sldMk cId="320289654" sldId="393"/>
        </pc:sldMkLst>
      </pc:sldChg>
      <pc:sldChg chg="del">
        <pc:chgData name="Thúy Mai" userId="222f1c7e07c9bd7a" providerId="LiveId" clId="{93E41E59-921B-4C0D-9EE6-12B59D7651A8}" dt="2022-11-30T14:12:56.659" v="1687" actId="47"/>
        <pc:sldMkLst>
          <pc:docMk/>
          <pc:sldMk cId="3912226648" sldId="394"/>
        </pc:sldMkLst>
      </pc:sldChg>
      <pc:sldChg chg="del">
        <pc:chgData name="Thúy Mai" userId="222f1c7e07c9bd7a" providerId="LiveId" clId="{93E41E59-921B-4C0D-9EE6-12B59D7651A8}" dt="2022-11-30T14:12:53.780" v="1682" actId="47"/>
        <pc:sldMkLst>
          <pc:docMk/>
          <pc:sldMk cId="3194146519" sldId="395"/>
        </pc:sldMkLst>
      </pc:sldChg>
      <pc:sldChg chg="del">
        <pc:chgData name="Thúy Mai" userId="222f1c7e07c9bd7a" providerId="LiveId" clId="{93E41E59-921B-4C0D-9EE6-12B59D7651A8}" dt="2022-11-30T14:12:59.382" v="1694" actId="47"/>
        <pc:sldMkLst>
          <pc:docMk/>
          <pc:sldMk cId="415626068" sldId="396"/>
        </pc:sldMkLst>
      </pc:sldChg>
      <pc:sldChg chg="del">
        <pc:chgData name="Thúy Mai" userId="222f1c7e07c9bd7a" providerId="LiveId" clId="{93E41E59-921B-4C0D-9EE6-12B59D7651A8}" dt="2022-11-30T14:13:01.560" v="1702" actId="47"/>
        <pc:sldMkLst>
          <pc:docMk/>
          <pc:sldMk cId="2268100463" sldId="397"/>
        </pc:sldMkLst>
      </pc:sldChg>
      <pc:sldChg chg="del">
        <pc:chgData name="Thúy Mai" userId="222f1c7e07c9bd7a" providerId="LiveId" clId="{93E41E59-921B-4C0D-9EE6-12B59D7651A8}" dt="2022-11-30T14:12:56.894" v="1688" actId="47"/>
        <pc:sldMkLst>
          <pc:docMk/>
          <pc:sldMk cId="288672437" sldId="400"/>
        </pc:sldMkLst>
      </pc:sldChg>
      <pc:sldChg chg="del">
        <pc:chgData name="Thúy Mai" userId="222f1c7e07c9bd7a" providerId="LiveId" clId="{93E41E59-921B-4C0D-9EE6-12B59D7651A8}" dt="2022-11-30T14:12:58.545" v="1691" actId="47"/>
        <pc:sldMkLst>
          <pc:docMk/>
          <pc:sldMk cId="1743328014" sldId="401"/>
        </pc:sldMkLst>
      </pc:sldChg>
      <pc:sldChg chg="del">
        <pc:chgData name="Thúy Mai" userId="222f1c7e07c9bd7a" providerId="LiveId" clId="{93E41E59-921B-4C0D-9EE6-12B59D7651A8}" dt="2022-11-30T14:12:58.291" v="1690" actId="47"/>
        <pc:sldMkLst>
          <pc:docMk/>
          <pc:sldMk cId="981874011" sldId="402"/>
        </pc:sldMkLst>
      </pc:sldChg>
      <pc:sldChg chg="del">
        <pc:chgData name="Thúy Mai" userId="222f1c7e07c9bd7a" providerId="LiveId" clId="{93E41E59-921B-4C0D-9EE6-12B59D7651A8}" dt="2022-11-30T14:12:58.808" v="1692" actId="47"/>
        <pc:sldMkLst>
          <pc:docMk/>
          <pc:sldMk cId="2785032476" sldId="403"/>
        </pc:sldMkLst>
      </pc:sldChg>
      <pc:sldChg chg="del">
        <pc:chgData name="Thúy Mai" userId="222f1c7e07c9bd7a" providerId="LiveId" clId="{93E41E59-921B-4C0D-9EE6-12B59D7651A8}" dt="2022-11-30T14:12:59.592" v="1695" actId="47"/>
        <pc:sldMkLst>
          <pc:docMk/>
          <pc:sldMk cId="3724657201" sldId="405"/>
        </pc:sldMkLst>
      </pc:sldChg>
      <pc:sldChg chg="del">
        <pc:chgData name="Thúy Mai" userId="222f1c7e07c9bd7a" providerId="LiveId" clId="{93E41E59-921B-4C0D-9EE6-12B59D7651A8}" dt="2022-11-30T14:12:59.841" v="1696" actId="47"/>
        <pc:sldMkLst>
          <pc:docMk/>
          <pc:sldMk cId="3607834425" sldId="406"/>
        </pc:sldMkLst>
      </pc:sldChg>
      <pc:sldChg chg="del">
        <pc:chgData name="Thúy Mai" userId="222f1c7e07c9bd7a" providerId="LiveId" clId="{93E41E59-921B-4C0D-9EE6-12B59D7651A8}" dt="2022-11-30T14:13:00.107" v="1697" actId="47"/>
        <pc:sldMkLst>
          <pc:docMk/>
          <pc:sldMk cId="2973085180" sldId="409"/>
        </pc:sldMkLst>
      </pc:sldChg>
      <pc:sldChg chg="del">
        <pc:chgData name="Thúy Mai" userId="222f1c7e07c9bd7a" providerId="LiveId" clId="{93E41E59-921B-4C0D-9EE6-12B59D7651A8}" dt="2022-11-30T14:13:00.313" v="1698" actId="47"/>
        <pc:sldMkLst>
          <pc:docMk/>
          <pc:sldMk cId="4112302444" sldId="410"/>
        </pc:sldMkLst>
      </pc:sldChg>
      <pc:sldChg chg="del">
        <pc:chgData name="Thúy Mai" userId="222f1c7e07c9bd7a" providerId="LiveId" clId="{93E41E59-921B-4C0D-9EE6-12B59D7651A8}" dt="2022-11-30T14:13:00.708" v="1699" actId="47"/>
        <pc:sldMkLst>
          <pc:docMk/>
          <pc:sldMk cId="3596322672" sldId="411"/>
        </pc:sldMkLst>
      </pc:sldChg>
      <pc:sldChg chg="del">
        <pc:chgData name="Thúy Mai" userId="222f1c7e07c9bd7a" providerId="LiveId" clId="{93E41E59-921B-4C0D-9EE6-12B59D7651A8}" dt="2022-11-30T14:13:01.342" v="1701" actId="47"/>
        <pc:sldMkLst>
          <pc:docMk/>
          <pc:sldMk cId="464304923" sldId="412"/>
        </pc:sldMkLst>
      </pc:sldChg>
      <pc:sldChg chg="del">
        <pc:chgData name="Thúy Mai" userId="222f1c7e07c9bd7a" providerId="LiveId" clId="{93E41E59-921B-4C0D-9EE6-12B59D7651A8}" dt="2022-11-30T14:13:00.954" v="1700" actId="47"/>
        <pc:sldMkLst>
          <pc:docMk/>
          <pc:sldMk cId="3901619915" sldId="413"/>
        </pc:sldMkLst>
      </pc:sldChg>
      <pc:sldChg chg="del">
        <pc:chgData name="Thúy Mai" userId="222f1c7e07c9bd7a" providerId="LiveId" clId="{93E41E59-921B-4C0D-9EE6-12B59D7651A8}" dt="2022-11-30T14:13:01.889" v="1703" actId="47"/>
        <pc:sldMkLst>
          <pc:docMk/>
          <pc:sldMk cId="1589802548" sldId="414"/>
        </pc:sldMkLst>
      </pc:sldChg>
      <pc:sldChg chg="del">
        <pc:chgData name="Thúy Mai" userId="222f1c7e07c9bd7a" providerId="LiveId" clId="{93E41E59-921B-4C0D-9EE6-12B59D7651A8}" dt="2022-11-30T14:13:02.090" v="1704" actId="47"/>
        <pc:sldMkLst>
          <pc:docMk/>
          <pc:sldMk cId="1588127663" sldId="415"/>
        </pc:sldMkLst>
      </pc:sldChg>
      <pc:sldChg chg="add del">
        <pc:chgData name="Thúy Mai" userId="222f1c7e07c9bd7a" providerId="LiveId" clId="{93E41E59-921B-4C0D-9EE6-12B59D7651A8}" dt="2022-11-30T14:13:06.993" v="1709" actId="47"/>
        <pc:sldMkLst>
          <pc:docMk/>
          <pc:sldMk cId="3952091074" sldId="416"/>
        </pc:sldMkLst>
      </pc:sldChg>
      <pc:sldChg chg="del">
        <pc:chgData name="Thúy Mai" userId="222f1c7e07c9bd7a" providerId="LiveId" clId="{93E41E59-921B-4C0D-9EE6-12B59D7651A8}" dt="2022-11-30T14:14:41.045" v="1740" actId="47"/>
        <pc:sldMkLst>
          <pc:docMk/>
          <pc:sldMk cId="3240200062" sldId="417"/>
        </pc:sldMkLst>
      </pc:sldChg>
      <pc:sldChg chg="del">
        <pc:chgData name="Thúy Mai" userId="222f1c7e07c9bd7a" providerId="LiveId" clId="{93E41E59-921B-4C0D-9EE6-12B59D7651A8}" dt="2022-11-30T14:14:43.013" v="1741" actId="47"/>
        <pc:sldMkLst>
          <pc:docMk/>
          <pc:sldMk cId="1297603832" sldId="418"/>
        </pc:sldMkLst>
      </pc:sldChg>
      <pc:sldChg chg="addSp delSp modSp mod ord modTransition">
        <pc:chgData name="Thúy Mai" userId="222f1c7e07c9bd7a" providerId="LiveId" clId="{93E41E59-921B-4C0D-9EE6-12B59D7651A8}" dt="2022-12-01T05:17:22.624" v="4714"/>
        <pc:sldMkLst>
          <pc:docMk/>
          <pc:sldMk cId="1824470330" sldId="419"/>
        </pc:sldMkLst>
        <pc:spChg chg="mod">
          <ac:chgData name="Thúy Mai" userId="222f1c7e07c9bd7a" providerId="LiveId" clId="{93E41E59-921B-4C0D-9EE6-12B59D7651A8}" dt="2022-12-01T02:26:09.632" v="4418" actId="255"/>
          <ac:spMkLst>
            <pc:docMk/>
            <pc:sldMk cId="1824470330" sldId="419"/>
            <ac:spMk id="7" creationId="{A1B3CD26-B9DF-23C4-008F-4EFB4D92F4AB}"/>
          </ac:spMkLst>
        </pc:spChg>
        <pc:spChg chg="mod">
          <ac:chgData name="Thúy Mai" userId="222f1c7e07c9bd7a" providerId="LiveId" clId="{93E41E59-921B-4C0D-9EE6-12B59D7651A8}" dt="2022-12-01T02:25:48.685" v="4411" actId="207"/>
          <ac:spMkLst>
            <pc:docMk/>
            <pc:sldMk cId="1824470330" sldId="419"/>
            <ac:spMk id="18" creationId="{ECA7104A-17D3-EC39-3D11-552DAC264150}"/>
          </ac:spMkLst>
        </pc:spChg>
        <pc:graphicFrameChg chg="add del mod">
          <ac:chgData name="Thúy Mai" userId="222f1c7e07c9bd7a" providerId="LiveId" clId="{93E41E59-921B-4C0D-9EE6-12B59D7651A8}" dt="2022-12-01T02:25:39.102" v="4406"/>
          <ac:graphicFrameMkLst>
            <pc:docMk/>
            <pc:sldMk cId="1824470330" sldId="419"/>
            <ac:graphicFrameMk id="3" creationId="{7EE4A357-7A44-5716-FE07-A9D27D59C8B8}"/>
          </ac:graphicFrameMkLst>
        </pc:graphicFrameChg>
        <pc:graphicFrameChg chg="add del mod">
          <ac:chgData name="Thúy Mai" userId="222f1c7e07c9bd7a" providerId="LiveId" clId="{93E41E59-921B-4C0D-9EE6-12B59D7651A8}" dt="2022-12-01T02:26:01.537" v="4414"/>
          <ac:graphicFrameMkLst>
            <pc:docMk/>
            <pc:sldMk cId="1824470330" sldId="419"/>
            <ac:graphicFrameMk id="4" creationId="{4E533E3F-3790-6799-8349-CC11D17E0CB9}"/>
          </ac:graphicFrameMkLst>
        </pc:graphicFrameChg>
      </pc:sldChg>
      <pc:sldChg chg="del">
        <pc:chgData name="Thúy Mai" userId="222f1c7e07c9bd7a" providerId="LiveId" clId="{93E41E59-921B-4C0D-9EE6-12B59D7651A8}" dt="2022-12-01T05:07:55.175" v="4592" actId="47"/>
        <pc:sldMkLst>
          <pc:docMk/>
          <pc:sldMk cId="2711650733" sldId="421"/>
        </pc:sldMkLst>
      </pc:sldChg>
      <pc:sldChg chg="del">
        <pc:chgData name="Thúy Mai" userId="222f1c7e07c9bd7a" providerId="LiveId" clId="{93E41E59-921B-4C0D-9EE6-12B59D7651A8}" dt="2022-12-01T05:07:57.037" v="4593" actId="47"/>
        <pc:sldMkLst>
          <pc:docMk/>
          <pc:sldMk cId="3526339813" sldId="422"/>
        </pc:sldMkLst>
      </pc:sldChg>
      <pc:sldChg chg="addSp delSp modSp mod modTransition">
        <pc:chgData name="Thúy Mai" userId="222f1c7e07c9bd7a" providerId="LiveId" clId="{93E41E59-921B-4C0D-9EE6-12B59D7651A8}" dt="2022-12-01T05:17:22.624" v="4714"/>
        <pc:sldMkLst>
          <pc:docMk/>
          <pc:sldMk cId="1974251568" sldId="423"/>
        </pc:sldMkLst>
        <pc:spChg chg="mod">
          <ac:chgData name="Thúy Mai" userId="222f1c7e07c9bd7a" providerId="LiveId" clId="{93E41E59-921B-4C0D-9EE6-12B59D7651A8}" dt="2022-12-01T05:12:28.257" v="4673" actId="1076"/>
          <ac:spMkLst>
            <pc:docMk/>
            <pc:sldMk cId="1974251568" sldId="423"/>
            <ac:spMk id="6" creationId="{520B304F-E24B-E72D-6FA9-3C24CCE64E5F}"/>
          </ac:spMkLst>
        </pc:spChg>
        <pc:graphicFrameChg chg="add del mod">
          <ac:chgData name="Thúy Mai" userId="222f1c7e07c9bd7a" providerId="LiveId" clId="{93E41E59-921B-4C0D-9EE6-12B59D7651A8}" dt="2022-12-01T05:12:15.470" v="4667"/>
          <ac:graphicFrameMkLst>
            <pc:docMk/>
            <pc:sldMk cId="1974251568" sldId="423"/>
            <ac:graphicFrameMk id="2" creationId="{A804624E-3068-7525-709E-FE30D19C648E}"/>
          </ac:graphicFrameMkLst>
        </pc:graphicFrameChg>
      </pc:sldChg>
      <pc:sldChg chg="addSp delSp modSp new del mod">
        <pc:chgData name="Thúy Mai" userId="222f1c7e07c9bd7a" providerId="LiveId" clId="{93E41E59-921B-4C0D-9EE6-12B59D7651A8}" dt="2022-12-01T05:15:23.052" v="4709" actId="47"/>
        <pc:sldMkLst>
          <pc:docMk/>
          <pc:sldMk cId="2788732624" sldId="424"/>
        </pc:sldMkLst>
        <pc:spChg chg="del">
          <ac:chgData name="Thúy Mai" userId="222f1c7e07c9bd7a" providerId="LiveId" clId="{93E41E59-921B-4C0D-9EE6-12B59D7651A8}" dt="2022-11-30T13:29:05.850" v="5" actId="478"/>
          <ac:spMkLst>
            <pc:docMk/>
            <pc:sldMk cId="2788732624" sldId="424"/>
            <ac:spMk id="2" creationId="{81C8111E-39AD-7B77-48F3-51DE6EFFAA2F}"/>
          </ac:spMkLst>
        </pc:spChg>
        <pc:spChg chg="del">
          <ac:chgData name="Thúy Mai" userId="222f1c7e07c9bd7a" providerId="LiveId" clId="{93E41E59-921B-4C0D-9EE6-12B59D7651A8}" dt="2022-11-30T13:29:05.850" v="5" actId="478"/>
          <ac:spMkLst>
            <pc:docMk/>
            <pc:sldMk cId="2788732624" sldId="424"/>
            <ac:spMk id="3" creationId="{C41F4B7D-98FB-545F-48D7-78D5DAC17EDA}"/>
          </ac:spMkLst>
        </pc:spChg>
        <pc:spChg chg="add del">
          <ac:chgData name="Thúy Mai" userId="222f1c7e07c9bd7a" providerId="LiveId" clId="{93E41E59-921B-4C0D-9EE6-12B59D7651A8}" dt="2022-12-01T05:14:53.023" v="4698" actId="478"/>
          <ac:spMkLst>
            <pc:docMk/>
            <pc:sldMk cId="2788732624" sldId="424"/>
            <ac:spMk id="6" creationId="{1AED353E-6FB5-9469-72CD-25A53495800F}"/>
          </ac:spMkLst>
        </pc:spChg>
        <pc:graphicFrameChg chg="add del mod">
          <ac:chgData name="Thúy Mai" userId="222f1c7e07c9bd7a" providerId="LiveId" clId="{93E41E59-921B-4C0D-9EE6-12B59D7651A8}" dt="2022-11-30T13:29:06.770" v="8"/>
          <ac:graphicFrameMkLst>
            <pc:docMk/>
            <pc:sldMk cId="2788732624" sldId="424"/>
            <ac:graphicFrameMk id="4" creationId="{D287D804-36B8-7F91-EADA-2EA1410E0F9A}"/>
          </ac:graphicFrameMkLst>
        </pc:graphicFrameChg>
      </pc:sldChg>
      <pc:sldChg chg="delSp add del mod delAnim">
        <pc:chgData name="Thúy Mai" userId="222f1c7e07c9bd7a" providerId="LiveId" clId="{93E41E59-921B-4C0D-9EE6-12B59D7651A8}" dt="2022-11-30T13:43:15.704" v="501" actId="47"/>
        <pc:sldMkLst>
          <pc:docMk/>
          <pc:sldMk cId="1329735869" sldId="425"/>
        </pc:sldMkLst>
        <pc:spChg chg="del">
          <ac:chgData name="Thúy Mai" userId="222f1c7e07c9bd7a" providerId="LiveId" clId="{93E41E59-921B-4C0D-9EE6-12B59D7651A8}" dt="2022-11-30T13:36:27.366" v="217" actId="478"/>
          <ac:spMkLst>
            <pc:docMk/>
            <pc:sldMk cId="1329735869" sldId="425"/>
            <ac:spMk id="6" creationId="{46AFF36C-9FF4-04F7-D45C-4E437CA7C2DA}"/>
          </ac:spMkLst>
        </pc:spChg>
        <pc:spChg chg="del">
          <ac:chgData name="Thúy Mai" userId="222f1c7e07c9bd7a" providerId="LiveId" clId="{93E41E59-921B-4C0D-9EE6-12B59D7651A8}" dt="2022-11-30T13:36:27.366" v="217" actId="478"/>
          <ac:spMkLst>
            <pc:docMk/>
            <pc:sldMk cId="1329735869" sldId="425"/>
            <ac:spMk id="18" creationId="{ECA7104A-17D3-EC39-3D11-552DAC264150}"/>
          </ac:spMkLst>
        </pc:spChg>
        <pc:spChg chg="del">
          <ac:chgData name="Thúy Mai" userId="222f1c7e07c9bd7a" providerId="LiveId" clId="{93E41E59-921B-4C0D-9EE6-12B59D7651A8}" dt="2022-11-30T13:36:27.366" v="217" actId="478"/>
          <ac:spMkLst>
            <pc:docMk/>
            <pc:sldMk cId="1329735869" sldId="425"/>
            <ac:spMk id="22" creationId="{047881A2-C487-A430-BEA6-41A0B6F2A4B0}"/>
          </ac:spMkLst>
        </pc:spChg>
        <pc:picChg chg="del">
          <ac:chgData name="Thúy Mai" userId="222f1c7e07c9bd7a" providerId="LiveId" clId="{93E41E59-921B-4C0D-9EE6-12B59D7651A8}" dt="2022-11-30T13:36:27.366" v="217" actId="478"/>
          <ac:picMkLst>
            <pc:docMk/>
            <pc:sldMk cId="1329735869" sldId="425"/>
            <ac:picMk id="5" creationId="{75864FF1-4215-4CD0-4A26-9822AC026B71}"/>
          </ac:picMkLst>
        </pc:picChg>
        <pc:picChg chg="del">
          <ac:chgData name="Thúy Mai" userId="222f1c7e07c9bd7a" providerId="LiveId" clId="{93E41E59-921B-4C0D-9EE6-12B59D7651A8}" dt="2022-11-30T13:36:27.366" v="217" actId="478"/>
          <ac:picMkLst>
            <pc:docMk/>
            <pc:sldMk cId="1329735869" sldId="425"/>
            <ac:picMk id="15" creationId="{5954CDDD-8933-7137-EB53-F7FEC45BC302}"/>
          </ac:picMkLst>
        </pc:pic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1211410186" sldId="426"/>
        </pc:sldMkLst>
        <pc:spChg chg="add mod">
          <ac:chgData name="Thúy Mai" userId="222f1c7e07c9bd7a" providerId="LiveId" clId="{93E41E59-921B-4C0D-9EE6-12B59D7651A8}" dt="2022-11-30T13:40:17.308" v="299" actId="1076"/>
          <ac:spMkLst>
            <pc:docMk/>
            <pc:sldMk cId="1211410186" sldId="426"/>
            <ac:spMk id="10" creationId="{2F61CF56-7DA0-56EA-18AE-389021CF31AA}"/>
          </ac:spMkLst>
        </pc:spChg>
        <pc:spChg chg="add del mod">
          <ac:chgData name="Thúy Mai" userId="222f1c7e07c9bd7a" providerId="LiveId" clId="{93E41E59-921B-4C0D-9EE6-12B59D7651A8}" dt="2022-11-30T13:40:01.626" v="291" actId="478"/>
          <ac:spMkLst>
            <pc:docMk/>
            <pc:sldMk cId="1211410186" sldId="426"/>
            <ac:spMk id="11" creationId="{ED759F13-9760-5B2F-A01E-2400DC673038}"/>
          </ac:spMkLst>
        </pc:spChg>
        <pc:spChg chg="add del mod">
          <ac:chgData name="Thúy Mai" userId="222f1c7e07c9bd7a" providerId="LiveId" clId="{93E41E59-921B-4C0D-9EE6-12B59D7651A8}" dt="2022-11-30T13:40:03.938" v="292" actId="478"/>
          <ac:spMkLst>
            <pc:docMk/>
            <pc:sldMk cId="1211410186" sldId="426"/>
            <ac:spMk id="12" creationId="{F147F5C6-A1AD-DFB0-8020-B11D0180B276}"/>
          </ac:spMkLst>
        </pc:spChg>
        <pc:spChg chg="add mod">
          <ac:chgData name="Thúy Mai" userId="222f1c7e07c9bd7a" providerId="LiveId" clId="{93E41E59-921B-4C0D-9EE6-12B59D7651A8}" dt="2022-11-30T13:41:19.215" v="363" actId="1076"/>
          <ac:spMkLst>
            <pc:docMk/>
            <pc:sldMk cId="1211410186" sldId="426"/>
            <ac:spMk id="13" creationId="{93BABA96-DDA2-882C-5BAD-5A93871875D4}"/>
          </ac:spMkLst>
        </pc:spChg>
        <pc:graphicFrameChg chg="add del mod">
          <ac:chgData name="Thúy Mai" userId="222f1c7e07c9bd7a" providerId="LiveId" clId="{93E41E59-921B-4C0D-9EE6-12B59D7651A8}" dt="2022-11-30T13:38:21.997" v="250"/>
          <ac:graphicFrameMkLst>
            <pc:docMk/>
            <pc:sldMk cId="1211410186" sldId="426"/>
            <ac:graphicFrameMk id="8" creationId="{969910E8-637C-6C6F-A13E-2EF19F036B97}"/>
          </ac:graphicFrameMkLst>
        </pc:graphicFrameChg>
        <pc:picChg chg="add mod">
          <ac:chgData name="Thúy Mai" userId="222f1c7e07c9bd7a" providerId="LiveId" clId="{93E41E59-921B-4C0D-9EE6-12B59D7651A8}" dt="2022-11-30T13:40:15.078" v="298" actId="1076"/>
          <ac:picMkLst>
            <pc:docMk/>
            <pc:sldMk cId="1211410186" sldId="426"/>
            <ac:picMk id="2" creationId="{FB7F0ACE-995A-68E7-1E78-8A0B290678F6}"/>
          </ac:picMkLst>
        </pc:picChg>
        <pc:picChg chg="add del mod">
          <ac:chgData name="Thúy Mai" userId="222f1c7e07c9bd7a" providerId="LiveId" clId="{93E41E59-921B-4C0D-9EE6-12B59D7651A8}" dt="2022-11-30T13:39:57.861" v="288" actId="478"/>
          <ac:picMkLst>
            <pc:docMk/>
            <pc:sldMk cId="1211410186" sldId="426"/>
            <ac:picMk id="3" creationId="{098BEBD9-205F-D5B8-988D-254F5B5EDC53}"/>
          </ac:picMkLst>
        </pc:picChg>
        <pc:picChg chg="add del mod">
          <ac:chgData name="Thúy Mai" userId="222f1c7e07c9bd7a" providerId="LiveId" clId="{93E41E59-921B-4C0D-9EE6-12B59D7651A8}" dt="2022-11-30T13:37:22.089" v="231" actId="478"/>
          <ac:picMkLst>
            <pc:docMk/>
            <pc:sldMk cId="1211410186" sldId="426"/>
            <ac:picMk id="4" creationId="{B044EB0A-53DC-E557-3C0E-D71871F64221}"/>
          </ac:picMkLst>
        </pc:picChg>
        <pc:picChg chg="add del mod">
          <ac:chgData name="Thúy Mai" userId="222f1c7e07c9bd7a" providerId="LiveId" clId="{93E41E59-921B-4C0D-9EE6-12B59D7651A8}" dt="2022-11-30T13:39:59.094" v="290" actId="478"/>
          <ac:picMkLst>
            <pc:docMk/>
            <pc:sldMk cId="1211410186" sldId="426"/>
            <ac:picMk id="6" creationId="{5071DA31-E423-7F9E-0C76-09026EF92056}"/>
          </ac:picMkLst>
        </pc:picChg>
        <pc:picChg chg="add del mod">
          <ac:chgData name="Thúy Mai" userId="222f1c7e07c9bd7a" providerId="LiveId" clId="{93E41E59-921B-4C0D-9EE6-12B59D7651A8}" dt="2022-11-30T13:39:58.543" v="289" actId="478"/>
          <ac:picMkLst>
            <pc:docMk/>
            <pc:sldMk cId="1211410186" sldId="426"/>
            <ac:picMk id="7" creationId="{3945DA58-5EFF-E21C-28A5-39452EEFE419}"/>
          </ac:picMkLst>
        </pc:pic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3252780788" sldId="427"/>
        </pc:sldMkLst>
        <pc:spChg chg="add mod">
          <ac:chgData name="Thúy Mai" userId="222f1c7e07c9bd7a" providerId="LiveId" clId="{93E41E59-921B-4C0D-9EE6-12B59D7651A8}" dt="2022-11-30T13:42:00.031" v="394" actId="20577"/>
          <ac:spMkLst>
            <pc:docMk/>
            <pc:sldMk cId="3252780788" sldId="427"/>
            <ac:spMk id="4" creationId="{469B5D14-88D1-067B-0678-095FF5B83854}"/>
          </ac:spMkLst>
        </pc:spChg>
        <pc:spChg chg="del">
          <ac:chgData name="Thúy Mai" userId="222f1c7e07c9bd7a" providerId="LiveId" clId="{93E41E59-921B-4C0D-9EE6-12B59D7651A8}" dt="2022-11-30T13:41:31.087" v="365" actId="478"/>
          <ac:spMkLst>
            <pc:docMk/>
            <pc:sldMk cId="3252780788" sldId="427"/>
            <ac:spMk id="10" creationId="{2F61CF56-7DA0-56EA-18AE-389021CF31AA}"/>
          </ac:spMkLst>
        </pc:spChg>
        <pc:spChg chg="mod">
          <ac:chgData name="Thúy Mai" userId="222f1c7e07c9bd7a" providerId="LiveId" clId="{93E41E59-921B-4C0D-9EE6-12B59D7651A8}" dt="2022-11-30T13:41:44.958" v="373" actId="1076"/>
          <ac:spMkLst>
            <pc:docMk/>
            <pc:sldMk cId="3252780788" sldId="427"/>
            <ac:spMk id="11" creationId="{ED759F13-9760-5B2F-A01E-2400DC673038}"/>
          </ac:spMkLst>
        </pc:spChg>
        <pc:spChg chg="del">
          <ac:chgData name="Thúy Mai" userId="222f1c7e07c9bd7a" providerId="LiveId" clId="{93E41E59-921B-4C0D-9EE6-12B59D7651A8}" dt="2022-11-30T13:41:33.956" v="368" actId="478"/>
          <ac:spMkLst>
            <pc:docMk/>
            <pc:sldMk cId="3252780788" sldId="427"/>
            <ac:spMk id="12" creationId="{F147F5C6-A1AD-DFB0-8020-B11D0180B276}"/>
          </ac:spMkLst>
        </pc:spChg>
        <pc:spChg chg="del">
          <ac:chgData name="Thúy Mai" userId="222f1c7e07c9bd7a" providerId="LiveId" clId="{93E41E59-921B-4C0D-9EE6-12B59D7651A8}" dt="2022-11-30T13:41:33.956" v="368" actId="478"/>
          <ac:spMkLst>
            <pc:docMk/>
            <pc:sldMk cId="3252780788" sldId="427"/>
            <ac:spMk id="13" creationId="{93BABA96-DDA2-882C-5BAD-5A93871875D4}"/>
          </ac:spMkLst>
        </pc:spChg>
        <pc:picChg chg="del">
          <ac:chgData name="Thúy Mai" userId="222f1c7e07c9bd7a" providerId="LiveId" clId="{93E41E59-921B-4C0D-9EE6-12B59D7651A8}" dt="2022-11-30T13:41:29.425" v="364" actId="478"/>
          <ac:picMkLst>
            <pc:docMk/>
            <pc:sldMk cId="3252780788" sldId="427"/>
            <ac:picMk id="2" creationId="{FB7F0ACE-995A-68E7-1E78-8A0B290678F6}"/>
          </ac:picMkLst>
        </pc:picChg>
        <pc:picChg chg="mod">
          <ac:chgData name="Thúy Mai" userId="222f1c7e07c9bd7a" providerId="LiveId" clId="{93E41E59-921B-4C0D-9EE6-12B59D7651A8}" dt="2022-11-30T13:41:41.698" v="372" actId="14100"/>
          <ac:picMkLst>
            <pc:docMk/>
            <pc:sldMk cId="3252780788" sldId="427"/>
            <ac:picMk id="3" creationId="{098BEBD9-205F-D5B8-988D-254F5B5EDC53}"/>
          </ac:picMkLst>
        </pc:picChg>
        <pc:picChg chg="del">
          <ac:chgData name="Thúy Mai" userId="222f1c7e07c9bd7a" providerId="LiveId" clId="{93E41E59-921B-4C0D-9EE6-12B59D7651A8}" dt="2022-11-30T13:41:31.712" v="366" actId="478"/>
          <ac:picMkLst>
            <pc:docMk/>
            <pc:sldMk cId="3252780788" sldId="427"/>
            <ac:picMk id="6" creationId="{5071DA31-E423-7F9E-0C76-09026EF92056}"/>
          </ac:picMkLst>
        </pc:picChg>
        <pc:picChg chg="del">
          <ac:chgData name="Thúy Mai" userId="222f1c7e07c9bd7a" providerId="LiveId" clId="{93E41E59-921B-4C0D-9EE6-12B59D7651A8}" dt="2022-11-30T13:41:32.246" v="367" actId="478"/>
          <ac:picMkLst>
            <pc:docMk/>
            <pc:sldMk cId="3252780788" sldId="427"/>
            <ac:picMk id="7" creationId="{3945DA58-5EFF-E21C-28A5-39452EEFE419}"/>
          </ac:picMkLst>
        </pc:pic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3180117581" sldId="428"/>
        </pc:sldMkLst>
        <pc:spChg chg="add mod">
          <ac:chgData name="Thúy Mai" userId="222f1c7e07c9bd7a" providerId="LiveId" clId="{93E41E59-921B-4C0D-9EE6-12B59D7651A8}" dt="2022-11-30T13:42:40.992" v="458" actId="1076"/>
          <ac:spMkLst>
            <pc:docMk/>
            <pc:sldMk cId="3180117581" sldId="428"/>
            <ac:spMk id="4" creationId="{D7FF2B66-FA5C-799B-07CB-5D5BA8A36CCE}"/>
          </ac:spMkLst>
        </pc:spChg>
        <pc:spChg chg="del">
          <ac:chgData name="Thúy Mai" userId="222f1c7e07c9bd7a" providerId="LiveId" clId="{93E41E59-921B-4C0D-9EE6-12B59D7651A8}" dt="2022-11-30T13:42:05.575" v="396" actId="478"/>
          <ac:spMkLst>
            <pc:docMk/>
            <pc:sldMk cId="3180117581" sldId="428"/>
            <ac:spMk id="10" creationId="{2F61CF56-7DA0-56EA-18AE-389021CF31AA}"/>
          </ac:spMkLst>
        </pc:spChg>
        <pc:spChg chg="del">
          <ac:chgData name="Thúy Mai" userId="222f1c7e07c9bd7a" providerId="LiveId" clId="{93E41E59-921B-4C0D-9EE6-12B59D7651A8}" dt="2022-11-30T13:42:07.405" v="398" actId="478"/>
          <ac:spMkLst>
            <pc:docMk/>
            <pc:sldMk cId="3180117581" sldId="428"/>
            <ac:spMk id="11" creationId="{ED759F13-9760-5B2F-A01E-2400DC673038}"/>
          </ac:spMkLst>
        </pc:spChg>
        <pc:spChg chg="mod">
          <ac:chgData name="Thúy Mai" userId="222f1c7e07c9bd7a" providerId="LiveId" clId="{93E41E59-921B-4C0D-9EE6-12B59D7651A8}" dt="2022-11-30T13:42:23.610" v="407" actId="1076"/>
          <ac:spMkLst>
            <pc:docMk/>
            <pc:sldMk cId="3180117581" sldId="428"/>
            <ac:spMk id="12" creationId="{F147F5C6-A1AD-DFB0-8020-B11D0180B276}"/>
          </ac:spMkLst>
        </pc:spChg>
        <pc:spChg chg="del">
          <ac:chgData name="Thúy Mai" userId="222f1c7e07c9bd7a" providerId="LiveId" clId="{93E41E59-921B-4C0D-9EE6-12B59D7651A8}" dt="2022-11-30T13:42:09.318" v="399" actId="478"/>
          <ac:spMkLst>
            <pc:docMk/>
            <pc:sldMk cId="3180117581" sldId="428"/>
            <ac:spMk id="13" creationId="{93BABA96-DDA2-882C-5BAD-5A93871875D4}"/>
          </ac:spMkLst>
        </pc:spChg>
        <pc:picChg chg="del">
          <ac:chgData name="Thúy Mai" userId="222f1c7e07c9bd7a" providerId="LiveId" clId="{93E41E59-921B-4C0D-9EE6-12B59D7651A8}" dt="2022-11-30T13:42:03.474" v="395" actId="478"/>
          <ac:picMkLst>
            <pc:docMk/>
            <pc:sldMk cId="3180117581" sldId="428"/>
            <ac:picMk id="2" creationId="{FB7F0ACE-995A-68E7-1E78-8A0B290678F6}"/>
          </ac:picMkLst>
        </pc:picChg>
        <pc:picChg chg="del">
          <ac:chgData name="Thúy Mai" userId="222f1c7e07c9bd7a" providerId="LiveId" clId="{93E41E59-921B-4C0D-9EE6-12B59D7651A8}" dt="2022-11-30T13:42:06.077" v="397" actId="478"/>
          <ac:picMkLst>
            <pc:docMk/>
            <pc:sldMk cId="3180117581" sldId="428"/>
            <ac:picMk id="3" creationId="{098BEBD9-205F-D5B8-988D-254F5B5EDC53}"/>
          </ac:picMkLst>
        </pc:picChg>
        <pc:picChg chg="mod">
          <ac:chgData name="Thúy Mai" userId="222f1c7e07c9bd7a" providerId="LiveId" clId="{93E41E59-921B-4C0D-9EE6-12B59D7651A8}" dt="2022-11-30T13:42:21.504" v="406" actId="1076"/>
          <ac:picMkLst>
            <pc:docMk/>
            <pc:sldMk cId="3180117581" sldId="428"/>
            <ac:picMk id="6" creationId="{5071DA31-E423-7F9E-0C76-09026EF92056}"/>
          </ac:picMkLst>
        </pc:picChg>
        <pc:picChg chg="del">
          <ac:chgData name="Thúy Mai" userId="222f1c7e07c9bd7a" providerId="LiveId" clId="{93E41E59-921B-4C0D-9EE6-12B59D7651A8}" dt="2022-11-30T13:42:09.923" v="400" actId="478"/>
          <ac:picMkLst>
            <pc:docMk/>
            <pc:sldMk cId="3180117581" sldId="428"/>
            <ac:picMk id="7" creationId="{3945DA58-5EFF-E21C-28A5-39452EEFE419}"/>
          </ac:picMkLst>
        </pc:picChg>
        <pc:picChg chg="mod">
          <ac:chgData name="Thúy Mai" userId="222f1c7e07c9bd7a" providerId="LiveId" clId="{93E41E59-921B-4C0D-9EE6-12B59D7651A8}" dt="2022-11-30T13:42:16.565" v="404" actId="1076"/>
          <ac:picMkLst>
            <pc:docMk/>
            <pc:sldMk cId="3180117581" sldId="428"/>
            <ac:picMk id="2050" creationId="{CA014F84-9026-32F2-B6CB-9B370541E0A7}"/>
          </ac:picMkLst>
        </pc:pic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3199677189" sldId="429"/>
        </pc:sldMkLst>
        <pc:spChg chg="add mod">
          <ac:chgData name="Thúy Mai" userId="222f1c7e07c9bd7a" providerId="LiveId" clId="{93E41E59-921B-4C0D-9EE6-12B59D7651A8}" dt="2022-11-30T13:43:10.600" v="500" actId="20577"/>
          <ac:spMkLst>
            <pc:docMk/>
            <pc:sldMk cId="3199677189" sldId="429"/>
            <ac:spMk id="4" creationId="{D2977AD2-201D-A3E0-AFD3-ECDEC6E3009E}"/>
          </ac:spMkLst>
        </pc:spChg>
        <pc:spChg chg="del">
          <ac:chgData name="Thúy Mai" userId="222f1c7e07c9bd7a" providerId="LiveId" clId="{93E41E59-921B-4C0D-9EE6-12B59D7651A8}" dt="2022-11-30T13:42:45.538" v="459" actId="478"/>
          <ac:spMkLst>
            <pc:docMk/>
            <pc:sldMk cId="3199677189" sldId="429"/>
            <ac:spMk id="10" creationId="{2F61CF56-7DA0-56EA-18AE-389021CF31AA}"/>
          </ac:spMkLst>
        </pc:spChg>
        <pc:spChg chg="del">
          <ac:chgData name="Thúy Mai" userId="222f1c7e07c9bd7a" providerId="LiveId" clId="{93E41E59-921B-4C0D-9EE6-12B59D7651A8}" dt="2022-11-30T13:42:47.466" v="461" actId="478"/>
          <ac:spMkLst>
            <pc:docMk/>
            <pc:sldMk cId="3199677189" sldId="429"/>
            <ac:spMk id="11" creationId="{ED759F13-9760-5B2F-A01E-2400DC673038}"/>
          </ac:spMkLst>
        </pc:spChg>
        <pc:spChg chg="del">
          <ac:chgData name="Thúy Mai" userId="222f1c7e07c9bd7a" providerId="LiveId" clId="{93E41E59-921B-4C0D-9EE6-12B59D7651A8}" dt="2022-11-30T13:42:45.538" v="459" actId="478"/>
          <ac:spMkLst>
            <pc:docMk/>
            <pc:sldMk cId="3199677189" sldId="429"/>
            <ac:spMk id="12" creationId="{F147F5C6-A1AD-DFB0-8020-B11D0180B276}"/>
          </ac:spMkLst>
        </pc:spChg>
        <pc:spChg chg="mod">
          <ac:chgData name="Thúy Mai" userId="222f1c7e07c9bd7a" providerId="LiveId" clId="{93E41E59-921B-4C0D-9EE6-12B59D7651A8}" dt="2022-11-30T13:42:56.962" v="466" actId="1076"/>
          <ac:spMkLst>
            <pc:docMk/>
            <pc:sldMk cId="3199677189" sldId="429"/>
            <ac:spMk id="13" creationId="{93BABA96-DDA2-882C-5BAD-5A93871875D4}"/>
          </ac:spMkLst>
        </pc:spChg>
        <pc:picChg chg="del">
          <ac:chgData name="Thúy Mai" userId="222f1c7e07c9bd7a" providerId="LiveId" clId="{93E41E59-921B-4C0D-9EE6-12B59D7651A8}" dt="2022-11-30T13:42:45.538" v="459" actId="478"/>
          <ac:picMkLst>
            <pc:docMk/>
            <pc:sldMk cId="3199677189" sldId="429"/>
            <ac:picMk id="2" creationId="{FB7F0ACE-995A-68E7-1E78-8A0B290678F6}"/>
          </ac:picMkLst>
        </pc:picChg>
        <pc:picChg chg="del">
          <ac:chgData name="Thúy Mai" userId="222f1c7e07c9bd7a" providerId="LiveId" clId="{93E41E59-921B-4C0D-9EE6-12B59D7651A8}" dt="2022-11-30T13:42:46.214" v="460" actId="478"/>
          <ac:picMkLst>
            <pc:docMk/>
            <pc:sldMk cId="3199677189" sldId="429"/>
            <ac:picMk id="3" creationId="{098BEBD9-205F-D5B8-988D-254F5B5EDC53}"/>
          </ac:picMkLst>
        </pc:picChg>
        <pc:picChg chg="del">
          <ac:chgData name="Thúy Mai" userId="222f1c7e07c9bd7a" providerId="LiveId" clId="{93E41E59-921B-4C0D-9EE6-12B59D7651A8}" dt="2022-11-30T13:42:45.538" v="459" actId="478"/>
          <ac:picMkLst>
            <pc:docMk/>
            <pc:sldMk cId="3199677189" sldId="429"/>
            <ac:picMk id="6" creationId="{5071DA31-E423-7F9E-0C76-09026EF92056}"/>
          </ac:picMkLst>
        </pc:picChg>
        <pc:picChg chg="mod">
          <ac:chgData name="Thúy Mai" userId="222f1c7e07c9bd7a" providerId="LiveId" clId="{93E41E59-921B-4C0D-9EE6-12B59D7651A8}" dt="2022-11-30T13:42:53.635" v="465" actId="1076"/>
          <ac:picMkLst>
            <pc:docMk/>
            <pc:sldMk cId="3199677189" sldId="429"/>
            <ac:picMk id="7" creationId="{3945DA58-5EFF-E21C-28A5-39452EEFE419}"/>
          </ac:picMkLst>
        </pc:picChg>
      </pc:sldChg>
      <pc:sldChg chg="addSp delSp modSp new del mod delAnim modAnim">
        <pc:chgData name="Thúy Mai" userId="222f1c7e07c9bd7a" providerId="LiveId" clId="{93E41E59-921B-4C0D-9EE6-12B59D7651A8}" dt="2022-11-30T14:01:27.881" v="1242" actId="47"/>
        <pc:sldMkLst>
          <pc:docMk/>
          <pc:sldMk cId="4125329722" sldId="430"/>
        </pc:sldMkLst>
        <pc:spChg chg="del">
          <ac:chgData name="Thúy Mai" userId="222f1c7e07c9bd7a" providerId="LiveId" clId="{93E41E59-921B-4C0D-9EE6-12B59D7651A8}" dt="2022-11-30T13:56:56.707" v="1136" actId="478"/>
          <ac:spMkLst>
            <pc:docMk/>
            <pc:sldMk cId="4125329722" sldId="430"/>
            <ac:spMk id="2" creationId="{E6B86630-D392-E1EE-E717-AF7052269B25}"/>
          </ac:spMkLst>
        </pc:spChg>
        <pc:spChg chg="del">
          <ac:chgData name="Thúy Mai" userId="222f1c7e07c9bd7a" providerId="LiveId" clId="{93E41E59-921B-4C0D-9EE6-12B59D7651A8}" dt="2022-11-30T13:56:54.719" v="1135"/>
          <ac:spMkLst>
            <pc:docMk/>
            <pc:sldMk cId="4125329722" sldId="430"/>
            <ac:spMk id="3" creationId="{AFB30837-D980-3976-9E6F-16A08933A7B4}"/>
          </ac:spMkLst>
        </pc:spChg>
        <pc:graphicFrameChg chg="add mod modGraphic">
          <ac:chgData name="Thúy Mai" userId="222f1c7e07c9bd7a" providerId="LiveId" clId="{93E41E59-921B-4C0D-9EE6-12B59D7651A8}" dt="2022-11-30T14:00:53.160" v="1228" actId="21"/>
          <ac:graphicFrameMkLst>
            <pc:docMk/>
            <pc:sldMk cId="4125329722" sldId="430"/>
            <ac:graphicFrameMk id="4" creationId="{44C86874-1D2F-2CC7-EC59-B979EC359B48}"/>
          </ac:graphicFrameMkLst>
        </pc:graphicFrameChg>
        <pc:picChg chg="add del mod">
          <ac:chgData name="Thúy Mai" userId="222f1c7e07c9bd7a" providerId="LiveId" clId="{93E41E59-921B-4C0D-9EE6-12B59D7651A8}" dt="2022-11-30T13:58:10.923" v="1170" actId="21"/>
          <ac:picMkLst>
            <pc:docMk/>
            <pc:sldMk cId="4125329722" sldId="430"/>
            <ac:picMk id="5" creationId="{62B989BC-BC1D-6952-1E9C-DE426ADC5763}"/>
          </ac:picMkLst>
        </pc:pic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306857301" sldId="431"/>
        </pc:sldMkLst>
        <pc:spChg chg="del">
          <ac:chgData name="Thúy Mai" userId="222f1c7e07c9bd7a" providerId="LiveId" clId="{93E41E59-921B-4C0D-9EE6-12B59D7651A8}" dt="2022-11-30T13:46:18.603" v="583" actId="478"/>
          <ac:spMkLst>
            <pc:docMk/>
            <pc:sldMk cId="306857301" sldId="431"/>
            <ac:spMk id="5" creationId="{B072010C-0CB3-F15A-57D9-CFDE500A8D48}"/>
          </ac:spMkLst>
        </pc:spChg>
        <pc:spChg chg="add del mod">
          <ac:chgData name="Thúy Mai" userId="222f1c7e07c9bd7a" providerId="LiveId" clId="{93E41E59-921B-4C0D-9EE6-12B59D7651A8}" dt="2022-11-30T13:48:21.861" v="672" actId="478"/>
          <ac:spMkLst>
            <pc:docMk/>
            <pc:sldMk cId="306857301" sldId="431"/>
            <ac:spMk id="6" creationId="{4BC45F08-692D-07A8-9509-E9B190443A9E}"/>
          </ac:spMkLst>
        </pc:spChg>
        <pc:spChg chg="mod">
          <ac:chgData name="Thúy Mai" userId="222f1c7e07c9bd7a" providerId="LiveId" clId="{93E41E59-921B-4C0D-9EE6-12B59D7651A8}" dt="2022-11-30T13:46:51.721" v="603" actId="1076"/>
          <ac:spMkLst>
            <pc:docMk/>
            <pc:sldMk cId="306857301" sldId="431"/>
            <ac:spMk id="9" creationId="{B95F491A-9DFD-7CCF-5AB8-865A95CE3B43}"/>
          </ac:spMkLst>
        </pc:spChg>
        <pc:spChg chg="add mod">
          <ac:chgData name="Thúy Mai" userId="222f1c7e07c9bd7a" providerId="LiveId" clId="{93E41E59-921B-4C0D-9EE6-12B59D7651A8}" dt="2022-11-30T13:46:49.403" v="602" actId="1076"/>
          <ac:spMkLst>
            <pc:docMk/>
            <pc:sldMk cId="306857301" sldId="431"/>
            <ac:spMk id="11" creationId="{BED46BF2-C1DC-BF16-EDDE-C77712CC983F}"/>
          </ac:spMkLst>
        </pc:spChg>
        <pc:spChg chg="add mod">
          <ac:chgData name="Thúy Mai" userId="222f1c7e07c9bd7a" providerId="LiveId" clId="{93E41E59-921B-4C0D-9EE6-12B59D7651A8}" dt="2022-11-30T13:47:06.399" v="608" actId="1076"/>
          <ac:spMkLst>
            <pc:docMk/>
            <pc:sldMk cId="306857301" sldId="431"/>
            <ac:spMk id="12" creationId="{9EDD8079-57A7-48A2-4BFE-09335FC1F854}"/>
          </ac:spMkLst>
        </pc:spChg>
        <pc:spChg chg="add mod">
          <ac:chgData name="Thúy Mai" userId="222f1c7e07c9bd7a" providerId="LiveId" clId="{93E41E59-921B-4C0D-9EE6-12B59D7651A8}" dt="2022-11-30T13:47:18.371" v="613"/>
          <ac:spMkLst>
            <pc:docMk/>
            <pc:sldMk cId="306857301" sldId="431"/>
            <ac:spMk id="14" creationId="{F9E9F2E6-0560-8F68-5FE6-4DF4461C27F1}"/>
          </ac:spMkLst>
        </pc:spChg>
        <pc:spChg chg="del">
          <ac:chgData name="Thúy Mai" userId="222f1c7e07c9bd7a" providerId="LiveId" clId="{93E41E59-921B-4C0D-9EE6-12B59D7651A8}" dt="2022-11-30T13:46:18.603" v="583" actId="478"/>
          <ac:spMkLst>
            <pc:docMk/>
            <pc:sldMk cId="306857301" sldId="431"/>
            <ac:spMk id="15" creationId="{57264208-4A58-6C31-CD37-50683E79D5D3}"/>
          </ac:spMkLst>
        </pc:spChg>
        <pc:spChg chg="add mod">
          <ac:chgData name="Thúy Mai" userId="222f1c7e07c9bd7a" providerId="LiveId" clId="{93E41E59-921B-4C0D-9EE6-12B59D7651A8}" dt="2022-11-30T13:47:28.958" v="635" actId="20577"/>
          <ac:spMkLst>
            <pc:docMk/>
            <pc:sldMk cId="306857301" sldId="431"/>
            <ac:spMk id="16" creationId="{8DFA1091-4A74-5CC2-B558-0942725DC071}"/>
          </ac:spMkLst>
        </pc:spChg>
        <pc:spChg chg="add mod">
          <ac:chgData name="Thúy Mai" userId="222f1c7e07c9bd7a" providerId="LiveId" clId="{93E41E59-921B-4C0D-9EE6-12B59D7651A8}" dt="2022-11-30T13:47:47.459" v="643" actId="20577"/>
          <ac:spMkLst>
            <pc:docMk/>
            <pc:sldMk cId="306857301" sldId="431"/>
            <ac:spMk id="17" creationId="{9B2E965C-4426-D265-9D2E-4BEC1182197B}"/>
          </ac:spMkLst>
        </pc:spChg>
        <pc:spChg chg="add mod">
          <ac:chgData name="Thúy Mai" userId="222f1c7e07c9bd7a" providerId="LiveId" clId="{93E41E59-921B-4C0D-9EE6-12B59D7651A8}" dt="2022-11-30T13:48:00.587" v="664" actId="20577"/>
          <ac:spMkLst>
            <pc:docMk/>
            <pc:sldMk cId="306857301" sldId="431"/>
            <ac:spMk id="18" creationId="{F43036FE-6113-3083-330F-B9B938C0939A}"/>
          </ac:spMkLst>
        </pc:spChg>
        <pc:spChg chg="add mod">
          <ac:chgData name="Thúy Mai" userId="222f1c7e07c9bd7a" providerId="LiveId" clId="{93E41E59-921B-4C0D-9EE6-12B59D7651A8}" dt="2022-11-30T13:48:16.075" v="670" actId="20577"/>
          <ac:spMkLst>
            <pc:docMk/>
            <pc:sldMk cId="306857301" sldId="431"/>
            <ac:spMk id="19" creationId="{960CFFED-B283-E57B-6DC1-2D9C3854DA8C}"/>
          </ac:spMkLst>
        </pc:spChg>
        <pc:graphicFrameChg chg="add del mod">
          <ac:chgData name="Thúy Mai" userId="222f1c7e07c9bd7a" providerId="LiveId" clId="{93E41E59-921B-4C0D-9EE6-12B59D7651A8}" dt="2022-11-30T13:46:21.482" v="587"/>
          <ac:graphicFrameMkLst>
            <pc:docMk/>
            <pc:sldMk cId="306857301" sldId="431"/>
            <ac:graphicFrameMk id="2" creationId="{B330BCC3-E2BF-5B82-8A39-83E7F6085573}"/>
          </ac:graphicFrameMkLst>
        </pc:graphicFrameChg>
        <pc:picChg chg="del">
          <ac:chgData name="Thúy Mai" userId="222f1c7e07c9bd7a" providerId="LiveId" clId="{93E41E59-921B-4C0D-9EE6-12B59D7651A8}" dt="2022-11-30T13:46:19.927" v="584" actId="478"/>
          <ac:picMkLst>
            <pc:docMk/>
            <pc:sldMk cId="306857301" sldId="431"/>
            <ac:picMk id="13" creationId="{E66E9A26-71C6-E1D8-BB12-0C757FB6D89C}"/>
          </ac:picMkLst>
        </pc:picChg>
      </pc:sldChg>
      <pc:sldChg chg="delSp modSp add mod modTransition delAnim">
        <pc:chgData name="Thúy Mai" userId="222f1c7e07c9bd7a" providerId="LiveId" clId="{93E41E59-921B-4C0D-9EE6-12B59D7651A8}" dt="2022-12-01T05:17:22.624" v="4714"/>
        <pc:sldMkLst>
          <pc:docMk/>
          <pc:sldMk cId="630218776" sldId="432"/>
        </pc:sldMkLst>
        <pc:spChg chg="del mod">
          <ac:chgData name="Thúy Mai" userId="222f1c7e07c9bd7a" providerId="LiveId" clId="{93E41E59-921B-4C0D-9EE6-12B59D7651A8}" dt="2022-11-30T13:49:42.174" v="777" actId="478"/>
          <ac:spMkLst>
            <pc:docMk/>
            <pc:sldMk cId="630218776" sldId="432"/>
            <ac:spMk id="6" creationId="{4BC45F08-692D-07A8-9509-E9B190443A9E}"/>
          </ac:spMkLst>
        </pc:spChg>
        <pc:spChg chg="mod">
          <ac:chgData name="Thúy Mai" userId="222f1c7e07c9bd7a" providerId="LiveId" clId="{93E41E59-921B-4C0D-9EE6-12B59D7651A8}" dt="2022-11-30T13:48:28.221" v="693" actId="20577"/>
          <ac:spMkLst>
            <pc:docMk/>
            <pc:sldMk cId="630218776" sldId="432"/>
            <ac:spMk id="11" creationId="{BED46BF2-C1DC-BF16-EDDE-C77712CC983F}"/>
          </ac:spMkLst>
        </pc:spChg>
        <pc:spChg chg="mod">
          <ac:chgData name="Thúy Mai" userId="222f1c7e07c9bd7a" providerId="LiveId" clId="{93E41E59-921B-4C0D-9EE6-12B59D7651A8}" dt="2022-11-30T13:48:56.744" v="703" actId="1076"/>
          <ac:spMkLst>
            <pc:docMk/>
            <pc:sldMk cId="630218776" sldId="432"/>
            <ac:spMk id="12" creationId="{9EDD8079-57A7-48A2-4BFE-09335FC1F854}"/>
          </ac:spMkLst>
        </pc:spChg>
        <pc:spChg chg="del">
          <ac:chgData name="Thúy Mai" userId="222f1c7e07c9bd7a" providerId="LiveId" clId="{93E41E59-921B-4C0D-9EE6-12B59D7651A8}" dt="2022-11-30T13:48:50.317" v="701" actId="478"/>
          <ac:spMkLst>
            <pc:docMk/>
            <pc:sldMk cId="630218776" sldId="432"/>
            <ac:spMk id="16" creationId="{8DFA1091-4A74-5CC2-B558-0942725DC071}"/>
          </ac:spMkLst>
        </pc:spChg>
        <pc:spChg chg="del">
          <ac:chgData name="Thúy Mai" userId="222f1c7e07c9bd7a" providerId="LiveId" clId="{93E41E59-921B-4C0D-9EE6-12B59D7651A8}" dt="2022-11-30T13:48:47.116" v="700" actId="478"/>
          <ac:spMkLst>
            <pc:docMk/>
            <pc:sldMk cId="630218776" sldId="432"/>
            <ac:spMk id="17" creationId="{9B2E965C-4426-D265-9D2E-4BEC1182197B}"/>
          </ac:spMkLst>
        </pc:spChg>
        <pc:spChg chg="mod">
          <ac:chgData name="Thúy Mai" userId="222f1c7e07c9bd7a" providerId="LiveId" clId="{93E41E59-921B-4C0D-9EE6-12B59D7651A8}" dt="2022-11-30T13:49:18.134" v="769" actId="20577"/>
          <ac:spMkLst>
            <pc:docMk/>
            <pc:sldMk cId="630218776" sldId="432"/>
            <ac:spMk id="18" creationId="{F43036FE-6113-3083-330F-B9B938C0939A}"/>
          </ac:spMkLst>
        </pc:spChg>
        <pc:spChg chg="mod">
          <ac:chgData name="Thúy Mai" userId="222f1c7e07c9bd7a" providerId="LiveId" clId="{93E41E59-921B-4C0D-9EE6-12B59D7651A8}" dt="2022-11-30T13:49:33.285" v="775" actId="1076"/>
          <ac:spMkLst>
            <pc:docMk/>
            <pc:sldMk cId="630218776" sldId="432"/>
            <ac:spMk id="19" creationId="{960CFFED-B283-E57B-6DC1-2D9C3854DA8C}"/>
          </ac:spMkLst>
        </pc:sp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3789416745" sldId="433"/>
        </pc:sldMkLst>
        <pc:spChg chg="add mod">
          <ac:chgData name="Thúy Mai" userId="222f1c7e07c9bd7a" providerId="LiveId" clId="{93E41E59-921B-4C0D-9EE6-12B59D7651A8}" dt="2022-11-30T13:51:06.751" v="827" actId="1076"/>
          <ac:spMkLst>
            <pc:docMk/>
            <pc:sldMk cId="3789416745" sldId="433"/>
            <ac:spMk id="2" creationId="{98C4DE94-26E3-8F27-077D-7D07C0FC14EF}"/>
          </ac:spMkLst>
        </pc:spChg>
        <pc:spChg chg="del mod">
          <ac:chgData name="Thúy Mai" userId="222f1c7e07c9bd7a" providerId="LiveId" clId="{93E41E59-921B-4C0D-9EE6-12B59D7651A8}" dt="2022-11-30T13:50:56.345" v="823" actId="478"/>
          <ac:spMkLst>
            <pc:docMk/>
            <pc:sldMk cId="3789416745" sldId="433"/>
            <ac:spMk id="6" creationId="{4BC45F08-692D-07A8-9509-E9B190443A9E}"/>
          </ac:spMkLst>
        </pc:spChg>
        <pc:spChg chg="mod">
          <ac:chgData name="Thúy Mai" userId="222f1c7e07c9bd7a" providerId="LiveId" clId="{93E41E59-921B-4C0D-9EE6-12B59D7651A8}" dt="2022-11-30T13:50:12.696" v="807" actId="1076"/>
          <ac:spMkLst>
            <pc:docMk/>
            <pc:sldMk cId="3789416745" sldId="433"/>
            <ac:spMk id="11" creationId="{BED46BF2-C1DC-BF16-EDDE-C77712CC983F}"/>
          </ac:spMkLst>
        </pc:spChg>
        <pc:spChg chg="mod">
          <ac:chgData name="Thúy Mai" userId="222f1c7e07c9bd7a" providerId="LiveId" clId="{93E41E59-921B-4C0D-9EE6-12B59D7651A8}" dt="2022-11-30T13:50:26.910" v="812" actId="1076"/>
          <ac:spMkLst>
            <pc:docMk/>
            <pc:sldMk cId="3789416745" sldId="433"/>
            <ac:spMk id="12" creationId="{9EDD8079-57A7-48A2-4BFE-09335FC1F854}"/>
          </ac:spMkLst>
        </pc:spChg>
        <pc:spChg chg="del">
          <ac:chgData name="Thúy Mai" userId="222f1c7e07c9bd7a" providerId="LiveId" clId="{93E41E59-921B-4C0D-9EE6-12B59D7651A8}" dt="2022-11-30T13:49:53.975" v="799" actId="478"/>
          <ac:spMkLst>
            <pc:docMk/>
            <pc:sldMk cId="3789416745" sldId="433"/>
            <ac:spMk id="18" creationId="{F43036FE-6113-3083-330F-B9B938C0939A}"/>
          </ac:spMkLst>
        </pc:spChg>
        <pc:spChg chg="mod">
          <ac:chgData name="Thúy Mai" userId="222f1c7e07c9bd7a" providerId="LiveId" clId="{93E41E59-921B-4C0D-9EE6-12B59D7651A8}" dt="2022-11-30T13:51:11.003" v="834" actId="1036"/>
          <ac:spMkLst>
            <pc:docMk/>
            <pc:sldMk cId="3789416745" sldId="433"/>
            <ac:spMk id="19" creationId="{960CFFED-B283-E57B-6DC1-2D9C3854DA8C}"/>
          </ac:spMkLst>
        </pc:spChg>
      </pc:sldChg>
      <pc:sldChg chg="addSp delSp modSp add mod ord modTransition">
        <pc:chgData name="Thúy Mai" userId="222f1c7e07c9bd7a" providerId="LiveId" clId="{93E41E59-921B-4C0D-9EE6-12B59D7651A8}" dt="2022-12-01T05:17:22.624" v="4714"/>
        <pc:sldMkLst>
          <pc:docMk/>
          <pc:sldMk cId="1758104066" sldId="434"/>
        </pc:sldMkLst>
        <pc:spChg chg="mod">
          <ac:chgData name="Thúy Mai" userId="222f1c7e07c9bd7a" providerId="LiveId" clId="{93E41E59-921B-4C0D-9EE6-12B59D7651A8}" dt="2022-11-30T13:52:34.807" v="986" actId="20577"/>
          <ac:spMkLst>
            <pc:docMk/>
            <pc:sldMk cId="1758104066" sldId="434"/>
            <ac:spMk id="5" creationId="{B072010C-0CB3-F15A-57D9-CFDE500A8D48}"/>
          </ac:spMkLst>
        </pc:spChg>
        <pc:spChg chg="mod">
          <ac:chgData name="Thúy Mai" userId="222f1c7e07c9bd7a" providerId="LiveId" clId="{93E41E59-921B-4C0D-9EE6-12B59D7651A8}" dt="2022-11-30T13:51:41.244" v="899" actId="20577"/>
          <ac:spMkLst>
            <pc:docMk/>
            <pc:sldMk cId="1758104066" sldId="434"/>
            <ac:spMk id="7" creationId="{689BD84B-9E07-7DCD-87E8-FE928F53BEB0}"/>
          </ac:spMkLst>
        </pc:spChg>
        <pc:spChg chg="mod">
          <ac:chgData name="Thúy Mai" userId="222f1c7e07c9bd7a" providerId="LiveId" clId="{93E41E59-921B-4C0D-9EE6-12B59D7651A8}" dt="2022-11-30T13:52:03.200" v="970" actId="20577"/>
          <ac:spMkLst>
            <pc:docMk/>
            <pc:sldMk cId="1758104066" sldId="434"/>
            <ac:spMk id="9" creationId="{B95F491A-9DFD-7CCF-5AB8-865A95CE3B43}"/>
          </ac:spMkLst>
        </pc:spChg>
        <pc:spChg chg="mod">
          <ac:chgData name="Thúy Mai" userId="222f1c7e07c9bd7a" providerId="LiveId" clId="{93E41E59-921B-4C0D-9EE6-12B59D7651A8}" dt="2022-11-30T13:52:39.365" v="987" actId="14100"/>
          <ac:spMkLst>
            <pc:docMk/>
            <pc:sldMk cId="1758104066" sldId="434"/>
            <ac:spMk id="15" creationId="{57264208-4A58-6C31-CD37-50683E79D5D3}"/>
          </ac:spMkLst>
        </pc:spChg>
        <pc:graphicFrameChg chg="add del mod">
          <ac:chgData name="Thúy Mai" userId="222f1c7e07c9bd7a" providerId="LiveId" clId="{93E41E59-921B-4C0D-9EE6-12B59D7651A8}" dt="2022-11-30T13:52:17.737" v="973"/>
          <ac:graphicFrameMkLst>
            <pc:docMk/>
            <pc:sldMk cId="1758104066" sldId="434"/>
            <ac:graphicFrameMk id="2" creationId="{4960B917-2C62-DE43-EE41-E99A64B934F3}"/>
          </ac:graphicFrameMkLst>
        </pc:graphicFrame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1089137830" sldId="435"/>
        </pc:sldMkLst>
        <pc:spChg chg="del">
          <ac:chgData name="Thúy Mai" userId="222f1c7e07c9bd7a" providerId="LiveId" clId="{93E41E59-921B-4C0D-9EE6-12B59D7651A8}" dt="2022-11-30T13:52:44.426" v="989" actId="478"/>
          <ac:spMkLst>
            <pc:docMk/>
            <pc:sldMk cId="1089137830" sldId="435"/>
            <ac:spMk id="5" creationId="{B072010C-0CB3-F15A-57D9-CFDE500A8D48}"/>
          </ac:spMkLst>
        </pc:spChg>
        <pc:spChg chg="add del mod">
          <ac:chgData name="Thúy Mai" userId="222f1c7e07c9bd7a" providerId="LiveId" clId="{93E41E59-921B-4C0D-9EE6-12B59D7651A8}" dt="2022-11-30T13:53:06.044" v="997" actId="478"/>
          <ac:spMkLst>
            <pc:docMk/>
            <pc:sldMk cId="1089137830" sldId="435"/>
            <ac:spMk id="6" creationId="{47BC9066-D7FA-2223-03D3-D672DB065B82}"/>
          </ac:spMkLst>
        </pc:spChg>
        <pc:spChg chg="add mod">
          <ac:chgData name="Thúy Mai" userId="222f1c7e07c9bd7a" providerId="LiveId" clId="{93E41E59-921B-4C0D-9EE6-12B59D7651A8}" dt="2022-11-30T13:53:12.174" v="1000" actId="1076"/>
          <ac:spMkLst>
            <pc:docMk/>
            <pc:sldMk cId="1089137830" sldId="435"/>
            <ac:spMk id="10" creationId="{563044FF-784B-89D2-6266-A409696FB66A}"/>
          </ac:spMkLst>
        </pc:spChg>
        <pc:spChg chg="del">
          <ac:chgData name="Thúy Mai" userId="222f1c7e07c9bd7a" providerId="LiveId" clId="{93E41E59-921B-4C0D-9EE6-12B59D7651A8}" dt="2022-11-30T13:52:44.426" v="989" actId="478"/>
          <ac:spMkLst>
            <pc:docMk/>
            <pc:sldMk cId="1089137830" sldId="435"/>
            <ac:spMk id="15" creationId="{57264208-4A58-6C31-CD37-50683E79D5D3}"/>
          </ac:spMkLst>
        </pc:spChg>
        <pc:graphicFrameChg chg="add del mod">
          <ac:chgData name="Thúy Mai" userId="222f1c7e07c9bd7a" providerId="LiveId" clId="{93E41E59-921B-4C0D-9EE6-12B59D7651A8}" dt="2022-11-30T13:52:58.138" v="992"/>
          <ac:graphicFrameMkLst>
            <pc:docMk/>
            <pc:sldMk cId="1089137830" sldId="435"/>
            <ac:graphicFrameMk id="2" creationId="{2AB75BD8-E281-0594-1EE3-661299614365}"/>
          </ac:graphicFrameMkLst>
        </pc:graphicFrameChg>
        <pc:picChg chg="del">
          <ac:chgData name="Thúy Mai" userId="222f1c7e07c9bd7a" providerId="LiveId" clId="{93E41E59-921B-4C0D-9EE6-12B59D7651A8}" dt="2022-11-30T13:52:44.426" v="989" actId="478"/>
          <ac:picMkLst>
            <pc:docMk/>
            <pc:sldMk cId="1089137830" sldId="435"/>
            <ac:picMk id="13" creationId="{E66E9A26-71C6-E1D8-BB12-0C757FB6D89C}"/>
          </ac:picMkLst>
        </pc:picChg>
      </pc:sldChg>
      <pc:sldChg chg="addSp delSp modSp new mod modTransition modAnim">
        <pc:chgData name="Thúy Mai" userId="222f1c7e07c9bd7a" providerId="LiveId" clId="{93E41E59-921B-4C0D-9EE6-12B59D7651A8}" dt="2022-12-01T05:17:22.624" v="4714"/>
        <pc:sldMkLst>
          <pc:docMk/>
          <pc:sldMk cId="1855806087" sldId="436"/>
        </pc:sldMkLst>
        <pc:spChg chg="del">
          <ac:chgData name="Thúy Mai" userId="222f1c7e07c9bd7a" providerId="LiveId" clId="{93E41E59-921B-4C0D-9EE6-12B59D7651A8}" dt="2022-11-30T13:53:25.410" v="1002" actId="478"/>
          <ac:spMkLst>
            <pc:docMk/>
            <pc:sldMk cId="1855806087" sldId="436"/>
            <ac:spMk id="2" creationId="{F410D683-1AC6-15AE-985D-3FBF4494695D}"/>
          </ac:spMkLst>
        </pc:spChg>
        <pc:spChg chg="del">
          <ac:chgData name="Thúy Mai" userId="222f1c7e07c9bd7a" providerId="LiveId" clId="{93E41E59-921B-4C0D-9EE6-12B59D7651A8}" dt="2022-11-30T13:53:25.410" v="1002" actId="478"/>
          <ac:spMkLst>
            <pc:docMk/>
            <pc:sldMk cId="1855806087" sldId="436"/>
            <ac:spMk id="3" creationId="{87DCEB1C-60D4-8361-9ED9-A73560B90CA9}"/>
          </ac:spMkLst>
        </pc:spChg>
        <pc:spChg chg="add mod">
          <ac:chgData name="Thúy Mai" userId="222f1c7e07c9bd7a" providerId="LiveId" clId="{93E41E59-921B-4C0D-9EE6-12B59D7651A8}" dt="2022-11-30T13:53:47.789" v="1019" actId="20577"/>
          <ac:spMkLst>
            <pc:docMk/>
            <pc:sldMk cId="1855806087" sldId="436"/>
            <ac:spMk id="6" creationId="{AF451F93-7AD6-518A-962C-152E53D72F67}"/>
          </ac:spMkLst>
        </pc:spChg>
        <pc:spChg chg="add mod">
          <ac:chgData name="Thúy Mai" userId="222f1c7e07c9bd7a" providerId="LiveId" clId="{93E41E59-921B-4C0D-9EE6-12B59D7651A8}" dt="2022-11-30T13:56:42.857" v="1134" actId="1076"/>
          <ac:spMkLst>
            <pc:docMk/>
            <pc:sldMk cId="1855806087" sldId="436"/>
            <ac:spMk id="9" creationId="{C0443E48-50B9-5581-EB28-538D379AD587}"/>
          </ac:spMkLst>
        </pc:spChg>
        <pc:graphicFrameChg chg="add del mod">
          <ac:chgData name="Thúy Mai" userId="222f1c7e07c9bd7a" providerId="LiveId" clId="{93E41E59-921B-4C0D-9EE6-12B59D7651A8}" dt="2022-11-30T13:53:26.462" v="1005"/>
          <ac:graphicFrameMkLst>
            <pc:docMk/>
            <pc:sldMk cId="1855806087" sldId="436"/>
            <ac:graphicFrameMk id="4" creationId="{F891E60A-6C03-7CA3-D824-FAEC821F8CA5}"/>
          </ac:graphicFrameMkLst>
        </pc:graphicFrameChg>
        <pc:graphicFrameChg chg="add del mod">
          <ac:chgData name="Thúy Mai" userId="222f1c7e07c9bd7a" providerId="LiveId" clId="{93E41E59-921B-4C0D-9EE6-12B59D7651A8}" dt="2022-11-30T13:53:56.123" v="1022"/>
          <ac:graphicFrameMkLst>
            <pc:docMk/>
            <pc:sldMk cId="1855806087" sldId="436"/>
            <ac:graphicFrameMk id="7" creationId="{00C1D418-0DAB-2E72-28D9-1D053A3F46A3}"/>
          </ac:graphicFrameMkLst>
        </pc:graphicFrameChg>
        <pc:graphicFrameChg chg="add del mod">
          <ac:chgData name="Thúy Mai" userId="222f1c7e07c9bd7a" providerId="LiveId" clId="{93E41E59-921B-4C0D-9EE6-12B59D7651A8}" dt="2022-11-30T13:54:20.777" v="1032"/>
          <ac:graphicFrameMkLst>
            <pc:docMk/>
            <pc:sldMk cId="1855806087" sldId="436"/>
            <ac:graphicFrameMk id="10" creationId="{4F913EFC-58F4-5CBD-8195-6972594D9DEC}"/>
          </ac:graphicFrameMkLst>
        </pc:graphicFrameChg>
        <pc:graphicFrameChg chg="add mod modGraphic">
          <ac:chgData name="Thúy Mai" userId="222f1c7e07c9bd7a" providerId="LiveId" clId="{93E41E59-921B-4C0D-9EE6-12B59D7651A8}" dt="2022-11-30T13:56:38.764" v="1133" actId="1076"/>
          <ac:graphicFrameMkLst>
            <pc:docMk/>
            <pc:sldMk cId="1855806087" sldId="436"/>
            <ac:graphicFrameMk id="11" creationId="{2BAAA5BF-F573-7A6E-4781-51F7F1456E4B}"/>
          </ac:graphicFrameMkLst>
        </pc:graphicFrameChg>
        <pc:picChg chg="add mod">
          <ac:chgData name="Thúy Mai" userId="222f1c7e07c9bd7a" providerId="LiveId" clId="{93E41E59-921B-4C0D-9EE6-12B59D7651A8}" dt="2022-11-30T13:56:34.353" v="1132" actId="1076"/>
          <ac:picMkLst>
            <pc:docMk/>
            <pc:sldMk cId="1855806087" sldId="436"/>
            <ac:picMk id="12" creationId="{BA0BADE3-8FC3-A922-D8B4-9309EBB5E9C4}"/>
          </ac:picMkLst>
        </pc:picChg>
        <pc:picChg chg="add mod">
          <ac:chgData name="Thúy Mai" userId="222f1c7e07c9bd7a" providerId="LiveId" clId="{93E41E59-921B-4C0D-9EE6-12B59D7651A8}" dt="2022-11-30T13:58:18.523" v="1175" actId="1076"/>
          <ac:picMkLst>
            <pc:docMk/>
            <pc:sldMk cId="1855806087" sldId="436"/>
            <ac:picMk id="13" creationId="{966128FD-0356-5338-8546-800BAEA04B4A}"/>
          </ac:picMkLst>
        </pc:picChg>
      </pc:sldChg>
      <pc:sldChg chg="addSp delSp modSp add mod ord modTransition modAnim">
        <pc:chgData name="Thúy Mai" userId="222f1c7e07c9bd7a" providerId="LiveId" clId="{93E41E59-921B-4C0D-9EE6-12B59D7651A8}" dt="2022-12-01T05:17:22.624" v="4714"/>
        <pc:sldMkLst>
          <pc:docMk/>
          <pc:sldMk cId="89181021" sldId="437"/>
        </pc:sldMkLst>
        <pc:spChg chg="mod">
          <ac:chgData name="Thúy Mai" userId="222f1c7e07c9bd7a" providerId="LiveId" clId="{93E41E59-921B-4C0D-9EE6-12B59D7651A8}" dt="2022-11-30T13:55:56.221" v="1121" actId="14100"/>
          <ac:spMkLst>
            <pc:docMk/>
            <pc:sldMk cId="89181021" sldId="437"/>
            <ac:spMk id="5" creationId="{B072010C-0CB3-F15A-57D9-CFDE500A8D48}"/>
          </ac:spMkLst>
        </pc:spChg>
        <pc:spChg chg="mod">
          <ac:chgData name="Thúy Mai" userId="222f1c7e07c9bd7a" providerId="LiveId" clId="{93E41E59-921B-4C0D-9EE6-12B59D7651A8}" dt="2022-11-30T13:55:24.350" v="1055" actId="207"/>
          <ac:spMkLst>
            <pc:docMk/>
            <pc:sldMk cId="89181021" sldId="437"/>
            <ac:spMk id="9" creationId="{B95F491A-9DFD-7CCF-5AB8-865A95CE3B43}"/>
          </ac:spMkLst>
        </pc:spChg>
        <pc:graphicFrameChg chg="add del mod">
          <ac:chgData name="Thúy Mai" userId="222f1c7e07c9bd7a" providerId="LiveId" clId="{93E41E59-921B-4C0D-9EE6-12B59D7651A8}" dt="2022-11-30T13:55:14.806" v="1050"/>
          <ac:graphicFrameMkLst>
            <pc:docMk/>
            <pc:sldMk cId="89181021" sldId="437"/>
            <ac:graphicFrameMk id="2" creationId="{11C7464E-C666-9E41-8DEE-5D4A22E8CE58}"/>
          </ac:graphicFrameMkLst>
        </pc:graphicFrameChg>
        <pc:picChg chg="add mod">
          <ac:chgData name="Thúy Mai" userId="222f1c7e07c9bd7a" providerId="LiveId" clId="{93E41E59-921B-4C0D-9EE6-12B59D7651A8}" dt="2022-11-30T13:56:15.900" v="1125" actId="1076"/>
          <ac:picMkLst>
            <pc:docMk/>
            <pc:sldMk cId="89181021" sldId="437"/>
            <ac:picMk id="6" creationId="{D9E14B8B-E072-BB90-B5C8-E3A27DF19BA3}"/>
          </ac:picMkLst>
        </pc:pic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2950655402" sldId="438"/>
        </pc:sldMkLst>
        <pc:spChg chg="add mod">
          <ac:chgData name="Thúy Mai" userId="222f1c7e07c9bd7a" providerId="LiveId" clId="{93E41E59-921B-4C0D-9EE6-12B59D7651A8}" dt="2022-11-30T14:00:02.724" v="1210" actId="1076"/>
          <ac:spMkLst>
            <pc:docMk/>
            <pc:sldMk cId="2950655402" sldId="438"/>
            <ac:spMk id="3" creationId="{27361463-FC85-6EAE-B29A-AFC98509F4FB}"/>
          </ac:spMkLst>
        </pc:spChg>
        <pc:spChg chg="add mod">
          <ac:chgData name="Thúy Mai" userId="222f1c7e07c9bd7a" providerId="LiveId" clId="{93E41E59-921B-4C0D-9EE6-12B59D7651A8}" dt="2022-11-30T14:00:02.724" v="1210" actId="1076"/>
          <ac:spMkLst>
            <pc:docMk/>
            <pc:sldMk cId="2950655402" sldId="438"/>
            <ac:spMk id="4" creationId="{AF92140B-0BFB-F65F-1235-6B916E6B6D0A}"/>
          </ac:spMkLst>
        </pc:spChg>
        <pc:spChg chg="mod">
          <ac:chgData name="Thúy Mai" userId="222f1c7e07c9bd7a" providerId="LiveId" clId="{93E41E59-921B-4C0D-9EE6-12B59D7651A8}" dt="2022-11-30T13:58:35.241" v="1180" actId="20577"/>
          <ac:spMkLst>
            <pc:docMk/>
            <pc:sldMk cId="2950655402" sldId="438"/>
            <ac:spMk id="6" creationId="{AF451F93-7AD6-518A-962C-152E53D72F67}"/>
          </ac:spMkLst>
        </pc:spChg>
        <pc:spChg chg="del">
          <ac:chgData name="Thúy Mai" userId="222f1c7e07c9bd7a" providerId="LiveId" clId="{93E41E59-921B-4C0D-9EE6-12B59D7651A8}" dt="2022-11-30T13:58:32.435" v="1179" actId="478"/>
          <ac:spMkLst>
            <pc:docMk/>
            <pc:sldMk cId="2950655402" sldId="438"/>
            <ac:spMk id="9" creationId="{C0443E48-50B9-5581-EB28-538D379AD587}"/>
          </ac:spMkLst>
        </pc:spChg>
        <pc:graphicFrameChg chg="mod modGraphic">
          <ac:chgData name="Thúy Mai" userId="222f1c7e07c9bd7a" providerId="LiveId" clId="{93E41E59-921B-4C0D-9EE6-12B59D7651A8}" dt="2022-11-30T14:00:02.724" v="1210" actId="1076"/>
          <ac:graphicFrameMkLst>
            <pc:docMk/>
            <pc:sldMk cId="2950655402" sldId="438"/>
            <ac:graphicFrameMk id="11" creationId="{2BAAA5BF-F573-7A6E-4781-51F7F1456E4B}"/>
          </ac:graphicFrameMkLst>
        </pc:graphicFrameChg>
        <pc:picChg chg="mod">
          <ac:chgData name="Thúy Mai" userId="222f1c7e07c9bd7a" providerId="LiveId" clId="{93E41E59-921B-4C0D-9EE6-12B59D7651A8}" dt="2022-11-30T13:58:39.799" v="1182" actId="1076"/>
          <ac:picMkLst>
            <pc:docMk/>
            <pc:sldMk cId="2950655402" sldId="438"/>
            <ac:picMk id="12" creationId="{BA0BADE3-8FC3-A922-D8B4-9309EBB5E9C4}"/>
          </ac:picMkLst>
        </pc:picChg>
        <pc:picChg chg="del mod">
          <ac:chgData name="Thúy Mai" userId="222f1c7e07c9bd7a" providerId="LiveId" clId="{93E41E59-921B-4C0D-9EE6-12B59D7651A8}" dt="2022-11-30T13:58:28.910" v="1178" actId="478"/>
          <ac:picMkLst>
            <pc:docMk/>
            <pc:sldMk cId="2950655402" sldId="438"/>
            <ac:picMk id="13" creationId="{966128FD-0356-5338-8546-800BAEA04B4A}"/>
          </ac:picMkLst>
        </pc:pic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421863563" sldId="439"/>
        </pc:sldMkLst>
        <pc:spChg chg="add mod">
          <ac:chgData name="Thúy Mai" userId="222f1c7e07c9bd7a" providerId="LiveId" clId="{93E41E59-921B-4C0D-9EE6-12B59D7651A8}" dt="2022-11-30T14:01:23.384" v="1240" actId="1076"/>
          <ac:spMkLst>
            <pc:docMk/>
            <pc:sldMk cId="421863563" sldId="439"/>
            <ac:spMk id="2" creationId="{E2D0C06E-674F-2F90-A2FC-97AF08ECF530}"/>
          </ac:spMkLst>
        </pc:spChg>
        <pc:spChg chg="del mod">
          <ac:chgData name="Thúy Mai" userId="222f1c7e07c9bd7a" providerId="LiveId" clId="{93E41E59-921B-4C0D-9EE6-12B59D7651A8}" dt="2022-11-30T14:00:22.641" v="1216" actId="478"/>
          <ac:spMkLst>
            <pc:docMk/>
            <pc:sldMk cId="421863563" sldId="439"/>
            <ac:spMk id="3" creationId="{27361463-FC85-6EAE-B29A-AFC98509F4FB}"/>
          </ac:spMkLst>
        </pc:spChg>
        <pc:spChg chg="mod">
          <ac:chgData name="Thúy Mai" userId="222f1c7e07c9bd7a" providerId="LiveId" clId="{93E41E59-921B-4C0D-9EE6-12B59D7651A8}" dt="2022-11-30T14:01:23.384" v="1240" actId="1076"/>
          <ac:spMkLst>
            <pc:docMk/>
            <pc:sldMk cId="421863563" sldId="439"/>
            <ac:spMk id="4" creationId="{AF92140B-0BFB-F65F-1235-6B916E6B6D0A}"/>
          </ac:spMkLst>
        </pc:spChg>
        <pc:spChg chg="add mod">
          <ac:chgData name="Thúy Mai" userId="222f1c7e07c9bd7a" providerId="LiveId" clId="{93E41E59-921B-4C0D-9EE6-12B59D7651A8}" dt="2022-11-30T14:01:23.384" v="1240" actId="1076"/>
          <ac:spMkLst>
            <pc:docMk/>
            <pc:sldMk cId="421863563" sldId="439"/>
            <ac:spMk id="5" creationId="{A237C272-1310-FAAB-8EF9-DA5A0C210882}"/>
          </ac:spMkLst>
        </pc:spChg>
        <pc:spChg chg="mod">
          <ac:chgData name="Thúy Mai" userId="222f1c7e07c9bd7a" providerId="LiveId" clId="{93E41E59-921B-4C0D-9EE6-12B59D7651A8}" dt="2022-11-30T14:01:25.490" v="1241" actId="1076"/>
          <ac:spMkLst>
            <pc:docMk/>
            <pc:sldMk cId="421863563" sldId="439"/>
            <ac:spMk id="6" creationId="{AF451F93-7AD6-518A-962C-152E53D72F67}"/>
          </ac:spMkLst>
        </pc:spChg>
        <pc:graphicFrameChg chg="mod modGraphic">
          <ac:chgData name="Thúy Mai" userId="222f1c7e07c9bd7a" providerId="LiveId" clId="{93E41E59-921B-4C0D-9EE6-12B59D7651A8}" dt="2022-11-30T14:01:23.384" v="1240" actId="1076"/>
          <ac:graphicFrameMkLst>
            <pc:docMk/>
            <pc:sldMk cId="421863563" sldId="439"/>
            <ac:graphicFrameMk id="11" creationId="{2BAAA5BF-F573-7A6E-4781-51F7F1456E4B}"/>
          </ac:graphicFrameMkLst>
        </pc:graphicFrameChg>
      </pc:sldChg>
      <pc:sldChg chg="delSp new del mod">
        <pc:chgData name="Thúy Mai" userId="222f1c7e07c9bd7a" providerId="LiveId" clId="{93E41E59-921B-4C0D-9EE6-12B59D7651A8}" dt="2022-11-30T14:12:53.376" v="1680" actId="47"/>
        <pc:sldMkLst>
          <pc:docMk/>
          <pc:sldMk cId="801114786" sldId="440"/>
        </pc:sldMkLst>
        <pc:spChg chg="del">
          <ac:chgData name="Thúy Mai" userId="222f1c7e07c9bd7a" providerId="LiveId" clId="{93E41E59-921B-4C0D-9EE6-12B59D7651A8}" dt="2022-11-30T14:01:32.940" v="1245" actId="478"/>
          <ac:spMkLst>
            <pc:docMk/>
            <pc:sldMk cId="801114786" sldId="440"/>
            <ac:spMk id="2" creationId="{B2E38885-729C-6530-A5A9-7B55C104589C}"/>
          </ac:spMkLst>
        </pc:spChg>
        <pc:spChg chg="del">
          <ac:chgData name="Thúy Mai" userId="222f1c7e07c9bd7a" providerId="LiveId" clId="{93E41E59-921B-4C0D-9EE6-12B59D7651A8}" dt="2022-11-30T14:01:32.940" v="1245" actId="478"/>
          <ac:spMkLst>
            <pc:docMk/>
            <pc:sldMk cId="801114786" sldId="440"/>
            <ac:spMk id="3" creationId="{1088588C-2128-181C-8EE9-95D27DBE32F4}"/>
          </ac:spMkLst>
        </pc:spChg>
      </pc:sldChg>
      <pc:sldChg chg="new del">
        <pc:chgData name="Thúy Mai" userId="222f1c7e07c9bd7a" providerId="LiveId" clId="{93E41E59-921B-4C0D-9EE6-12B59D7651A8}" dt="2022-11-30T14:12:53.579" v="1681" actId="47"/>
        <pc:sldMkLst>
          <pc:docMk/>
          <pc:sldMk cId="3864776455" sldId="441"/>
        </pc:sldMkLst>
      </pc:sldChg>
      <pc:sldChg chg="addSp delSp modSp add mod ord modTransition delAnim">
        <pc:chgData name="Thúy Mai" userId="222f1c7e07c9bd7a" providerId="LiveId" clId="{93E41E59-921B-4C0D-9EE6-12B59D7651A8}" dt="2022-12-01T05:17:22.624" v="4714"/>
        <pc:sldMkLst>
          <pc:docMk/>
          <pc:sldMk cId="302501711" sldId="442"/>
        </pc:sldMkLst>
        <pc:spChg chg="del">
          <ac:chgData name="Thúy Mai" userId="222f1c7e07c9bd7a" providerId="LiveId" clId="{93E41E59-921B-4C0D-9EE6-12B59D7651A8}" dt="2022-11-30T14:02:20.422" v="1321" actId="478"/>
          <ac:spMkLst>
            <pc:docMk/>
            <pc:sldMk cId="302501711" sldId="442"/>
            <ac:spMk id="5" creationId="{B072010C-0CB3-F15A-57D9-CFDE500A8D48}"/>
          </ac:spMkLst>
        </pc:spChg>
        <pc:spChg chg="mod">
          <ac:chgData name="Thúy Mai" userId="222f1c7e07c9bd7a" providerId="LiveId" clId="{93E41E59-921B-4C0D-9EE6-12B59D7651A8}" dt="2022-11-30T14:02:05.996" v="1320" actId="20577"/>
          <ac:spMkLst>
            <pc:docMk/>
            <pc:sldMk cId="302501711" sldId="442"/>
            <ac:spMk id="9" creationId="{B95F491A-9DFD-7CCF-5AB8-865A95CE3B43}"/>
          </ac:spMkLst>
        </pc:spChg>
        <pc:spChg chg="mod">
          <ac:chgData name="Thúy Mai" userId="222f1c7e07c9bd7a" providerId="LiveId" clId="{93E41E59-921B-4C0D-9EE6-12B59D7651A8}" dt="2022-11-30T14:02:41.543" v="1332" actId="1076"/>
          <ac:spMkLst>
            <pc:docMk/>
            <pc:sldMk cId="302501711" sldId="442"/>
            <ac:spMk id="15" creationId="{57264208-4A58-6C31-CD37-50683E79D5D3}"/>
          </ac:spMkLst>
        </pc:spChg>
        <pc:graphicFrameChg chg="add del mod">
          <ac:chgData name="Thúy Mai" userId="222f1c7e07c9bd7a" providerId="LiveId" clId="{93E41E59-921B-4C0D-9EE6-12B59D7651A8}" dt="2022-11-30T14:02:24.880" v="1324"/>
          <ac:graphicFrameMkLst>
            <pc:docMk/>
            <pc:sldMk cId="302501711" sldId="442"/>
            <ac:graphicFrameMk id="2" creationId="{AAC4E5CF-34AA-6471-9D7E-8C40E967DBF5}"/>
          </ac:graphicFrameMkLst>
        </pc:graphicFrameChg>
        <pc:picChg chg="del mod">
          <ac:chgData name="Thúy Mai" userId="222f1c7e07c9bd7a" providerId="LiveId" clId="{93E41E59-921B-4C0D-9EE6-12B59D7651A8}" dt="2022-11-30T14:02:48.372" v="1333" actId="478"/>
          <ac:picMkLst>
            <pc:docMk/>
            <pc:sldMk cId="302501711" sldId="442"/>
            <ac:picMk id="6" creationId="{D9E14B8B-E072-BB90-B5C8-E3A27DF19BA3}"/>
          </ac:picMkLst>
        </pc:pic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3894513369" sldId="443"/>
        </pc:sldMkLst>
        <pc:spChg chg="add mod">
          <ac:chgData name="Thúy Mai" userId="222f1c7e07c9bd7a" providerId="LiveId" clId="{93E41E59-921B-4C0D-9EE6-12B59D7651A8}" dt="2022-11-30T14:04:01.767" v="1359" actId="1076"/>
          <ac:spMkLst>
            <pc:docMk/>
            <pc:sldMk cId="3894513369" sldId="443"/>
            <ac:spMk id="2" creationId="{5BFAA68D-5BAF-AE04-8890-F2D62F15DA3F}"/>
          </ac:spMkLst>
        </pc:spChg>
        <pc:spChg chg="add mod">
          <ac:chgData name="Thúy Mai" userId="222f1c7e07c9bd7a" providerId="LiveId" clId="{93E41E59-921B-4C0D-9EE6-12B59D7651A8}" dt="2022-11-30T14:03:47.922" v="1354" actId="1076"/>
          <ac:spMkLst>
            <pc:docMk/>
            <pc:sldMk cId="3894513369" sldId="443"/>
            <ac:spMk id="4" creationId="{E7C37D01-5767-085F-709C-EAC6F5B57B09}"/>
          </ac:spMkLst>
        </pc:spChg>
        <pc:spChg chg="add del mod">
          <ac:chgData name="Thúy Mai" userId="222f1c7e07c9bd7a" providerId="LiveId" clId="{93E41E59-921B-4C0D-9EE6-12B59D7651A8}" dt="2022-11-30T14:05:04.116" v="1381" actId="478"/>
          <ac:spMkLst>
            <pc:docMk/>
            <pc:sldMk cId="3894513369" sldId="443"/>
            <ac:spMk id="10" creationId="{35A00716-62CE-49F2-16C6-A39233614789}"/>
          </ac:spMkLst>
        </pc:spChg>
        <pc:spChg chg="add mod">
          <ac:chgData name="Thúy Mai" userId="222f1c7e07c9bd7a" providerId="LiveId" clId="{93E41E59-921B-4C0D-9EE6-12B59D7651A8}" dt="2022-11-30T14:04:25.199" v="1367" actId="14100"/>
          <ac:spMkLst>
            <pc:docMk/>
            <pc:sldMk cId="3894513369" sldId="443"/>
            <ac:spMk id="11" creationId="{9BE53670-E3BE-3F1F-AA60-90AAC00EB4D4}"/>
          </ac:spMkLst>
        </pc:spChg>
        <pc:spChg chg="add mod">
          <ac:chgData name="Thúy Mai" userId="222f1c7e07c9bd7a" providerId="LiveId" clId="{93E41E59-921B-4C0D-9EE6-12B59D7651A8}" dt="2022-11-30T14:04:36.289" v="1372"/>
          <ac:spMkLst>
            <pc:docMk/>
            <pc:sldMk cId="3894513369" sldId="443"/>
            <ac:spMk id="12" creationId="{0E450004-F2D5-652A-BBE6-2A31957E4F5D}"/>
          </ac:spMkLst>
        </pc:spChg>
        <pc:spChg chg="add mod">
          <ac:chgData name="Thúy Mai" userId="222f1c7e07c9bd7a" providerId="LiveId" clId="{93E41E59-921B-4C0D-9EE6-12B59D7651A8}" dt="2022-11-30T14:04:52.351" v="1378" actId="1076"/>
          <ac:spMkLst>
            <pc:docMk/>
            <pc:sldMk cId="3894513369" sldId="443"/>
            <ac:spMk id="14" creationId="{64DDB47A-5195-28DC-2C1F-6E38A7915677}"/>
          </ac:spMkLst>
        </pc:spChg>
        <pc:spChg chg="del">
          <ac:chgData name="Thúy Mai" userId="222f1c7e07c9bd7a" providerId="LiveId" clId="{93E41E59-921B-4C0D-9EE6-12B59D7651A8}" dt="2022-11-30T14:02:53.053" v="1335" actId="478"/>
          <ac:spMkLst>
            <pc:docMk/>
            <pc:sldMk cId="3894513369" sldId="443"/>
            <ac:spMk id="15" creationId="{57264208-4A58-6C31-CD37-50683E79D5D3}"/>
          </ac:spMkLst>
        </pc:spChg>
        <pc:graphicFrameChg chg="add del mod">
          <ac:chgData name="Thúy Mai" userId="222f1c7e07c9bd7a" providerId="LiveId" clId="{93E41E59-921B-4C0D-9EE6-12B59D7651A8}" dt="2022-11-30T14:03:21.111" v="1341"/>
          <ac:graphicFrameMkLst>
            <pc:docMk/>
            <pc:sldMk cId="3894513369" sldId="443"/>
            <ac:graphicFrameMk id="5" creationId="{F0F683D3-EAD7-3C45-70E3-FB8D2B996B7E}"/>
          </ac:graphicFrameMkLst>
        </pc:graphicFrameChg>
        <pc:picChg chg="del">
          <ac:chgData name="Thúy Mai" userId="222f1c7e07c9bd7a" providerId="LiveId" clId="{93E41E59-921B-4C0D-9EE6-12B59D7651A8}" dt="2022-11-30T14:02:53.053" v="1335" actId="478"/>
          <ac:picMkLst>
            <pc:docMk/>
            <pc:sldMk cId="3894513369" sldId="443"/>
            <ac:picMk id="13" creationId="{E66E9A26-71C6-E1D8-BB12-0C757FB6D89C}"/>
          </ac:picMkLst>
        </pc:pic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3138547985" sldId="444"/>
        </pc:sldMkLst>
        <pc:spChg chg="mod">
          <ac:chgData name="Thúy Mai" userId="222f1c7e07c9bd7a" providerId="LiveId" clId="{93E41E59-921B-4C0D-9EE6-12B59D7651A8}" dt="2022-11-30T14:07:15.974" v="1502" actId="14100"/>
          <ac:spMkLst>
            <pc:docMk/>
            <pc:sldMk cId="3138547985" sldId="444"/>
            <ac:spMk id="2" creationId="{5BFAA68D-5BAF-AE04-8890-F2D62F15DA3F}"/>
          </ac:spMkLst>
        </pc:spChg>
        <pc:spChg chg="mod">
          <ac:chgData name="Thúy Mai" userId="222f1c7e07c9bd7a" providerId="LiveId" clId="{93E41E59-921B-4C0D-9EE6-12B59D7651A8}" dt="2022-11-30T14:07:02.767" v="1499" actId="20577"/>
          <ac:spMkLst>
            <pc:docMk/>
            <pc:sldMk cId="3138547985" sldId="444"/>
            <ac:spMk id="4" creationId="{E7C37D01-5767-085F-709C-EAC6F5B57B09}"/>
          </ac:spMkLst>
        </pc:spChg>
        <pc:spChg chg="add del mod">
          <ac:chgData name="Thúy Mai" userId="222f1c7e07c9bd7a" providerId="LiveId" clId="{93E41E59-921B-4C0D-9EE6-12B59D7651A8}" dt="2022-11-30T14:07:25.532" v="1506" actId="478"/>
          <ac:spMkLst>
            <pc:docMk/>
            <pc:sldMk cId="3138547985" sldId="444"/>
            <ac:spMk id="5" creationId="{E535F4E3-1594-95C7-4CE0-13D0605CDC5E}"/>
          </ac:spMkLst>
        </pc:spChg>
        <pc:spChg chg="add mod">
          <ac:chgData name="Thúy Mai" userId="222f1c7e07c9bd7a" providerId="LiveId" clId="{93E41E59-921B-4C0D-9EE6-12B59D7651A8}" dt="2022-11-30T14:07:56.752" v="1522" actId="113"/>
          <ac:spMkLst>
            <pc:docMk/>
            <pc:sldMk cId="3138547985" sldId="444"/>
            <ac:spMk id="6" creationId="{B5E16A72-CE7B-7222-9B5A-7BF35D5242C0}"/>
          </ac:spMkLst>
        </pc:spChg>
        <pc:spChg chg="del mod">
          <ac:chgData name="Thúy Mai" userId="222f1c7e07c9bd7a" providerId="LiveId" clId="{93E41E59-921B-4C0D-9EE6-12B59D7651A8}" dt="2022-11-30T14:06:26.869" v="1432" actId="478"/>
          <ac:spMkLst>
            <pc:docMk/>
            <pc:sldMk cId="3138547985" sldId="444"/>
            <ac:spMk id="10" creationId="{35A00716-62CE-49F2-16C6-A39233614789}"/>
          </ac:spMkLst>
        </pc:spChg>
        <pc:spChg chg="del mod">
          <ac:chgData name="Thúy Mai" userId="222f1c7e07c9bd7a" providerId="LiveId" clId="{93E41E59-921B-4C0D-9EE6-12B59D7651A8}" dt="2022-11-30T14:07:23.474" v="1504" actId="478"/>
          <ac:spMkLst>
            <pc:docMk/>
            <pc:sldMk cId="3138547985" sldId="444"/>
            <ac:spMk id="11" creationId="{9BE53670-E3BE-3F1F-AA60-90AAC00EB4D4}"/>
          </ac:spMkLst>
        </pc:spChg>
        <pc:spChg chg="del mod">
          <ac:chgData name="Thúy Mai" userId="222f1c7e07c9bd7a" providerId="LiveId" clId="{93E41E59-921B-4C0D-9EE6-12B59D7651A8}" dt="2022-11-30T14:07:21.810" v="1503" actId="478"/>
          <ac:spMkLst>
            <pc:docMk/>
            <pc:sldMk cId="3138547985" sldId="444"/>
            <ac:spMk id="12" creationId="{0E450004-F2D5-652A-BBE6-2A31957E4F5D}"/>
          </ac:spMkLst>
        </pc:spChg>
        <pc:spChg chg="add del mod">
          <ac:chgData name="Thúy Mai" userId="222f1c7e07c9bd7a" providerId="LiveId" clId="{93E41E59-921B-4C0D-9EE6-12B59D7651A8}" dt="2022-11-30T14:08:05.828" v="1525" actId="478"/>
          <ac:spMkLst>
            <pc:docMk/>
            <pc:sldMk cId="3138547985" sldId="444"/>
            <ac:spMk id="13" creationId="{DDD309DE-8C7B-BAD1-333C-60243A85F6A3}"/>
          </ac:spMkLst>
        </pc:spChg>
        <pc:spChg chg="del mod">
          <ac:chgData name="Thúy Mai" userId="222f1c7e07c9bd7a" providerId="LiveId" clId="{93E41E59-921B-4C0D-9EE6-12B59D7651A8}" dt="2022-11-30T14:07:24.221" v="1505" actId="478"/>
          <ac:spMkLst>
            <pc:docMk/>
            <pc:sldMk cId="3138547985" sldId="444"/>
            <ac:spMk id="14" creationId="{64DDB47A-5195-28DC-2C1F-6E38A7915677}"/>
          </ac:spMkLst>
        </pc:spChg>
        <pc:spChg chg="add del mod">
          <ac:chgData name="Thúy Mai" userId="222f1c7e07c9bd7a" providerId="LiveId" clId="{93E41E59-921B-4C0D-9EE6-12B59D7651A8}" dt="2022-11-30T14:07:34.540" v="1511" actId="478"/>
          <ac:spMkLst>
            <pc:docMk/>
            <pc:sldMk cId="3138547985" sldId="444"/>
            <ac:spMk id="16" creationId="{C6B0222D-25D3-4EBC-1387-9162F4D37510}"/>
          </ac:spMkLst>
        </pc:spChg>
        <pc:spChg chg="add mod">
          <ac:chgData name="Thúy Mai" userId="222f1c7e07c9bd7a" providerId="LiveId" clId="{93E41E59-921B-4C0D-9EE6-12B59D7651A8}" dt="2022-11-30T14:07:58.498" v="1523" actId="113"/>
          <ac:spMkLst>
            <pc:docMk/>
            <pc:sldMk cId="3138547985" sldId="444"/>
            <ac:spMk id="17" creationId="{7B017239-A58E-4CE1-C190-CA1CCFA130AA}"/>
          </ac:spMkLst>
        </pc:spChg>
        <pc:picChg chg="mod">
          <ac:chgData name="Thúy Mai" userId="222f1c7e07c9bd7a" providerId="LiveId" clId="{93E41E59-921B-4C0D-9EE6-12B59D7651A8}" dt="2022-11-30T14:07:54.884" v="1521" actId="1076"/>
          <ac:picMkLst>
            <pc:docMk/>
            <pc:sldMk cId="3138547985" sldId="444"/>
            <ac:picMk id="3" creationId="{386DF0B2-24C0-81B1-5861-A4B614967709}"/>
          </ac:picMkLst>
        </pc:picChg>
        <pc:picChg chg="add mod">
          <ac:chgData name="Thúy Mai" userId="222f1c7e07c9bd7a" providerId="LiveId" clId="{93E41E59-921B-4C0D-9EE6-12B59D7651A8}" dt="2022-11-30T14:07:29.642" v="1508"/>
          <ac:picMkLst>
            <pc:docMk/>
            <pc:sldMk cId="3138547985" sldId="444"/>
            <ac:picMk id="15" creationId="{2600FF57-FE7C-FF81-A6CB-5A191339B37C}"/>
          </ac:picMkLst>
        </pc:picChg>
      </pc:sldChg>
      <pc:sldChg chg="delSp add mod ord modTransition">
        <pc:chgData name="Thúy Mai" userId="222f1c7e07c9bd7a" providerId="LiveId" clId="{93E41E59-921B-4C0D-9EE6-12B59D7651A8}" dt="2022-12-01T05:17:22.624" v="4714"/>
        <pc:sldMkLst>
          <pc:docMk/>
          <pc:sldMk cId="1907264653" sldId="445"/>
        </pc:sldMkLst>
        <pc:spChg chg="del">
          <ac:chgData name="Thúy Mai" userId="222f1c7e07c9bd7a" providerId="LiveId" clId="{93E41E59-921B-4C0D-9EE6-12B59D7651A8}" dt="2022-11-30T14:06:48.902" v="1444" actId="21"/>
          <ac:spMkLst>
            <pc:docMk/>
            <pc:sldMk cId="1907264653" sldId="445"/>
            <ac:spMk id="10" creationId="{35A00716-62CE-49F2-16C6-A39233614789}"/>
          </ac:spMkLst>
        </pc:spChg>
      </pc:sldChg>
      <pc:sldChg chg="addSp delSp modSp add mod modTransition modAnim">
        <pc:chgData name="Thúy Mai" userId="222f1c7e07c9bd7a" providerId="LiveId" clId="{93E41E59-921B-4C0D-9EE6-12B59D7651A8}" dt="2022-12-01T05:17:22.624" v="4714"/>
        <pc:sldMkLst>
          <pc:docMk/>
          <pc:sldMk cId="2101382498" sldId="446"/>
        </pc:sldMkLst>
        <pc:spChg chg="mod">
          <ac:chgData name="Thúy Mai" userId="222f1c7e07c9bd7a" providerId="LiveId" clId="{93E41E59-921B-4C0D-9EE6-12B59D7651A8}" dt="2022-11-30T14:08:26.350" v="1536"/>
          <ac:spMkLst>
            <pc:docMk/>
            <pc:sldMk cId="2101382498" sldId="446"/>
            <ac:spMk id="2" creationId="{5BFAA68D-5BAF-AE04-8890-F2D62F15DA3F}"/>
          </ac:spMkLst>
        </pc:spChg>
        <pc:spChg chg="mod">
          <ac:chgData name="Thúy Mai" userId="222f1c7e07c9bd7a" providerId="LiveId" clId="{93E41E59-921B-4C0D-9EE6-12B59D7651A8}" dt="2022-11-30T14:08:19.813" v="1534" actId="115"/>
          <ac:spMkLst>
            <pc:docMk/>
            <pc:sldMk cId="2101382498" sldId="446"/>
            <ac:spMk id="4" creationId="{E7C37D01-5767-085F-709C-EAC6F5B57B09}"/>
          </ac:spMkLst>
        </pc:spChg>
        <pc:spChg chg="add mod">
          <ac:chgData name="Thúy Mai" userId="222f1c7e07c9bd7a" providerId="LiveId" clId="{93E41E59-921B-4C0D-9EE6-12B59D7651A8}" dt="2022-11-30T14:09:29.259" v="1564" actId="1076"/>
          <ac:spMkLst>
            <pc:docMk/>
            <pc:sldMk cId="2101382498" sldId="446"/>
            <ac:spMk id="5" creationId="{BBA495D8-4053-147E-7BEB-E3D773C65B16}"/>
          </ac:spMkLst>
        </pc:spChg>
        <pc:spChg chg="mod">
          <ac:chgData name="Thúy Mai" userId="222f1c7e07c9bd7a" providerId="LiveId" clId="{93E41E59-921B-4C0D-9EE6-12B59D7651A8}" dt="2022-11-30T14:08:36.350" v="1539" actId="1076"/>
          <ac:spMkLst>
            <pc:docMk/>
            <pc:sldMk cId="2101382498" sldId="446"/>
            <ac:spMk id="6" creationId="{B5E16A72-CE7B-7222-9B5A-7BF35D5242C0}"/>
          </ac:spMkLst>
        </pc:spChg>
        <pc:spChg chg="add mod">
          <ac:chgData name="Thúy Mai" userId="222f1c7e07c9bd7a" providerId="LiveId" clId="{93E41E59-921B-4C0D-9EE6-12B59D7651A8}" dt="2022-11-30T14:09:31.522" v="1565" actId="1076"/>
          <ac:spMkLst>
            <pc:docMk/>
            <pc:sldMk cId="2101382498" sldId="446"/>
            <ac:spMk id="10" creationId="{6FF8E39C-5C11-84F9-024A-A543E0556F78}"/>
          </ac:spMkLst>
        </pc:spChg>
        <pc:spChg chg="add mod">
          <ac:chgData name="Thúy Mai" userId="222f1c7e07c9bd7a" providerId="LiveId" clId="{93E41E59-921B-4C0D-9EE6-12B59D7651A8}" dt="2022-11-30T14:09:34.229" v="1566" actId="1076"/>
          <ac:spMkLst>
            <pc:docMk/>
            <pc:sldMk cId="2101382498" sldId="446"/>
            <ac:spMk id="11" creationId="{CED29F60-1933-AAF2-3B08-BA4409909A08}"/>
          </ac:spMkLst>
        </pc:spChg>
        <pc:spChg chg="del mod">
          <ac:chgData name="Thúy Mai" userId="222f1c7e07c9bd7a" providerId="LiveId" clId="{93E41E59-921B-4C0D-9EE6-12B59D7651A8}" dt="2022-11-30T14:09:16.152" v="1557" actId="478"/>
          <ac:spMkLst>
            <pc:docMk/>
            <pc:sldMk cId="2101382498" sldId="446"/>
            <ac:spMk id="13" creationId="{DDD309DE-8C7B-BAD1-333C-60243A85F6A3}"/>
          </ac:spMkLst>
        </pc:spChg>
        <pc:spChg chg="mod">
          <ac:chgData name="Thúy Mai" userId="222f1c7e07c9bd7a" providerId="LiveId" clId="{93E41E59-921B-4C0D-9EE6-12B59D7651A8}" dt="2022-11-30T14:08:44.689" v="1542" actId="1076"/>
          <ac:spMkLst>
            <pc:docMk/>
            <pc:sldMk cId="2101382498" sldId="446"/>
            <ac:spMk id="17" creationId="{7B017239-A58E-4CE1-C190-CA1CCFA130AA}"/>
          </ac:spMkLst>
        </pc:spChg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2915211820" sldId="447"/>
        </pc:sldMkLst>
        <pc:spChg chg="mod">
          <ac:chgData name="Thúy Mai" userId="222f1c7e07c9bd7a" providerId="LiveId" clId="{93E41E59-921B-4C0D-9EE6-12B59D7651A8}" dt="2022-11-30T14:11:15.184" v="1655" actId="1076"/>
          <ac:spMkLst>
            <pc:docMk/>
            <pc:sldMk cId="2915211820" sldId="447"/>
            <ac:spMk id="2" creationId="{5BFAA68D-5BAF-AE04-8890-F2D62F15DA3F}"/>
          </ac:spMkLst>
        </pc:spChg>
        <pc:spChg chg="del">
          <ac:chgData name="Thúy Mai" userId="222f1c7e07c9bd7a" providerId="LiveId" clId="{93E41E59-921B-4C0D-9EE6-12B59D7651A8}" dt="2022-11-30T14:10:57.158" v="1647" actId="478"/>
          <ac:spMkLst>
            <pc:docMk/>
            <pc:sldMk cId="2915211820" sldId="447"/>
            <ac:spMk id="4" creationId="{E7C37D01-5767-085F-709C-EAC6F5B57B09}"/>
          </ac:spMkLst>
        </pc:spChg>
        <pc:spChg chg="del">
          <ac:chgData name="Thúy Mai" userId="222f1c7e07c9bd7a" providerId="LiveId" clId="{93E41E59-921B-4C0D-9EE6-12B59D7651A8}" dt="2022-11-30T14:11:00.815" v="1648" actId="478"/>
          <ac:spMkLst>
            <pc:docMk/>
            <pc:sldMk cId="2915211820" sldId="447"/>
            <ac:spMk id="5" creationId="{BBA495D8-4053-147E-7BEB-E3D773C65B16}"/>
          </ac:spMkLst>
        </pc:spChg>
        <pc:spChg chg="del">
          <ac:chgData name="Thúy Mai" userId="222f1c7e07c9bd7a" providerId="LiveId" clId="{93E41E59-921B-4C0D-9EE6-12B59D7651A8}" dt="2022-11-30T14:11:00.815" v="1648" actId="478"/>
          <ac:spMkLst>
            <pc:docMk/>
            <pc:sldMk cId="2915211820" sldId="447"/>
            <ac:spMk id="6" creationId="{B5E16A72-CE7B-7222-9B5A-7BF35D5242C0}"/>
          </ac:spMkLst>
        </pc:spChg>
        <pc:spChg chg="mod">
          <ac:chgData name="Thúy Mai" userId="222f1c7e07c9bd7a" providerId="LiveId" clId="{93E41E59-921B-4C0D-9EE6-12B59D7651A8}" dt="2022-11-30T14:09:51.798" v="1594" actId="20577"/>
          <ac:spMkLst>
            <pc:docMk/>
            <pc:sldMk cId="2915211820" sldId="447"/>
            <ac:spMk id="9" creationId="{B95F491A-9DFD-7CCF-5AB8-865A95CE3B43}"/>
          </ac:spMkLst>
        </pc:spChg>
        <pc:spChg chg="mod">
          <ac:chgData name="Thúy Mai" userId="222f1c7e07c9bd7a" providerId="LiveId" clId="{93E41E59-921B-4C0D-9EE6-12B59D7651A8}" dt="2022-11-30T14:11:29.986" v="1662" actId="14100"/>
          <ac:spMkLst>
            <pc:docMk/>
            <pc:sldMk cId="2915211820" sldId="447"/>
            <ac:spMk id="10" creationId="{6FF8E39C-5C11-84F9-024A-A543E0556F78}"/>
          </ac:spMkLst>
        </pc:spChg>
        <pc:spChg chg="del">
          <ac:chgData name="Thúy Mai" userId="222f1c7e07c9bd7a" providerId="LiveId" clId="{93E41E59-921B-4C0D-9EE6-12B59D7651A8}" dt="2022-11-30T14:11:02.619" v="1649" actId="478"/>
          <ac:spMkLst>
            <pc:docMk/>
            <pc:sldMk cId="2915211820" sldId="447"/>
            <ac:spMk id="11" creationId="{CED29F60-1933-AAF2-3B08-BA4409909A08}"/>
          </ac:spMkLst>
        </pc:spChg>
        <pc:spChg chg="add del mod">
          <ac:chgData name="Thúy Mai" userId="222f1c7e07c9bd7a" providerId="LiveId" clId="{93E41E59-921B-4C0D-9EE6-12B59D7651A8}" dt="2022-11-30T14:11:51.270" v="1674" actId="478"/>
          <ac:spMkLst>
            <pc:docMk/>
            <pc:sldMk cId="2915211820" sldId="447"/>
            <ac:spMk id="14" creationId="{BC2C1D34-E4A6-8484-52E4-7478B75F6503}"/>
          </ac:spMkLst>
        </pc:spChg>
        <pc:spChg chg="add mod">
          <ac:chgData name="Thúy Mai" userId="222f1c7e07c9bd7a" providerId="LiveId" clId="{93E41E59-921B-4C0D-9EE6-12B59D7651A8}" dt="2022-11-30T14:11:47.823" v="1672" actId="20577"/>
          <ac:spMkLst>
            <pc:docMk/>
            <pc:sldMk cId="2915211820" sldId="447"/>
            <ac:spMk id="15" creationId="{E4B19FD6-78B4-839C-17EA-0F054D78F48B}"/>
          </ac:spMkLst>
        </pc:spChg>
        <pc:spChg chg="add mod">
          <ac:chgData name="Thúy Mai" userId="222f1c7e07c9bd7a" providerId="LiveId" clId="{93E41E59-921B-4C0D-9EE6-12B59D7651A8}" dt="2022-11-30T14:11:57.650" v="1679" actId="14100"/>
          <ac:spMkLst>
            <pc:docMk/>
            <pc:sldMk cId="2915211820" sldId="447"/>
            <ac:spMk id="16" creationId="{2CEDC981-328D-C92F-2DD0-64793BD04853}"/>
          </ac:spMkLst>
        </pc:spChg>
        <pc:spChg chg="del">
          <ac:chgData name="Thúy Mai" userId="222f1c7e07c9bd7a" providerId="LiveId" clId="{93E41E59-921B-4C0D-9EE6-12B59D7651A8}" dt="2022-11-30T14:11:00.815" v="1648" actId="478"/>
          <ac:spMkLst>
            <pc:docMk/>
            <pc:sldMk cId="2915211820" sldId="447"/>
            <ac:spMk id="17" creationId="{7B017239-A58E-4CE1-C190-CA1CCFA130AA}"/>
          </ac:spMkLst>
        </pc:spChg>
        <pc:graphicFrameChg chg="add del mod">
          <ac:chgData name="Thúy Mai" userId="222f1c7e07c9bd7a" providerId="LiveId" clId="{93E41E59-921B-4C0D-9EE6-12B59D7651A8}" dt="2022-11-30T14:10:55.269" v="1644"/>
          <ac:graphicFrameMkLst>
            <pc:docMk/>
            <pc:sldMk cId="2915211820" sldId="447"/>
            <ac:graphicFrameMk id="12" creationId="{6EE41DAA-3AAA-7121-7539-013529CC5416}"/>
          </ac:graphicFrameMkLst>
        </pc:graphicFrameChg>
      </pc:sldChg>
      <pc:sldChg chg="addSp delSp modSp add mod ord modTransition">
        <pc:chgData name="Thúy Mai" userId="222f1c7e07c9bd7a" providerId="LiveId" clId="{93E41E59-921B-4C0D-9EE6-12B59D7651A8}" dt="2022-12-01T05:17:22.624" v="4714"/>
        <pc:sldMkLst>
          <pc:docMk/>
          <pc:sldMk cId="1800488377" sldId="448"/>
        </pc:sldMkLst>
        <pc:spChg chg="mod">
          <ac:chgData name="Thúy Mai" userId="222f1c7e07c9bd7a" providerId="LiveId" clId="{93E41E59-921B-4C0D-9EE6-12B59D7651A8}" dt="2022-11-30T14:10:15.806" v="1627" actId="1076"/>
          <ac:spMkLst>
            <pc:docMk/>
            <pc:sldMk cId="1800488377" sldId="448"/>
            <ac:spMk id="9" creationId="{B95F491A-9DFD-7CCF-5AB8-865A95CE3B43}"/>
          </ac:spMkLst>
        </pc:spChg>
        <pc:spChg chg="mod">
          <ac:chgData name="Thúy Mai" userId="222f1c7e07c9bd7a" providerId="LiveId" clId="{93E41E59-921B-4C0D-9EE6-12B59D7651A8}" dt="2022-11-30T14:10:46.626" v="1641" actId="14100"/>
          <ac:spMkLst>
            <pc:docMk/>
            <pc:sldMk cId="1800488377" sldId="448"/>
            <ac:spMk id="15" creationId="{57264208-4A58-6C31-CD37-50683E79D5D3}"/>
          </ac:spMkLst>
        </pc:spChg>
        <pc:graphicFrameChg chg="add del mod">
          <ac:chgData name="Thúy Mai" userId="222f1c7e07c9bd7a" providerId="LiveId" clId="{93E41E59-921B-4C0D-9EE6-12B59D7651A8}" dt="2022-11-30T14:10:18.237" v="1630"/>
          <ac:graphicFrameMkLst>
            <pc:docMk/>
            <pc:sldMk cId="1800488377" sldId="448"/>
            <ac:graphicFrameMk id="2" creationId="{D0C54E4A-E1C1-828F-3477-8DC4898FDD6C}"/>
          </ac:graphicFrameMkLst>
        </pc:graphicFrameChg>
        <pc:picChg chg="add del mod">
          <ac:chgData name="Thúy Mai" userId="222f1c7e07c9bd7a" providerId="LiveId" clId="{93E41E59-921B-4C0D-9EE6-12B59D7651A8}" dt="2022-11-30T14:10:39.040" v="1638" actId="1076"/>
          <ac:picMkLst>
            <pc:docMk/>
            <pc:sldMk cId="1800488377" sldId="448"/>
            <ac:picMk id="3" creationId="{386DF0B2-24C0-81B1-5861-A4B614967709}"/>
          </ac:picMkLst>
        </pc:picChg>
      </pc:sldChg>
      <pc:sldChg chg="delSp modSp add mod modTransition delAnim">
        <pc:chgData name="Thúy Mai" userId="222f1c7e07c9bd7a" providerId="LiveId" clId="{93E41E59-921B-4C0D-9EE6-12B59D7651A8}" dt="2022-12-01T05:17:22.624" v="4714"/>
        <pc:sldMkLst>
          <pc:docMk/>
          <pc:sldMk cId="2216753560" sldId="449"/>
        </pc:sldMkLst>
        <pc:spChg chg="mod">
          <ac:chgData name="Thúy Mai" userId="222f1c7e07c9bd7a" providerId="LiveId" clId="{93E41E59-921B-4C0D-9EE6-12B59D7651A8}" dt="2022-11-30T14:15:40.604" v="1886" actId="20577"/>
          <ac:spMkLst>
            <pc:docMk/>
            <pc:sldMk cId="2216753560" sldId="449"/>
            <ac:spMk id="4" creationId="{0E2B48BF-A7A1-D12C-FEE5-6E8A6974C5E0}"/>
          </ac:spMkLst>
        </pc:spChg>
        <pc:spChg chg="del mod">
          <ac:chgData name="Thúy Mai" userId="222f1c7e07c9bd7a" providerId="LiveId" clId="{93E41E59-921B-4C0D-9EE6-12B59D7651A8}" dt="2022-11-30T14:16:07.380" v="1897" actId="478"/>
          <ac:spMkLst>
            <pc:docMk/>
            <pc:sldMk cId="2216753560" sldId="449"/>
            <ac:spMk id="5" creationId="{950967E9-3A94-8269-A569-EF5E547FF26C}"/>
          </ac:spMkLst>
        </pc:spChg>
        <pc:spChg chg="mod">
          <ac:chgData name="Thúy Mai" userId="222f1c7e07c9bd7a" providerId="LiveId" clId="{93E41E59-921B-4C0D-9EE6-12B59D7651A8}" dt="2022-11-30T14:15:34.563" v="1869" actId="113"/>
          <ac:spMkLst>
            <pc:docMk/>
            <pc:sldMk cId="2216753560" sldId="449"/>
            <ac:spMk id="7" creationId="{B655761C-65FF-2077-3598-F46330244ACB}"/>
          </ac:spMkLst>
        </pc:spChg>
        <pc:spChg chg="mod">
          <ac:chgData name="Thúy Mai" userId="222f1c7e07c9bd7a" providerId="LiveId" clId="{93E41E59-921B-4C0D-9EE6-12B59D7651A8}" dt="2022-11-30T14:15:50.028" v="1890" actId="14100"/>
          <ac:spMkLst>
            <pc:docMk/>
            <pc:sldMk cId="2216753560" sldId="449"/>
            <ac:spMk id="10" creationId="{D754B4CB-19AC-2E3A-C4F7-CAAFE726EC9D}"/>
          </ac:spMkLst>
        </pc:spChg>
        <pc:spChg chg="del">
          <ac:chgData name="Thúy Mai" userId="222f1c7e07c9bd7a" providerId="LiveId" clId="{93E41E59-921B-4C0D-9EE6-12B59D7651A8}" dt="2022-11-30T14:15:20.540" v="1864" actId="478"/>
          <ac:spMkLst>
            <pc:docMk/>
            <pc:sldMk cId="2216753560" sldId="449"/>
            <ac:spMk id="11" creationId="{FC66B3AE-BF78-D480-BDFA-0B9A840AE60E}"/>
          </ac:spMkLst>
        </pc:spChg>
        <pc:spChg chg="mod">
          <ac:chgData name="Thúy Mai" userId="222f1c7e07c9bd7a" providerId="LiveId" clId="{93E41E59-921B-4C0D-9EE6-12B59D7651A8}" dt="2022-11-30T14:16:19.154" v="1902" actId="1076"/>
          <ac:spMkLst>
            <pc:docMk/>
            <pc:sldMk cId="2216753560" sldId="449"/>
            <ac:spMk id="16" creationId="{9245194A-3807-D468-9AF6-4FB46DD50A04}"/>
          </ac:spMkLst>
        </pc:spChg>
        <pc:spChg chg="mod">
          <ac:chgData name="Thúy Mai" userId="222f1c7e07c9bd7a" providerId="LiveId" clId="{93E41E59-921B-4C0D-9EE6-12B59D7651A8}" dt="2022-11-30T14:16:16.711" v="1901" actId="1076"/>
          <ac:spMkLst>
            <pc:docMk/>
            <pc:sldMk cId="2216753560" sldId="449"/>
            <ac:spMk id="17" creationId="{B595717B-0A3C-8AD4-F2FB-713DA7038D29}"/>
          </ac:spMkLst>
        </pc:spChg>
      </pc:sldChg>
      <pc:sldChg chg="add del">
        <pc:chgData name="Thúy Mai" userId="222f1c7e07c9bd7a" providerId="LiveId" clId="{93E41E59-921B-4C0D-9EE6-12B59D7651A8}" dt="2022-11-30T14:43:08.743" v="2182" actId="47"/>
        <pc:sldMkLst>
          <pc:docMk/>
          <pc:sldMk cId="308162323" sldId="450"/>
        </pc:sldMkLst>
      </pc:sldChg>
      <pc:sldChg chg="addSp delSp modSp new mod modTransition setBg modAnim">
        <pc:chgData name="Thúy Mai" userId="222f1c7e07c9bd7a" providerId="LiveId" clId="{93E41E59-921B-4C0D-9EE6-12B59D7651A8}" dt="2022-12-01T05:17:22.624" v="4714"/>
        <pc:sldMkLst>
          <pc:docMk/>
          <pc:sldMk cId="2776166650" sldId="450"/>
        </pc:sldMkLst>
        <pc:spChg chg="del">
          <ac:chgData name="Thúy Mai" userId="222f1c7e07c9bd7a" providerId="LiveId" clId="{93E41E59-921B-4C0D-9EE6-12B59D7651A8}" dt="2022-12-01T02:09:23.242" v="3577" actId="478"/>
          <ac:spMkLst>
            <pc:docMk/>
            <pc:sldMk cId="2776166650" sldId="450"/>
            <ac:spMk id="2" creationId="{F83A7416-23F2-0D9D-50B6-42B8A0509C97}"/>
          </ac:spMkLst>
        </pc:spChg>
        <pc:spChg chg="del">
          <ac:chgData name="Thúy Mai" userId="222f1c7e07c9bd7a" providerId="LiveId" clId="{93E41E59-921B-4C0D-9EE6-12B59D7651A8}" dt="2022-12-01T02:09:23.242" v="3577" actId="478"/>
          <ac:spMkLst>
            <pc:docMk/>
            <pc:sldMk cId="2776166650" sldId="450"/>
            <ac:spMk id="3" creationId="{D645C77A-D7B6-2F85-40CA-BE941015B2F7}"/>
          </ac:spMkLst>
        </pc:spChg>
        <pc:spChg chg="add mod">
          <ac:chgData name="Thúy Mai" userId="222f1c7e07c9bd7a" providerId="LiveId" clId="{93E41E59-921B-4C0D-9EE6-12B59D7651A8}" dt="2022-12-01T02:15:17.136" v="3719" actId="1076"/>
          <ac:spMkLst>
            <pc:docMk/>
            <pc:sldMk cId="2776166650" sldId="450"/>
            <ac:spMk id="6" creationId="{AF07DF26-C2B2-F71D-04D2-E353D0B7140E}"/>
          </ac:spMkLst>
        </pc:spChg>
        <pc:spChg chg="add mod">
          <ac:chgData name="Thúy Mai" userId="222f1c7e07c9bd7a" providerId="LiveId" clId="{93E41E59-921B-4C0D-9EE6-12B59D7651A8}" dt="2022-12-01T02:15:41.630" v="3721" actId="1076"/>
          <ac:spMkLst>
            <pc:docMk/>
            <pc:sldMk cId="2776166650" sldId="450"/>
            <ac:spMk id="7" creationId="{F1556E2B-1CDB-7C4A-D969-6AD437724BE5}"/>
          </ac:spMkLst>
        </pc:spChg>
        <pc:picChg chg="add mod">
          <ac:chgData name="Thúy Mai" userId="222f1c7e07c9bd7a" providerId="LiveId" clId="{93E41E59-921B-4C0D-9EE6-12B59D7651A8}" dt="2022-12-01T02:14:25.123" v="3645" actId="1076"/>
          <ac:picMkLst>
            <pc:docMk/>
            <pc:sldMk cId="2776166650" sldId="450"/>
            <ac:picMk id="5" creationId="{3D64D785-1EA4-9DD4-3C24-239909B9D3D8}"/>
          </ac:picMkLst>
        </pc:picChg>
        <pc:picChg chg="add del mod">
          <ac:chgData name="Thúy Mai" userId="222f1c7e07c9bd7a" providerId="LiveId" clId="{93E41E59-921B-4C0D-9EE6-12B59D7651A8}" dt="2022-12-01T02:13:39.992" v="3604" actId="478"/>
          <ac:picMkLst>
            <pc:docMk/>
            <pc:sldMk cId="2776166650" sldId="450"/>
            <ac:picMk id="1026" creationId="{FEB7643D-D983-E051-420E-90C6B543D2EE}"/>
          </ac:picMkLst>
        </pc:picChg>
      </pc:sldChg>
      <pc:sldChg chg="new del ord">
        <pc:chgData name="Thúy Mai" userId="222f1c7e07c9bd7a" providerId="LiveId" clId="{93E41E59-921B-4C0D-9EE6-12B59D7651A8}" dt="2022-11-30T14:16:22.600" v="1903" actId="47"/>
        <pc:sldMkLst>
          <pc:docMk/>
          <pc:sldMk cId="2909831380" sldId="450"/>
        </pc:sldMkLst>
      </pc:sldChg>
      <pc:sldChg chg="addSp delSp modSp new del mod">
        <pc:chgData name="Thúy Mai" userId="222f1c7e07c9bd7a" providerId="LiveId" clId="{93E41E59-921B-4C0D-9EE6-12B59D7651A8}" dt="2022-11-30T14:22:10.018" v="2019" actId="47"/>
        <pc:sldMkLst>
          <pc:docMk/>
          <pc:sldMk cId="2952411495" sldId="450"/>
        </pc:sldMkLst>
        <pc:spChg chg="del">
          <ac:chgData name="Thúy Mai" userId="222f1c7e07c9bd7a" providerId="LiveId" clId="{93E41E59-921B-4C0D-9EE6-12B59D7651A8}" dt="2022-11-30T14:21:23.887" v="1978" actId="478"/>
          <ac:spMkLst>
            <pc:docMk/>
            <pc:sldMk cId="2952411495" sldId="450"/>
            <ac:spMk id="2" creationId="{87EF3C88-3869-1A52-BC9A-37F2D6C934F4}"/>
          </ac:spMkLst>
        </pc:spChg>
        <pc:spChg chg="del">
          <ac:chgData name="Thúy Mai" userId="222f1c7e07c9bd7a" providerId="LiveId" clId="{93E41E59-921B-4C0D-9EE6-12B59D7651A8}" dt="2022-11-30T14:21:23.887" v="1978" actId="478"/>
          <ac:spMkLst>
            <pc:docMk/>
            <pc:sldMk cId="2952411495" sldId="450"/>
            <ac:spMk id="3" creationId="{AAD9B2B0-00CA-BB30-A128-CF12BBA841CE}"/>
          </ac:spMkLst>
        </pc:spChg>
        <pc:graphicFrameChg chg="add del mod">
          <ac:chgData name="Thúy Mai" userId="222f1c7e07c9bd7a" providerId="LiveId" clId="{93E41E59-921B-4C0D-9EE6-12B59D7651A8}" dt="2022-11-30T14:21:26.826" v="1981"/>
          <ac:graphicFrameMkLst>
            <pc:docMk/>
            <pc:sldMk cId="2952411495" sldId="450"/>
            <ac:graphicFrameMk id="4" creationId="{1BAC2ADD-B8A3-48DD-110F-A8D157CB8DD1}"/>
          </ac:graphicFrameMkLst>
        </pc:graphicFrameChg>
      </pc:sldChg>
      <pc:sldChg chg="add del setBg">
        <pc:chgData name="Thúy Mai" userId="222f1c7e07c9bd7a" providerId="LiveId" clId="{93E41E59-921B-4C0D-9EE6-12B59D7651A8}" dt="2022-11-30T14:41:07.022" v="2148" actId="47"/>
        <pc:sldMkLst>
          <pc:docMk/>
          <pc:sldMk cId="1310689145" sldId="451"/>
        </pc:sldMkLst>
      </pc:sldChg>
      <pc:sldChg chg="addSp delSp modSp add mod modTransition delAnim modAnim">
        <pc:chgData name="Thúy Mai" userId="222f1c7e07c9bd7a" providerId="LiveId" clId="{93E41E59-921B-4C0D-9EE6-12B59D7651A8}" dt="2022-12-01T05:17:22.624" v="4714"/>
        <pc:sldMkLst>
          <pc:docMk/>
          <pc:sldMk cId="3980556141" sldId="451"/>
        </pc:sldMkLst>
        <pc:spChg chg="add mod">
          <ac:chgData name="Thúy Mai" userId="222f1c7e07c9bd7a" providerId="LiveId" clId="{93E41E59-921B-4C0D-9EE6-12B59D7651A8}" dt="2022-12-01T02:24:53.478" v="4396" actId="207"/>
          <ac:spMkLst>
            <pc:docMk/>
            <pc:sldMk cId="3980556141" sldId="451"/>
            <ac:spMk id="3" creationId="{066D1ED2-D704-0B3A-2BC9-C409B109CE80}"/>
          </ac:spMkLst>
        </pc:spChg>
        <pc:spChg chg="del">
          <ac:chgData name="Thúy Mai" userId="222f1c7e07c9bd7a" providerId="LiveId" clId="{93E41E59-921B-4C0D-9EE6-12B59D7651A8}" dt="2022-12-01T02:22:30.638" v="4261" actId="478"/>
          <ac:spMkLst>
            <pc:docMk/>
            <pc:sldMk cId="3980556141" sldId="451"/>
            <ac:spMk id="6" creationId="{46AFF36C-9FF4-04F7-D45C-4E437CA7C2DA}"/>
          </ac:spMkLst>
        </pc:spChg>
        <pc:spChg chg="mod">
          <ac:chgData name="Thúy Mai" userId="222f1c7e07c9bd7a" providerId="LiveId" clId="{93E41E59-921B-4C0D-9EE6-12B59D7651A8}" dt="2022-12-01T02:24:37.219" v="4390" actId="1076"/>
          <ac:spMkLst>
            <pc:docMk/>
            <pc:sldMk cId="3980556141" sldId="451"/>
            <ac:spMk id="18" creationId="{ECA7104A-17D3-EC39-3D11-552DAC264150}"/>
          </ac:spMkLst>
        </pc:spChg>
        <pc:spChg chg="del">
          <ac:chgData name="Thúy Mai" userId="222f1c7e07c9bd7a" providerId="LiveId" clId="{93E41E59-921B-4C0D-9EE6-12B59D7651A8}" dt="2022-12-01T02:20:30.393" v="3801" actId="478"/>
          <ac:spMkLst>
            <pc:docMk/>
            <pc:sldMk cId="3980556141" sldId="451"/>
            <ac:spMk id="22" creationId="{047881A2-C487-A430-BEA6-41A0B6F2A4B0}"/>
          </ac:spMkLst>
        </pc:spChg>
        <pc:picChg chg="mod">
          <ac:chgData name="Thúy Mai" userId="222f1c7e07c9bd7a" providerId="LiveId" clId="{93E41E59-921B-4C0D-9EE6-12B59D7651A8}" dt="2022-12-01T02:24:46.080" v="4394" actId="1076"/>
          <ac:picMkLst>
            <pc:docMk/>
            <pc:sldMk cId="3980556141" sldId="451"/>
            <ac:picMk id="2" creationId="{C117ABBD-561C-9F2E-50BC-B00A9F60E370}"/>
          </ac:picMkLst>
        </pc:picChg>
        <pc:picChg chg="mod">
          <ac:chgData name="Thúy Mai" userId="222f1c7e07c9bd7a" providerId="LiveId" clId="{93E41E59-921B-4C0D-9EE6-12B59D7651A8}" dt="2022-12-01T02:22:20.175" v="4258" actId="1076"/>
          <ac:picMkLst>
            <pc:docMk/>
            <pc:sldMk cId="3980556141" sldId="451"/>
            <ac:picMk id="5" creationId="{E7E37A49-DB52-4B55-319A-60E342DBABD8}"/>
          </ac:picMkLst>
        </pc:picChg>
      </pc:sldChg>
      <pc:sldChg chg="modSp add mod ord modTransition">
        <pc:chgData name="Thúy Mai" userId="222f1c7e07c9bd7a" providerId="LiveId" clId="{93E41E59-921B-4C0D-9EE6-12B59D7651A8}" dt="2022-12-01T05:17:22.624" v="4714"/>
        <pc:sldMkLst>
          <pc:docMk/>
          <pc:sldMk cId="1157935315" sldId="452"/>
        </pc:sldMkLst>
        <pc:spChg chg="mod">
          <ac:chgData name="Thúy Mai" userId="222f1c7e07c9bd7a" providerId="LiveId" clId="{93E41E59-921B-4C0D-9EE6-12B59D7651A8}" dt="2022-12-01T02:25:34.104" v="4401" actId="14100"/>
          <ac:spMkLst>
            <pc:docMk/>
            <pc:sldMk cId="1157935315" sldId="452"/>
            <ac:spMk id="18" creationId="{ECA7104A-17D3-EC39-3D11-552DAC264150}"/>
          </ac:spMkLst>
        </pc:spChg>
        <pc:spChg chg="mod">
          <ac:chgData name="Thúy Mai" userId="222f1c7e07c9bd7a" providerId="LiveId" clId="{93E41E59-921B-4C0D-9EE6-12B59D7651A8}" dt="2022-12-01T02:24:01.171" v="4328" actId="20577"/>
          <ac:spMkLst>
            <pc:docMk/>
            <pc:sldMk cId="1157935315" sldId="452"/>
            <ac:spMk id="22" creationId="{047881A2-C487-A430-BEA6-41A0B6F2A4B0}"/>
          </ac:spMkLst>
        </pc:spChg>
      </pc:sldChg>
      <pc:sldChg chg="add del setBg">
        <pc:chgData name="Thúy Mai" userId="222f1c7e07c9bd7a" providerId="LiveId" clId="{93E41E59-921B-4C0D-9EE6-12B59D7651A8}" dt="2022-11-30T14:41:07.331" v="2150" actId="47"/>
        <pc:sldMkLst>
          <pc:docMk/>
          <pc:sldMk cId="2061636145" sldId="452"/>
        </pc:sldMkLst>
      </pc:sldChg>
      <pc:sldChg chg="add del setBg">
        <pc:chgData name="Thúy Mai" userId="222f1c7e07c9bd7a" providerId="LiveId" clId="{93E41E59-921B-4C0D-9EE6-12B59D7651A8}" dt="2022-11-30T14:41:07.854" v="2153" actId="47"/>
        <pc:sldMkLst>
          <pc:docMk/>
          <pc:sldMk cId="1077357664" sldId="453"/>
        </pc:sldMkLst>
      </pc:sldChg>
      <pc:sldChg chg="addSp delSp modSp new del mod">
        <pc:chgData name="Thúy Mai" userId="222f1c7e07c9bd7a" providerId="LiveId" clId="{93E41E59-921B-4C0D-9EE6-12B59D7651A8}" dt="2022-12-01T05:04:12.996" v="4526" actId="47"/>
        <pc:sldMkLst>
          <pc:docMk/>
          <pc:sldMk cId="2105433593" sldId="453"/>
        </pc:sldMkLst>
        <pc:spChg chg="del">
          <ac:chgData name="Thúy Mai" userId="222f1c7e07c9bd7a" providerId="LiveId" clId="{93E41E59-921B-4C0D-9EE6-12B59D7651A8}" dt="2022-12-01T05:01:30.916" v="4480" actId="478"/>
          <ac:spMkLst>
            <pc:docMk/>
            <pc:sldMk cId="2105433593" sldId="453"/>
            <ac:spMk id="2" creationId="{5DA59322-4571-B71C-FA61-DE0603182BFD}"/>
          </ac:spMkLst>
        </pc:spChg>
        <pc:spChg chg="del">
          <ac:chgData name="Thúy Mai" userId="222f1c7e07c9bd7a" providerId="LiveId" clId="{93E41E59-921B-4C0D-9EE6-12B59D7651A8}" dt="2022-12-01T05:01:27.718" v="4479"/>
          <ac:spMkLst>
            <pc:docMk/>
            <pc:sldMk cId="2105433593" sldId="453"/>
            <ac:spMk id="3" creationId="{4C3D639B-5F28-D59C-4480-7C5448B5CD6D}"/>
          </ac:spMkLst>
        </pc:spChg>
        <pc:spChg chg="add mod">
          <ac:chgData name="Thúy Mai" userId="222f1c7e07c9bd7a" providerId="LiveId" clId="{93E41E59-921B-4C0D-9EE6-12B59D7651A8}" dt="2022-12-01T05:03:37.493" v="4513" actId="21"/>
          <ac:spMkLst>
            <pc:docMk/>
            <pc:sldMk cId="2105433593" sldId="453"/>
            <ac:spMk id="6" creationId="{9A3397D8-6F78-CDBD-7770-33EAD4456C38}"/>
          </ac:spMkLst>
        </pc:spChg>
        <pc:graphicFrameChg chg="add del mod modGraphic">
          <ac:chgData name="Thúy Mai" userId="222f1c7e07c9bd7a" providerId="LiveId" clId="{93E41E59-921B-4C0D-9EE6-12B59D7651A8}" dt="2022-12-01T05:03:37.493" v="4513" actId="21"/>
          <ac:graphicFrameMkLst>
            <pc:docMk/>
            <pc:sldMk cId="2105433593" sldId="453"/>
            <ac:graphicFrameMk id="4" creationId="{70C7913C-D903-7F9A-5858-21BE069D1D23}"/>
          </ac:graphicFrameMkLst>
        </pc:graphicFrameChg>
      </pc:sldChg>
      <pc:sldChg chg="new del">
        <pc:chgData name="Thúy Mai" userId="222f1c7e07c9bd7a" providerId="LiveId" clId="{93E41E59-921B-4C0D-9EE6-12B59D7651A8}" dt="2022-12-01T05:07:02.844" v="4575" actId="47"/>
        <pc:sldMkLst>
          <pc:docMk/>
          <pc:sldMk cId="1107921992" sldId="454"/>
        </pc:sldMkLst>
      </pc:sldChg>
      <pc:sldChg chg="addSp delSp modSp add mod modTransition modAnim">
        <pc:chgData name="Thúy Mai" userId="222f1c7e07c9bd7a" providerId="LiveId" clId="{93E41E59-921B-4C0D-9EE6-12B59D7651A8}" dt="2022-12-01T05:17:22.624" v="4714"/>
        <pc:sldMkLst>
          <pc:docMk/>
          <pc:sldMk cId="3855042010" sldId="455"/>
        </pc:sldMkLst>
        <pc:spChg chg="mod">
          <ac:chgData name="Thúy Mai" userId="222f1c7e07c9bd7a" providerId="LiveId" clId="{93E41E59-921B-4C0D-9EE6-12B59D7651A8}" dt="2022-12-01T02:27:02.189" v="4441" actId="14100"/>
          <ac:spMkLst>
            <pc:docMk/>
            <pc:sldMk cId="3855042010" sldId="455"/>
            <ac:spMk id="7" creationId="{A1B3CD26-B9DF-23C4-008F-4EFB4D92F4AB}"/>
          </ac:spMkLst>
        </pc:spChg>
        <pc:spChg chg="mod">
          <ac:chgData name="Thúy Mai" userId="222f1c7e07c9bd7a" providerId="LiveId" clId="{93E41E59-921B-4C0D-9EE6-12B59D7651A8}" dt="2022-12-01T02:26:38.944" v="4429" actId="1076"/>
          <ac:spMkLst>
            <pc:docMk/>
            <pc:sldMk cId="3855042010" sldId="455"/>
            <ac:spMk id="18" creationId="{ECA7104A-17D3-EC39-3D11-552DAC264150}"/>
          </ac:spMkLst>
        </pc:spChg>
        <pc:graphicFrameChg chg="add del mod">
          <ac:chgData name="Thúy Mai" userId="222f1c7e07c9bd7a" providerId="LiveId" clId="{93E41E59-921B-4C0D-9EE6-12B59D7651A8}" dt="2022-12-01T02:26:22.166" v="4422"/>
          <ac:graphicFrameMkLst>
            <pc:docMk/>
            <pc:sldMk cId="3855042010" sldId="455"/>
            <ac:graphicFrameMk id="3" creationId="{56D4D6DB-5AD5-E852-E983-216D34DD5726}"/>
          </ac:graphicFrameMkLst>
        </pc:graphicFrameChg>
        <pc:graphicFrameChg chg="add del mod">
          <ac:chgData name="Thúy Mai" userId="222f1c7e07c9bd7a" providerId="LiveId" clId="{93E41E59-921B-4C0D-9EE6-12B59D7651A8}" dt="2022-12-01T02:26:50.019" v="4432"/>
          <ac:graphicFrameMkLst>
            <pc:docMk/>
            <pc:sldMk cId="3855042010" sldId="455"/>
            <ac:graphicFrameMk id="4" creationId="{E71D96D0-2DE6-F6DF-F799-BC36DF40E18A}"/>
          </ac:graphicFrameMkLst>
        </pc:graphicFrameChg>
        <pc:graphicFrameChg chg="add del mod">
          <ac:chgData name="Thúy Mai" userId="222f1c7e07c9bd7a" providerId="LiveId" clId="{93E41E59-921B-4C0D-9EE6-12B59D7651A8}" dt="2022-12-01T02:27:11.208" v="4444"/>
          <ac:graphicFrameMkLst>
            <pc:docMk/>
            <pc:sldMk cId="3855042010" sldId="455"/>
            <ac:graphicFrameMk id="5" creationId="{5536BF0A-53E5-F4AE-EF37-0FCB598DFDE5}"/>
          </ac:graphicFrameMkLst>
        </pc:graphicFrameChg>
        <pc:graphicFrameChg chg="add mod modGraphic">
          <ac:chgData name="Thúy Mai" userId="222f1c7e07c9bd7a" providerId="LiveId" clId="{93E41E59-921B-4C0D-9EE6-12B59D7651A8}" dt="2022-12-01T05:00:46.094" v="4475" actId="14734"/>
          <ac:graphicFrameMkLst>
            <pc:docMk/>
            <pc:sldMk cId="3855042010" sldId="455"/>
            <ac:graphicFrameMk id="6" creationId="{9F6C2C6F-BCBB-B057-54BB-192D37BCF5E7}"/>
          </ac:graphicFrameMkLst>
        </pc:graphicFrameChg>
        <pc:picChg chg="mod">
          <ac:chgData name="Thúy Mai" userId="222f1c7e07c9bd7a" providerId="LiveId" clId="{93E41E59-921B-4C0D-9EE6-12B59D7651A8}" dt="2022-12-01T05:00:22.661" v="4467" actId="14100"/>
          <ac:picMkLst>
            <pc:docMk/>
            <pc:sldMk cId="3855042010" sldId="455"/>
            <ac:picMk id="2" creationId="{C117ABBD-561C-9F2E-50BC-B00A9F60E370}"/>
          </ac:picMkLst>
        </pc:picChg>
      </pc:sldChg>
      <pc:sldChg chg="addSp delSp modSp add mod ord modTransition delAnim modAnim">
        <pc:chgData name="Thúy Mai" userId="222f1c7e07c9bd7a" providerId="LiveId" clId="{93E41E59-921B-4C0D-9EE6-12B59D7651A8}" dt="2022-12-01T05:17:22.624" v="4714"/>
        <pc:sldMkLst>
          <pc:docMk/>
          <pc:sldMk cId="184546956" sldId="456"/>
        </pc:sldMkLst>
        <pc:spChg chg="del">
          <ac:chgData name="Thúy Mai" userId="222f1c7e07c9bd7a" providerId="LiveId" clId="{93E41E59-921B-4C0D-9EE6-12B59D7651A8}" dt="2022-12-01T05:02:00.460" v="4489" actId="478"/>
          <ac:spMkLst>
            <pc:docMk/>
            <pc:sldMk cId="184546956" sldId="456"/>
            <ac:spMk id="7" creationId="{A1B3CD26-B9DF-23C4-008F-4EFB4D92F4AB}"/>
          </ac:spMkLst>
        </pc:spChg>
        <pc:spChg chg="mod">
          <ac:chgData name="Thúy Mai" userId="222f1c7e07c9bd7a" providerId="LiveId" clId="{93E41E59-921B-4C0D-9EE6-12B59D7651A8}" dt="2022-12-01T05:01:54.623" v="4488" actId="2711"/>
          <ac:spMkLst>
            <pc:docMk/>
            <pc:sldMk cId="184546956" sldId="456"/>
            <ac:spMk id="18" creationId="{ECA7104A-17D3-EC39-3D11-552DAC264150}"/>
          </ac:spMkLst>
        </pc:spChg>
        <pc:graphicFrameChg chg="add del mod">
          <ac:chgData name="Thúy Mai" userId="222f1c7e07c9bd7a" providerId="LiveId" clId="{93E41E59-921B-4C0D-9EE6-12B59D7651A8}" dt="2022-12-01T05:01:41.056" v="4483"/>
          <ac:graphicFrameMkLst>
            <pc:docMk/>
            <pc:sldMk cId="184546956" sldId="456"/>
            <ac:graphicFrameMk id="3" creationId="{925BDC6A-1218-F680-6746-996122338CB4}"/>
          </ac:graphicFrameMkLst>
        </pc:graphicFrameChg>
        <pc:graphicFrameChg chg="add mod modGraphic">
          <ac:chgData name="Thúy Mai" userId="222f1c7e07c9bd7a" providerId="LiveId" clId="{93E41E59-921B-4C0D-9EE6-12B59D7651A8}" dt="2022-12-01T05:04:02.959" v="4524" actId="14734"/>
          <ac:graphicFrameMkLst>
            <pc:docMk/>
            <pc:sldMk cId="184546956" sldId="456"/>
            <ac:graphicFrameMk id="4" creationId="{10F78E7A-ED1A-07E2-4A48-96D8F807BF57}"/>
          </ac:graphicFrameMkLst>
        </pc:graphicFrameChg>
      </pc:sldChg>
      <pc:sldChg chg="modSp add mod modTransition">
        <pc:chgData name="Thúy Mai" userId="222f1c7e07c9bd7a" providerId="LiveId" clId="{93E41E59-921B-4C0D-9EE6-12B59D7651A8}" dt="2022-12-01T05:17:22.624" v="4714"/>
        <pc:sldMkLst>
          <pc:docMk/>
          <pc:sldMk cId="1844063761" sldId="457"/>
        </pc:sldMkLst>
        <pc:graphicFrameChg chg="mod modGraphic">
          <ac:chgData name="Thúy Mai" userId="222f1c7e07c9bd7a" providerId="LiveId" clId="{93E41E59-921B-4C0D-9EE6-12B59D7651A8}" dt="2022-12-01T05:04:55.980" v="4538" actId="122"/>
          <ac:graphicFrameMkLst>
            <pc:docMk/>
            <pc:sldMk cId="1844063761" sldId="457"/>
            <ac:graphicFrameMk id="4" creationId="{70C7913C-D903-7F9A-5858-21BE069D1D23}"/>
          </ac:graphicFrameMkLst>
        </pc:graphicFrameChg>
      </pc:sldChg>
      <pc:sldChg chg="modSp add mod modTransition">
        <pc:chgData name="Thúy Mai" userId="222f1c7e07c9bd7a" providerId="LiveId" clId="{93E41E59-921B-4C0D-9EE6-12B59D7651A8}" dt="2022-12-01T05:17:22.624" v="4714"/>
        <pc:sldMkLst>
          <pc:docMk/>
          <pc:sldMk cId="4027362303" sldId="458"/>
        </pc:sldMkLst>
        <pc:graphicFrameChg chg="mod modGraphic">
          <ac:chgData name="Thúy Mai" userId="222f1c7e07c9bd7a" providerId="LiveId" clId="{93E41E59-921B-4C0D-9EE6-12B59D7651A8}" dt="2022-12-01T05:06:39.412" v="4574" actId="120"/>
          <ac:graphicFrameMkLst>
            <pc:docMk/>
            <pc:sldMk cId="4027362303" sldId="458"/>
            <ac:graphicFrameMk id="4" creationId="{70C7913C-D903-7F9A-5858-21BE069D1D23}"/>
          </ac:graphicFrameMkLst>
        </pc:graphicFrameChg>
      </pc:sldChg>
      <pc:sldChg chg="addSp delSp modSp new del mod">
        <pc:chgData name="Thúy Mai" userId="222f1c7e07c9bd7a" providerId="LiveId" clId="{93E41E59-921B-4C0D-9EE6-12B59D7651A8}" dt="2022-12-01T05:10:41.800" v="4643" actId="47"/>
        <pc:sldMkLst>
          <pc:docMk/>
          <pc:sldMk cId="2414099921" sldId="459"/>
        </pc:sldMkLst>
        <pc:spChg chg="del">
          <ac:chgData name="Thúy Mai" userId="222f1c7e07c9bd7a" providerId="LiveId" clId="{93E41E59-921B-4C0D-9EE6-12B59D7651A8}" dt="2022-12-01T05:08:02.744" v="4596" actId="478"/>
          <ac:spMkLst>
            <pc:docMk/>
            <pc:sldMk cId="2414099921" sldId="459"/>
            <ac:spMk id="2" creationId="{7D5C6A39-CA9E-FA68-114E-BCA75DD61A88}"/>
          </ac:spMkLst>
        </pc:spChg>
        <pc:spChg chg="del">
          <ac:chgData name="Thúy Mai" userId="222f1c7e07c9bd7a" providerId="LiveId" clId="{93E41E59-921B-4C0D-9EE6-12B59D7651A8}" dt="2022-12-01T05:08:02.744" v="4596" actId="478"/>
          <ac:spMkLst>
            <pc:docMk/>
            <pc:sldMk cId="2414099921" sldId="459"/>
            <ac:spMk id="3" creationId="{DB88E94E-5251-03A9-2CA0-0791C31C5880}"/>
          </ac:spMkLst>
        </pc:spChg>
        <pc:spChg chg="add mod">
          <ac:chgData name="Thúy Mai" userId="222f1c7e07c9bd7a" providerId="LiveId" clId="{93E41E59-921B-4C0D-9EE6-12B59D7651A8}" dt="2022-12-01T05:08:26.579" v="4607" actId="1076"/>
          <ac:spMkLst>
            <pc:docMk/>
            <pc:sldMk cId="2414099921" sldId="459"/>
            <ac:spMk id="6" creationId="{14C8207A-4AE6-E180-2E7C-B5771E6DFF2A}"/>
          </ac:spMkLst>
        </pc:spChg>
        <pc:graphicFrameChg chg="add del mod">
          <ac:chgData name="Thúy Mai" userId="222f1c7e07c9bd7a" providerId="LiveId" clId="{93E41E59-921B-4C0D-9EE6-12B59D7651A8}" dt="2022-12-01T05:08:13.899" v="4599"/>
          <ac:graphicFrameMkLst>
            <pc:docMk/>
            <pc:sldMk cId="2414099921" sldId="459"/>
            <ac:graphicFrameMk id="4" creationId="{DC3877A3-7A5C-00A2-7A98-F79D43635D89}"/>
          </ac:graphicFrameMkLst>
        </pc:graphicFrameChg>
        <pc:graphicFrameChg chg="add del mod">
          <ac:chgData name="Thúy Mai" userId="222f1c7e07c9bd7a" providerId="LiveId" clId="{93E41E59-921B-4C0D-9EE6-12B59D7651A8}" dt="2022-12-01T05:08:34.872" v="4610"/>
          <ac:graphicFrameMkLst>
            <pc:docMk/>
            <pc:sldMk cId="2414099921" sldId="459"/>
            <ac:graphicFrameMk id="7" creationId="{F6026622-9EA0-22F7-8E75-97D9344E2C9A}"/>
          </ac:graphicFrameMkLst>
        </pc:graphicFrameChg>
        <pc:graphicFrameChg chg="add mod modGraphic">
          <ac:chgData name="Thúy Mai" userId="222f1c7e07c9bd7a" providerId="LiveId" clId="{93E41E59-921B-4C0D-9EE6-12B59D7651A8}" dt="2022-12-01T05:09:48.390" v="4633" actId="1076"/>
          <ac:graphicFrameMkLst>
            <pc:docMk/>
            <pc:sldMk cId="2414099921" sldId="459"/>
            <ac:graphicFrameMk id="8" creationId="{998E37BB-EF51-60E7-26BB-3AA4EBBCEB82}"/>
          </ac:graphicFrameMkLst>
        </pc:graphicFrameChg>
      </pc:sldChg>
      <pc:sldChg chg="addSp modSp add mod modTransition">
        <pc:chgData name="Thúy Mai" userId="222f1c7e07c9bd7a" providerId="LiveId" clId="{93E41E59-921B-4C0D-9EE6-12B59D7651A8}" dt="2022-12-01T05:17:22.624" v="4714"/>
        <pc:sldMkLst>
          <pc:docMk/>
          <pc:sldMk cId="355789061" sldId="460"/>
        </pc:sldMkLst>
        <pc:spChg chg="mod">
          <ac:chgData name="Thúy Mai" userId="222f1c7e07c9bd7a" providerId="LiveId" clId="{93E41E59-921B-4C0D-9EE6-12B59D7651A8}" dt="2022-12-01T05:10:58.724" v="4648" actId="1076"/>
          <ac:spMkLst>
            <pc:docMk/>
            <pc:sldMk cId="355789061" sldId="460"/>
            <ac:spMk id="6" creationId="{14C8207A-4AE6-E180-2E7C-B5771E6DFF2A}"/>
          </ac:spMkLst>
        </pc:spChg>
        <pc:graphicFrameChg chg="mod modGraphic">
          <ac:chgData name="Thúy Mai" userId="222f1c7e07c9bd7a" providerId="LiveId" clId="{93E41E59-921B-4C0D-9EE6-12B59D7651A8}" dt="2022-12-01T05:13:32.398" v="4683" actId="122"/>
          <ac:graphicFrameMkLst>
            <pc:docMk/>
            <pc:sldMk cId="355789061" sldId="460"/>
            <ac:graphicFrameMk id="8" creationId="{998E37BB-EF51-60E7-26BB-3AA4EBBCEB82}"/>
          </ac:graphicFrameMkLst>
        </pc:graphicFrameChg>
        <pc:picChg chg="add mod">
          <ac:chgData name="Thúy Mai" userId="222f1c7e07c9bd7a" providerId="LiveId" clId="{93E41E59-921B-4C0D-9EE6-12B59D7651A8}" dt="2022-12-01T05:13:35.641" v="4684" actId="1076"/>
          <ac:picMkLst>
            <pc:docMk/>
            <pc:sldMk cId="355789061" sldId="460"/>
            <ac:picMk id="3" creationId="{F9598A3A-6BCA-AACC-DD39-B042E7B4B8F4}"/>
          </ac:picMkLst>
        </pc:picChg>
      </pc:sldChg>
      <pc:sldChg chg="addSp modSp add mod modTransition">
        <pc:chgData name="Thúy Mai" userId="222f1c7e07c9bd7a" providerId="LiveId" clId="{93E41E59-921B-4C0D-9EE6-12B59D7651A8}" dt="2022-12-01T05:17:22.624" v="4714"/>
        <pc:sldMkLst>
          <pc:docMk/>
          <pc:sldMk cId="1152876733" sldId="461"/>
        </pc:sldMkLst>
        <pc:spChg chg="mod">
          <ac:chgData name="Thúy Mai" userId="222f1c7e07c9bd7a" providerId="LiveId" clId="{93E41E59-921B-4C0D-9EE6-12B59D7651A8}" dt="2022-12-01T05:11:54.012" v="4664" actId="1076"/>
          <ac:spMkLst>
            <pc:docMk/>
            <pc:sldMk cId="1152876733" sldId="461"/>
            <ac:spMk id="6" creationId="{14C8207A-4AE6-E180-2E7C-B5771E6DFF2A}"/>
          </ac:spMkLst>
        </pc:spChg>
        <pc:graphicFrameChg chg="mod modGraphic">
          <ac:chgData name="Thúy Mai" userId="222f1c7e07c9bd7a" providerId="LiveId" clId="{93E41E59-921B-4C0D-9EE6-12B59D7651A8}" dt="2022-12-01T05:14:08.328" v="4696" actId="1076"/>
          <ac:graphicFrameMkLst>
            <pc:docMk/>
            <pc:sldMk cId="1152876733" sldId="461"/>
            <ac:graphicFrameMk id="8" creationId="{998E37BB-EF51-60E7-26BB-3AA4EBBCEB82}"/>
          </ac:graphicFrameMkLst>
        </pc:graphicFrameChg>
        <pc:picChg chg="add mod">
          <ac:chgData name="Thúy Mai" userId="222f1c7e07c9bd7a" providerId="LiveId" clId="{93E41E59-921B-4C0D-9EE6-12B59D7651A8}" dt="2022-12-01T05:14:10.441" v="4697" actId="1076"/>
          <ac:picMkLst>
            <pc:docMk/>
            <pc:sldMk cId="1152876733" sldId="461"/>
            <ac:picMk id="2" creationId="{45475EE7-3967-1370-7E0D-4C58984B1DC0}"/>
          </ac:picMkLst>
        </pc:picChg>
      </pc:sldChg>
      <pc:sldChg chg="addSp modSp add mod ord modTransition">
        <pc:chgData name="Thúy Mai" userId="222f1c7e07c9bd7a" providerId="LiveId" clId="{93E41E59-921B-4C0D-9EE6-12B59D7651A8}" dt="2022-12-01T05:17:22.624" v="4714"/>
        <pc:sldMkLst>
          <pc:docMk/>
          <pc:sldMk cId="574664619" sldId="462"/>
        </pc:sldMkLst>
        <pc:graphicFrameChg chg="mod modGraphic">
          <ac:chgData name="Thúy Mai" userId="222f1c7e07c9bd7a" providerId="LiveId" clId="{93E41E59-921B-4C0D-9EE6-12B59D7651A8}" dt="2022-12-01T05:13:43.044" v="4686" actId="1076"/>
          <ac:graphicFrameMkLst>
            <pc:docMk/>
            <pc:sldMk cId="574664619" sldId="462"/>
            <ac:graphicFrameMk id="8" creationId="{998E37BB-EF51-60E7-26BB-3AA4EBBCEB82}"/>
          </ac:graphicFrameMkLst>
        </pc:graphicFrameChg>
        <pc:picChg chg="add mod">
          <ac:chgData name="Thúy Mai" userId="222f1c7e07c9bd7a" providerId="LiveId" clId="{93E41E59-921B-4C0D-9EE6-12B59D7651A8}" dt="2022-12-01T05:13:54.335" v="4690" actId="1076"/>
          <ac:picMkLst>
            <pc:docMk/>
            <pc:sldMk cId="574664619" sldId="462"/>
            <ac:picMk id="2" creationId="{CA1FD54D-3A1B-F156-F3FF-75F5A7E8F73E}"/>
          </ac:picMkLst>
        </pc:picChg>
      </pc:sldChg>
      <pc:sldChg chg="add del">
        <pc:chgData name="Thúy Mai" userId="222f1c7e07c9bd7a" providerId="LiveId" clId="{93E41E59-921B-4C0D-9EE6-12B59D7651A8}" dt="2022-12-01T05:11:11.543" v="4654" actId="47"/>
        <pc:sldMkLst>
          <pc:docMk/>
          <pc:sldMk cId="2249658414" sldId="463"/>
        </pc:sldMkLst>
      </pc:sldChg>
      <pc:sldMasterChg chg="modTransition modSldLayout">
        <pc:chgData name="Thúy Mai" userId="222f1c7e07c9bd7a" providerId="LiveId" clId="{93E41E59-921B-4C0D-9EE6-12B59D7651A8}" dt="2022-12-01T05:17:22.624" v="4714"/>
        <pc:sldMasterMkLst>
          <pc:docMk/>
          <pc:sldMasterMk cId="540554315" sldId="2147483648"/>
        </pc:sldMasterMkLst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3831765645" sldId="2147483649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3004850393" sldId="2147483650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3703419028" sldId="2147483651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3051439773" sldId="2147483652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161148874" sldId="2147483653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1267327146" sldId="2147483654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3656085324" sldId="2147483655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1554727721" sldId="2147483656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1494046072" sldId="2147483657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1630454788" sldId="2147483658"/>
          </pc:sldLayoutMkLst>
        </pc:sldLayoutChg>
        <pc:sldLayoutChg chg="modTransition">
          <pc:chgData name="Thúy Mai" userId="222f1c7e07c9bd7a" providerId="LiveId" clId="{93E41E59-921B-4C0D-9EE6-12B59D7651A8}" dt="2022-12-01T05:17:22.624" v="4714"/>
          <pc:sldLayoutMkLst>
            <pc:docMk/>
            <pc:sldMasterMk cId="540554315" sldId="2147483648"/>
            <pc:sldLayoutMk cId="887625546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7E37-78DF-4828-B2C9-8687EDA1571C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57E9E-3CC4-4F35-BAC7-DC918CFEE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57E9E-3CC4-4F35-BAC7-DC918CFEE4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000836F-FBAC-7079-F625-7EBB23E43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5DA989F1-0039-EC55-6268-586827A35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51460A-36DD-35F1-2033-67502E8A5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931B58-F925-044D-7119-79FA36BD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18E7861-F991-4DA7-1C94-45D505AE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6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EB405BF-A01B-46EF-95E7-2EAB06B55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CBA3DC73-FE4E-47B3-B4D5-996174C55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1E58F2D-2011-4326-9491-F2C12E12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7CB3F9-9929-FD4F-98DE-85E6580A9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C2B8BE9-013B-DF7D-724C-4F182C3B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610F9B5-60DB-9346-23B6-E131A38A3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DD20E2F-7B94-C1FC-6BC5-264BF7BF8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AFA08B-FA95-8FF6-4E0E-B63969347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85B2C5D-5C76-B99B-8DC5-2B6B7A5F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6B49F2-74FD-5158-3DD7-FF393B5AC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2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0A8FD1-57AB-85B2-3E15-8509A161A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3EB86B6-8EE7-24C0-98C2-329549CDB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B350488-A2EE-B362-E4DE-D7443C74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1E4E752-7BB2-714F-8B91-FCD436A2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62C9A65-B113-E3B8-E9B3-632C7268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C7DD37-794B-0C05-85B5-9408114F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7EEA68-9B24-969F-4E17-4C448CEB0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A98B744-2D4D-962F-8FFE-FAE3E24E4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8C4741-0815-E4BF-3D7D-8B974A7A9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F49186B-0039-DE2B-A4DD-659A131D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49EA63-7DD3-1950-59CB-E2BB0861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0E88C24-08A6-5127-1B8A-96D9489DEC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7321D76-3212-3B06-0757-8C0EE5FFB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A3E98A2-E4BA-2CF8-68CB-755E723EB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102A94B-3BAC-90C1-0C4E-517A5404A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78BF3EC-978F-C52B-91AF-9E2972A42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12CC3A-59F5-6CC4-8260-A6FE55D60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7A7B480-FFEB-F9E4-23D8-3A9DE3C07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51965FE-7C59-E05C-EC2C-0FE512F73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5C64310-9083-8130-27D6-388434277F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BA0FF76-3C15-8D9A-F126-FC16311D8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9557E788-18A5-4E01-CC39-E6E824D1D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37719118-646F-8357-9EC8-A12CE5458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DD168EF9-8E9A-E94F-0EEE-3E56F2835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C8A8FF-F8E0-8FA8-869F-46FFD497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81095DC-558D-7D22-150D-C03A5BB71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DC9BC4F-DD96-EC7E-1A96-42EA68DA8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C4F90DB-1A71-1BC1-C8D8-B4BB3328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2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127184A-0E18-CFAB-D971-EA60B2D79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736CFD4-87F5-5BAC-8F75-C5D4C34D3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AC434FE0-F96E-9AF2-E047-5AC93C640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DD6F238-46D5-457B-DE59-596196737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A5E6623-54A4-9584-EF3F-99ACA3EA5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E76EBDA-1E17-7370-FC1F-97A0887A2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9C626A4-AE23-9144-A847-F6D8AED3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465CE75-0C79-AAFF-B710-7FB20963B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9CF03A9-3167-D963-1695-65AB59629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72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8930C9-6990-3184-947C-12D5536D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E9C3327-0E50-F3EB-5015-8B4D3989A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6CA2B2B-68CD-C956-AF97-66A3A6C79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630E1C5-6021-7A0D-3B8C-342B43FE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CF5ECFD-6C98-63F3-8DCD-BBD2EADA0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FE776B9-9D11-91E4-0E59-CB7FFC12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4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D16F7A4-FEF7-4B01-524A-72803D16C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90978E1-2FD0-6715-6A06-7CCEBB24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7B0F30E-C7EC-8F5B-3B7A-65119B34B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A2D49-1F47-44D2-B45E-861D111BA5A4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5FCB344-3780-D164-7D2C-577751979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7CE5916-F576-C482-3508-41FEB13CC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AB218E-7AD9-4BCE-B5C5-2A1D448834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5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ạm Hoan: Chuyện lão miệng.">
            <a:extLst>
              <a:ext uri="{FF2B5EF4-FFF2-40B4-BE49-F238E27FC236}">
                <a16:creationId xmlns:a16="http://schemas.microsoft.com/office/drawing/2014/main" id="{411F4C92-CE5F-BC3B-3C39-FD20C49DEB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9"/>
          <a:stretch/>
        </p:blipFill>
        <p:spPr bwMode="auto">
          <a:xfrm>
            <a:off x="-1" y="-735106"/>
            <a:ext cx="12192000" cy="759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F067554-7B78-C5C5-1AF6-497157FD8430}"/>
              </a:ext>
            </a:extLst>
          </p:cNvPr>
          <p:cNvSpPr txBox="1"/>
          <p:nvPr/>
        </p:nvSpPr>
        <p:spPr>
          <a:xfrm>
            <a:off x="958091" y="4936422"/>
            <a:ext cx="83035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1: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Bụng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Răng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Miệng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Tay,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  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93E5CED-D454-2558-A9EE-3CBBD3682F4F}"/>
              </a:ext>
            </a:extLst>
          </p:cNvPr>
          <p:cNvSpPr txBox="1"/>
          <p:nvPr/>
        </p:nvSpPr>
        <p:spPr>
          <a:xfrm>
            <a:off x="8701294" y="6109130"/>
            <a:ext cx="30369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(Ê- </a:t>
            </a:r>
            <a:r>
              <a:rPr lang="en-US" sz="32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dốp</a:t>
            </a:r>
            <a:r>
              <a:rPr lang="en-US" sz="32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n-US" sz="3000" b="1" dirty="0">
              <a:solidFill>
                <a:srgbClr val="00B050"/>
              </a:solidFill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077D9B7-B058-39F3-2AE1-BCC35391069A}"/>
              </a:ext>
            </a:extLst>
          </p:cNvPr>
          <p:cNvSpPr txBox="1"/>
          <p:nvPr/>
        </p:nvSpPr>
        <p:spPr>
          <a:xfrm>
            <a:off x="80681" y="305751"/>
            <a:ext cx="4904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MS Mincho" panose="02020609040205080304" pitchFamily="49" charset="-128"/>
              </a:rPr>
              <a:t>THỰC HÀNH ĐỌC HIỂU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0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531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58729C8-39CD-DA81-295F-8D253B647B4D}"/>
              </a:ext>
            </a:extLst>
          </p:cNvPr>
          <p:cNvSpPr txBox="1"/>
          <p:nvPr/>
        </p:nvSpPr>
        <p:spPr>
          <a:xfrm>
            <a:off x="1312388" y="2793864"/>
            <a:ext cx="6899400" cy="105560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vi-VN" sz="2800" dirty="0">
                <a:latin typeface="+mj-lt"/>
              </a:rPr>
              <a:t>- </a:t>
            </a:r>
            <a:r>
              <a:rPr lang="vi-VN" sz="2800" b="1" dirty="0">
                <a:latin typeface="+mj-lt"/>
              </a:rPr>
              <a:t>Ê- </a:t>
            </a:r>
            <a:r>
              <a:rPr lang="vi-VN" sz="2800" b="1" dirty="0" err="1">
                <a:latin typeface="+mj-lt"/>
              </a:rPr>
              <a:t>dốp</a:t>
            </a:r>
            <a:r>
              <a:rPr lang="vi-VN" sz="2800" b="1" dirty="0">
                <a:latin typeface="+mj-lt"/>
              </a:rPr>
              <a:t> </a:t>
            </a:r>
            <a:r>
              <a:rPr lang="vi-VN" sz="2800" dirty="0" err="1">
                <a:latin typeface="+mj-lt"/>
              </a:rPr>
              <a:t>sống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khoảng</a:t>
            </a:r>
            <a:r>
              <a:rPr lang="vi-VN" sz="2800" dirty="0">
                <a:latin typeface="+mj-lt"/>
              </a:rPr>
              <a:t> năm 620-564 </a:t>
            </a:r>
            <a:r>
              <a:rPr lang="vi-VN" sz="2800" dirty="0" err="1">
                <a:latin typeface="+mj-lt"/>
              </a:rPr>
              <a:t>trước</a:t>
            </a:r>
            <a:r>
              <a:rPr lang="vi-VN" sz="2800" dirty="0">
                <a:latin typeface="+mj-lt"/>
              </a:rPr>
              <a:t> CN) </a:t>
            </a:r>
            <a:r>
              <a:rPr lang="vi-VN" sz="2800" dirty="0" err="1">
                <a:latin typeface="+mj-lt"/>
              </a:rPr>
              <a:t>là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một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nhà</a:t>
            </a:r>
            <a:r>
              <a:rPr lang="vi-VN" sz="2800" dirty="0">
                <a:latin typeface="+mj-lt"/>
              </a:rPr>
              <a:t> văn Hy </a:t>
            </a:r>
            <a:r>
              <a:rPr lang="vi-VN" sz="2800" dirty="0" err="1">
                <a:latin typeface="+mj-lt"/>
              </a:rPr>
              <a:t>Lạp</a:t>
            </a:r>
            <a:r>
              <a:rPr lang="vi-VN" sz="2800" dirty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66E9A26-71C6-E1D8-BB12-0C757FB6D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42262"/>
            <a:ext cx="2905112" cy="3989415"/>
          </a:xfrm>
          <a:prstGeom prst="rect">
            <a:avLst/>
          </a:prstGeom>
        </p:spPr>
      </p:pic>
      <p:sp>
        <p:nvSpPr>
          <p:cNvPr id="15" name="Bong bóng Lời nói: Hình chữ nhật với Góc Tròn 14">
            <a:extLst>
              <a:ext uri="{FF2B5EF4-FFF2-40B4-BE49-F238E27FC236}">
                <a16:creationId xmlns:a16="http://schemas.microsoft.com/office/drawing/2014/main" id="{57264208-4A58-6C31-CD37-50683E79D5D3}"/>
              </a:ext>
            </a:extLst>
          </p:cNvPr>
          <p:cNvSpPr/>
          <p:nvPr/>
        </p:nvSpPr>
        <p:spPr>
          <a:xfrm>
            <a:off x="2566163" y="2037721"/>
            <a:ext cx="7952828" cy="3346081"/>
          </a:xfrm>
          <a:prstGeom prst="wedgeRoundRectCallout">
            <a:avLst>
              <a:gd name="adj1" fmla="val -55273"/>
              <a:gd name="adj2" fmla="val 34360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072010C-0CB3-F15A-57D9-CFDE500A8D48}"/>
              </a:ext>
            </a:extLst>
          </p:cNvPr>
          <p:cNvSpPr txBox="1"/>
          <p:nvPr/>
        </p:nvSpPr>
        <p:spPr>
          <a:xfrm>
            <a:off x="2725096" y="2156489"/>
            <a:ext cx="763496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Theo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62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0907" y="7598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ED46BF2-C1DC-BF16-EDDE-C77712CC983F}"/>
              </a:ext>
            </a:extLst>
          </p:cNvPr>
          <p:cNvSpPr txBox="1"/>
          <p:nvPr/>
        </p:nvSpPr>
        <p:spPr>
          <a:xfrm>
            <a:off x="958524" y="1232981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thích</a:t>
            </a:r>
            <a:endParaRPr lang="en-US" sz="24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EDD8079-57A7-48A2-4BFE-09335FC1F854}"/>
              </a:ext>
            </a:extLst>
          </p:cNvPr>
          <p:cNvSpPr txBox="1"/>
          <p:nvPr/>
        </p:nvSpPr>
        <p:spPr>
          <a:xfrm>
            <a:off x="1175987" y="1836268"/>
            <a:ext cx="5238954" cy="57888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1430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DFA1091-4A74-5CC2-B558-0942725DC071}"/>
              </a:ext>
            </a:extLst>
          </p:cNvPr>
          <p:cNvSpPr txBox="1"/>
          <p:nvPr/>
        </p:nvSpPr>
        <p:spPr>
          <a:xfrm>
            <a:off x="958524" y="2495217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xứ</a:t>
            </a:r>
            <a:endParaRPr lang="en-US" sz="24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9B2E965C-4426-D265-9D2E-4BEC1182197B}"/>
              </a:ext>
            </a:extLst>
          </p:cNvPr>
          <p:cNvSpPr txBox="1"/>
          <p:nvPr/>
        </p:nvSpPr>
        <p:spPr>
          <a:xfrm>
            <a:off x="1175987" y="3061213"/>
            <a:ext cx="10437836" cy="105560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Theo Nguyễn Ngọc Châu, 200 truyện ngụ ngôn Ê- dốp dịch thành thơ song thất lục bát, NXB Thế giới, Hà Nội 2019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43036FE-6113-3083-330F-B9B938C0939A}"/>
              </a:ext>
            </a:extLst>
          </p:cNvPr>
          <p:cNvSpPr txBox="1"/>
          <p:nvPr/>
        </p:nvSpPr>
        <p:spPr>
          <a:xfrm>
            <a:off x="1034160" y="4195989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loại</a:t>
            </a:r>
            <a:endParaRPr lang="en-US" sz="24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60CFFED-B283-E57B-6DC1-2D9C3854DA8C}"/>
              </a:ext>
            </a:extLst>
          </p:cNvPr>
          <p:cNvSpPr txBox="1"/>
          <p:nvPr/>
        </p:nvSpPr>
        <p:spPr>
          <a:xfrm>
            <a:off x="1175987" y="4993264"/>
            <a:ext cx="10437836" cy="105560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8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6" grpId="0"/>
      <p:bldP spid="17" grpId="0" animBg="1"/>
      <p:bldP spid="18" grpId="0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0907" y="7598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ED46BF2-C1DC-BF16-EDDE-C77712CC983F}"/>
              </a:ext>
            </a:extLst>
          </p:cNvPr>
          <p:cNvSpPr txBox="1"/>
          <p:nvPr/>
        </p:nvSpPr>
        <p:spPr>
          <a:xfrm>
            <a:off x="958524" y="1232981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d.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EDD8079-57A7-48A2-4BFE-09335FC1F854}"/>
              </a:ext>
            </a:extLst>
          </p:cNvPr>
          <p:cNvSpPr txBox="1"/>
          <p:nvPr/>
        </p:nvSpPr>
        <p:spPr>
          <a:xfrm>
            <a:off x="1571912" y="1799627"/>
            <a:ext cx="8637317" cy="153233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1430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răng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miêng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"/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endParaRPr lang="en-US" sz="2800" dirty="0">
              <a:solidFill>
                <a:srgbClr val="0D0D0D"/>
              </a:solidFill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=&gt;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biệt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43036FE-6113-3083-330F-B9B938C0939A}"/>
              </a:ext>
            </a:extLst>
          </p:cNvPr>
          <p:cNvSpPr txBox="1"/>
          <p:nvPr/>
        </p:nvSpPr>
        <p:spPr>
          <a:xfrm>
            <a:off x="958524" y="3422610"/>
            <a:ext cx="60944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đạt</a:t>
            </a:r>
            <a:endParaRPr lang="en-US" sz="24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60CFFED-B283-E57B-6DC1-2D9C3854DA8C}"/>
              </a:ext>
            </a:extLst>
          </p:cNvPr>
          <p:cNvSpPr txBox="1"/>
          <p:nvPr/>
        </p:nvSpPr>
        <p:spPr>
          <a:xfrm>
            <a:off x="1571912" y="4001844"/>
            <a:ext cx="1491798" cy="57888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90170" algn="l"/>
                <a:tab pos="180340" algn="l"/>
              </a:tabLst>
            </a:pPr>
            <a:r>
              <a:rPr lang="de-DE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021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8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3600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0907" y="75987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2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phẩm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ED46BF2-C1DC-BF16-EDDE-C77712CC983F}"/>
              </a:ext>
            </a:extLst>
          </p:cNvPr>
          <p:cNvSpPr txBox="1"/>
          <p:nvPr/>
        </p:nvSpPr>
        <p:spPr>
          <a:xfrm>
            <a:off x="999307" y="1362182"/>
            <a:ext cx="101933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f.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cục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phần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tương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ứng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3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sự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EDD8079-57A7-48A2-4BFE-09335FC1F854}"/>
              </a:ext>
            </a:extLst>
          </p:cNvPr>
          <p:cNvSpPr txBox="1"/>
          <p:nvPr/>
        </p:nvSpPr>
        <p:spPr>
          <a:xfrm>
            <a:off x="1225873" y="2070466"/>
            <a:ext cx="9740253" cy="105560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11430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viên Chân, Tay,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Răng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nhau “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công”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960CFFED-B283-E57B-6DC1-2D9C3854DA8C}"/>
              </a:ext>
            </a:extLst>
          </p:cNvPr>
          <p:cNvSpPr txBox="1"/>
          <p:nvPr/>
        </p:nvSpPr>
        <p:spPr>
          <a:xfrm>
            <a:off x="1225873" y="3433039"/>
            <a:ext cx="10193385" cy="57888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thanh viên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8C4DE94-26E3-8F27-077D-7D07C0FC14EF}"/>
              </a:ext>
            </a:extLst>
          </p:cNvPr>
          <p:cNvSpPr txBox="1"/>
          <p:nvPr/>
        </p:nvSpPr>
        <p:spPr>
          <a:xfrm>
            <a:off x="1225873" y="4451414"/>
            <a:ext cx="8695229" cy="57888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0480" marR="30480" algn="just">
              <a:spcBef>
                <a:spcPts val="0"/>
              </a:spcBef>
              <a:spcAft>
                <a:spcPts val="12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vi-VN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41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9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66E9A26-71C6-E1D8-BB12-0C757FB6D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42262"/>
            <a:ext cx="2905112" cy="3989415"/>
          </a:xfrm>
          <a:prstGeom prst="rect">
            <a:avLst/>
          </a:prstGeom>
        </p:spPr>
      </p:pic>
      <p:sp>
        <p:nvSpPr>
          <p:cNvPr id="15" name="Bong bóng Lời nói: Hình chữ nhật với Góc Tròn 14">
            <a:extLst>
              <a:ext uri="{FF2B5EF4-FFF2-40B4-BE49-F238E27FC236}">
                <a16:creationId xmlns:a16="http://schemas.microsoft.com/office/drawing/2014/main" id="{57264208-4A58-6C31-CD37-50683E79D5D3}"/>
              </a:ext>
            </a:extLst>
          </p:cNvPr>
          <p:cNvSpPr/>
          <p:nvPr/>
        </p:nvSpPr>
        <p:spPr>
          <a:xfrm>
            <a:off x="2566163" y="2037722"/>
            <a:ext cx="7952828" cy="1167392"/>
          </a:xfrm>
          <a:prstGeom prst="wedgeRoundRectCallout">
            <a:avLst>
              <a:gd name="adj1" fmla="val -55273"/>
              <a:gd name="adj2" fmla="val 34360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072010C-0CB3-F15A-57D9-CFDE500A8D48}"/>
              </a:ext>
            </a:extLst>
          </p:cNvPr>
          <p:cNvSpPr txBox="1"/>
          <p:nvPr/>
        </p:nvSpPr>
        <p:spPr>
          <a:xfrm>
            <a:off x="2725096" y="2156489"/>
            <a:ext cx="763496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ựa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Răng, </a:t>
            </a:r>
            <a:r>
              <a:rPr lang="vi-VN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Tay, Chân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xuôi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xuôi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10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Tóm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tắt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bằng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văn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xuôi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63044FF-784B-89D2-6266-A409696FB66A}"/>
              </a:ext>
            </a:extLst>
          </p:cNvPr>
          <p:cNvSpPr txBox="1"/>
          <p:nvPr/>
        </p:nvSpPr>
        <p:spPr>
          <a:xfrm>
            <a:off x="973310" y="1732920"/>
            <a:ext cx="10583952" cy="3915966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trên cơ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Răng,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Tay, Chân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thây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cho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Nhưng khi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cơ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không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lao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ngơi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13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66E9A26-71C6-E1D8-BB12-0C757FB6D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42262"/>
            <a:ext cx="2905112" cy="3989415"/>
          </a:xfrm>
          <a:prstGeom prst="rect">
            <a:avLst/>
          </a:prstGeom>
        </p:spPr>
      </p:pic>
      <p:sp>
        <p:nvSpPr>
          <p:cNvPr id="15" name="Bong bóng Lời nói: Hình chữ nhật với Góc Tròn 14">
            <a:extLst>
              <a:ext uri="{FF2B5EF4-FFF2-40B4-BE49-F238E27FC236}">
                <a16:creationId xmlns:a16="http://schemas.microsoft.com/office/drawing/2014/main" id="{57264208-4A58-6C31-CD37-50683E79D5D3}"/>
              </a:ext>
            </a:extLst>
          </p:cNvPr>
          <p:cNvSpPr/>
          <p:nvPr/>
        </p:nvSpPr>
        <p:spPr>
          <a:xfrm>
            <a:off x="2566163" y="2037722"/>
            <a:ext cx="7952828" cy="1167392"/>
          </a:xfrm>
          <a:prstGeom prst="wedgeRoundRectCallout">
            <a:avLst>
              <a:gd name="adj1" fmla="val -55273"/>
              <a:gd name="adj2" fmla="val 34360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072010C-0CB3-F15A-57D9-CFDE500A8D48}"/>
              </a:ext>
            </a:extLst>
          </p:cNvPr>
          <p:cNvSpPr txBox="1"/>
          <p:nvPr/>
        </p:nvSpPr>
        <p:spPr>
          <a:xfrm>
            <a:off x="3290704" y="2333955"/>
            <a:ext cx="68336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SỐ 02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9E14B8B-E072-BB90-B5C8-E3A27DF19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88" y="3866580"/>
            <a:ext cx="2646515" cy="17625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18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F451F93-7AD6-518A-962C-152E53D72F67}"/>
              </a:ext>
            </a:extLst>
          </p:cNvPr>
          <p:cNvSpPr txBox="1"/>
          <p:nvPr/>
        </p:nvSpPr>
        <p:spPr>
          <a:xfrm>
            <a:off x="2019694" y="91614"/>
            <a:ext cx="87080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01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Răng, </a:t>
            </a:r>
            <a:r>
              <a:rPr lang="vi-VN" sz="28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Tay, Chân</a:t>
            </a:r>
            <a:r>
              <a:rPr lang="vi-VN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0443E48-50B9-5581-EB28-538D379AD587}"/>
              </a:ext>
            </a:extLst>
          </p:cNvPr>
          <p:cNvSpPr txBox="1"/>
          <p:nvPr/>
        </p:nvSpPr>
        <p:spPr>
          <a:xfrm>
            <a:off x="690516" y="1721706"/>
            <a:ext cx="100371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2BAAA5BF-F573-7A6E-4781-51F7F1456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164038"/>
              </p:ext>
            </p:extLst>
          </p:nvPr>
        </p:nvGraphicFramePr>
        <p:xfrm>
          <a:off x="2127037" y="3145955"/>
          <a:ext cx="8826910" cy="31959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54162">
                  <a:extLst>
                    <a:ext uri="{9D8B030D-6E8A-4147-A177-3AD203B41FA5}">
                      <a16:colId xmlns:a16="http://schemas.microsoft.com/office/drawing/2014/main" val="2363448907"/>
                    </a:ext>
                  </a:extLst>
                </a:gridCol>
                <a:gridCol w="6472748">
                  <a:extLst>
                    <a:ext uri="{9D8B030D-6E8A-4147-A177-3AD203B41FA5}">
                      <a16:colId xmlns:a16="http://schemas.microsoft.com/office/drawing/2014/main" val="473210606"/>
                    </a:ext>
                  </a:extLst>
                </a:gridCol>
              </a:tblGrid>
              <a:tr h="242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94249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tài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583401"/>
                  </a:ext>
                </a:extLst>
              </a:tr>
              <a:tr h="6508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kiện, tình huống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516400"/>
                  </a:ext>
                </a:extLst>
              </a:tr>
              <a:tr h="4288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 truyện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886525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57611"/>
                  </a:ext>
                </a:extLst>
              </a:tr>
              <a:tr h="2421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107521"/>
                  </a:ext>
                </a:extLst>
              </a:tr>
            </a:tbl>
          </a:graphicData>
        </a:graphic>
      </p:graphicFrame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A0BADE3-8FC3-A922-D8B4-9309EBB5E9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" y="244844"/>
            <a:ext cx="1653135" cy="1100988"/>
          </a:xfrm>
          <a:prstGeom prst="rect">
            <a:avLst/>
          </a:prstGeom>
        </p:spPr>
      </p:pic>
      <p:pic>
        <p:nvPicPr>
          <p:cNvPr id="13" name="Đồng hồ đếm ngược 3 phút gây sốc 3 Minutes">
            <a:hlinkClick r:id="" action="ppaction://media"/>
            <a:extLst>
              <a:ext uri="{FF2B5EF4-FFF2-40B4-BE49-F238E27FC236}">
                <a16:creationId xmlns:a16="http://schemas.microsoft.com/office/drawing/2014/main" id="{966128FD-0356-5338-8546-800BAEA04B4A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86672" y="1417396"/>
            <a:ext cx="2480507" cy="13952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80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21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F451F93-7AD6-518A-962C-152E53D72F67}"/>
              </a:ext>
            </a:extLst>
          </p:cNvPr>
          <p:cNvSpPr txBox="1"/>
          <p:nvPr/>
        </p:nvSpPr>
        <p:spPr>
          <a:xfrm>
            <a:off x="2019694" y="91614"/>
            <a:ext cx="8708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01 </a:t>
            </a: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2BAAA5BF-F573-7A6E-4781-51F7F1456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925374"/>
              </p:ext>
            </p:extLst>
          </p:nvPr>
        </p:nvGraphicFramePr>
        <p:xfrm>
          <a:off x="351760" y="1562807"/>
          <a:ext cx="11488480" cy="41932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1385">
                  <a:extLst>
                    <a:ext uri="{9D8B030D-6E8A-4147-A177-3AD203B41FA5}">
                      <a16:colId xmlns:a16="http://schemas.microsoft.com/office/drawing/2014/main" val="2363448907"/>
                    </a:ext>
                  </a:extLst>
                </a:gridCol>
                <a:gridCol w="9787095">
                  <a:extLst>
                    <a:ext uri="{9D8B030D-6E8A-4147-A177-3AD203B41FA5}">
                      <a16:colId xmlns:a16="http://schemas.microsoft.com/office/drawing/2014/main" val="4732106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94249"/>
                  </a:ext>
                </a:extLst>
              </a:tr>
              <a:tr h="4810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 tài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8583401"/>
                  </a:ext>
                </a:extLst>
              </a:tr>
              <a:tr h="32556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kiện, tình huống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516400"/>
                  </a:ext>
                </a:extLst>
              </a:tr>
            </a:tbl>
          </a:graphicData>
        </a:graphic>
      </p:graphicFrame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A0BADE3-8FC3-A922-D8B4-9309EBB5E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9" y="21981"/>
            <a:ext cx="1653135" cy="110098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7361463-FC85-6EAE-B29A-AFC98509F4FB}"/>
              </a:ext>
            </a:extLst>
          </p:cNvPr>
          <p:cNvSpPr txBox="1"/>
          <p:nvPr/>
        </p:nvSpPr>
        <p:spPr>
          <a:xfrm>
            <a:off x="2168350" y="1968705"/>
            <a:ext cx="9109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F92140B-0BFB-F65F-1235-6B916E6B6D0A}"/>
              </a:ext>
            </a:extLst>
          </p:cNvPr>
          <p:cNvSpPr txBox="1"/>
          <p:nvPr/>
        </p:nvSpPr>
        <p:spPr>
          <a:xfrm>
            <a:off x="2168350" y="2519624"/>
            <a:ext cx="9109181" cy="3288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Răng,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Tay, Chân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tẹo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065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Hình chữ nhật 223">
            <a:extLst>
              <a:ext uri="{FF2B5EF4-FFF2-40B4-BE49-F238E27FC236}">
                <a16:creationId xmlns:a16="http://schemas.microsoft.com/office/drawing/2014/main" id="{A771D005-2679-92FB-46F0-4E03DECFD18B}"/>
              </a:ext>
            </a:extLst>
          </p:cNvPr>
          <p:cNvSpPr/>
          <p:nvPr/>
        </p:nvSpPr>
        <p:spPr>
          <a:xfrm>
            <a:off x="10034377" y="1619918"/>
            <a:ext cx="161617" cy="73152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3" name="Hình chữ nhật 222">
            <a:extLst>
              <a:ext uri="{FF2B5EF4-FFF2-40B4-BE49-F238E27FC236}">
                <a16:creationId xmlns:a16="http://schemas.microsoft.com/office/drawing/2014/main" id="{0AD98377-F2FB-12ED-471E-4AA63BB45317}"/>
              </a:ext>
            </a:extLst>
          </p:cNvPr>
          <p:cNvSpPr/>
          <p:nvPr/>
        </p:nvSpPr>
        <p:spPr>
          <a:xfrm>
            <a:off x="7067093" y="1519004"/>
            <a:ext cx="161617" cy="73152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2" name="Hình chữ nhật 221">
            <a:extLst>
              <a:ext uri="{FF2B5EF4-FFF2-40B4-BE49-F238E27FC236}">
                <a16:creationId xmlns:a16="http://schemas.microsoft.com/office/drawing/2014/main" id="{2852D980-1793-0AC5-6496-D548146EEA8E}"/>
              </a:ext>
            </a:extLst>
          </p:cNvPr>
          <p:cNvSpPr/>
          <p:nvPr/>
        </p:nvSpPr>
        <p:spPr>
          <a:xfrm>
            <a:off x="4471136" y="1206983"/>
            <a:ext cx="161617" cy="192024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1" name="Hình chữ nhật 220">
            <a:extLst>
              <a:ext uri="{FF2B5EF4-FFF2-40B4-BE49-F238E27FC236}">
                <a16:creationId xmlns:a16="http://schemas.microsoft.com/office/drawing/2014/main" id="{53BA9C96-46B1-84A8-AEB1-52A1B434B838}"/>
              </a:ext>
            </a:extLst>
          </p:cNvPr>
          <p:cNvSpPr/>
          <p:nvPr/>
        </p:nvSpPr>
        <p:spPr>
          <a:xfrm>
            <a:off x="2147196" y="576950"/>
            <a:ext cx="161617" cy="155448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0" name="Hình tự do: Hình 169">
            <a:extLst>
              <a:ext uri="{FF2B5EF4-FFF2-40B4-BE49-F238E27FC236}">
                <a16:creationId xmlns:a16="http://schemas.microsoft.com/office/drawing/2014/main" id="{1B062615-2AD7-3557-034B-C3FA974B2BE9}"/>
              </a:ext>
            </a:extLst>
          </p:cNvPr>
          <p:cNvSpPr/>
          <p:nvPr/>
        </p:nvSpPr>
        <p:spPr>
          <a:xfrm>
            <a:off x="3227594" y="3582794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3" name="Hình tự do: Hình 122">
            <a:extLst>
              <a:ext uri="{FF2B5EF4-FFF2-40B4-BE49-F238E27FC236}">
                <a16:creationId xmlns:a16="http://schemas.microsoft.com/office/drawing/2014/main" id="{2D0868B1-7560-9FD7-EBA9-B1C8FFBB91C5}"/>
              </a:ext>
            </a:extLst>
          </p:cNvPr>
          <p:cNvSpPr/>
          <p:nvPr/>
        </p:nvSpPr>
        <p:spPr>
          <a:xfrm rot="10800000">
            <a:off x="4027031" y="3468221"/>
            <a:ext cx="1188441" cy="114573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6" name="Hình tự do: Hình 115">
            <a:extLst>
              <a:ext uri="{FF2B5EF4-FFF2-40B4-BE49-F238E27FC236}">
                <a16:creationId xmlns:a16="http://schemas.microsoft.com/office/drawing/2014/main" id="{03E06364-02B3-4B40-EA96-806A4009DDB2}"/>
              </a:ext>
            </a:extLst>
          </p:cNvPr>
          <p:cNvSpPr/>
          <p:nvPr/>
        </p:nvSpPr>
        <p:spPr>
          <a:xfrm rot="10800000">
            <a:off x="3957735" y="2907011"/>
            <a:ext cx="1327036" cy="25217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Hình tự do: Hình 148">
            <a:extLst>
              <a:ext uri="{FF2B5EF4-FFF2-40B4-BE49-F238E27FC236}">
                <a16:creationId xmlns:a16="http://schemas.microsoft.com/office/drawing/2014/main" id="{5CC69C38-522E-0ECA-901D-FC4531D4D297}"/>
              </a:ext>
            </a:extLst>
          </p:cNvPr>
          <p:cNvSpPr/>
          <p:nvPr/>
        </p:nvSpPr>
        <p:spPr>
          <a:xfrm rot="10800000">
            <a:off x="3979658" y="3256416"/>
            <a:ext cx="1287878" cy="114573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Hình tự do: Hình 167">
            <a:extLst>
              <a:ext uri="{FF2B5EF4-FFF2-40B4-BE49-F238E27FC236}">
                <a16:creationId xmlns:a16="http://schemas.microsoft.com/office/drawing/2014/main" id="{ACA27425-CBA9-1242-ED6E-14AEFBC1593B}"/>
              </a:ext>
            </a:extLst>
          </p:cNvPr>
          <p:cNvSpPr/>
          <p:nvPr/>
        </p:nvSpPr>
        <p:spPr>
          <a:xfrm>
            <a:off x="3227594" y="3577362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6" name="Hình tự do: Hình 185">
            <a:extLst>
              <a:ext uri="{FF2B5EF4-FFF2-40B4-BE49-F238E27FC236}">
                <a16:creationId xmlns:a16="http://schemas.microsoft.com/office/drawing/2014/main" id="{9D1421F8-BC88-2155-D310-6748924CC712}"/>
              </a:ext>
            </a:extLst>
          </p:cNvPr>
          <p:cNvSpPr/>
          <p:nvPr/>
        </p:nvSpPr>
        <p:spPr>
          <a:xfrm rot="10800000">
            <a:off x="3227594" y="5136455"/>
            <a:ext cx="2784058" cy="1698705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FF2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3" name="Hình Bầu dục 172">
            <a:extLst>
              <a:ext uri="{FF2B5EF4-FFF2-40B4-BE49-F238E27FC236}">
                <a16:creationId xmlns:a16="http://schemas.microsoft.com/office/drawing/2014/main" id="{08AA325D-67AC-2E8B-7C8E-E53B1569F10C}"/>
              </a:ext>
            </a:extLst>
          </p:cNvPr>
          <p:cNvSpPr/>
          <p:nvPr/>
        </p:nvSpPr>
        <p:spPr>
          <a:xfrm>
            <a:off x="3265904" y="4813898"/>
            <a:ext cx="2707436" cy="645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7" name="Hình tự do: Hình 196">
            <a:extLst>
              <a:ext uri="{FF2B5EF4-FFF2-40B4-BE49-F238E27FC236}">
                <a16:creationId xmlns:a16="http://schemas.microsoft.com/office/drawing/2014/main" id="{EB912872-0516-9BEE-2D4C-98A9148C93F4}"/>
              </a:ext>
            </a:extLst>
          </p:cNvPr>
          <p:cNvSpPr/>
          <p:nvPr/>
        </p:nvSpPr>
        <p:spPr>
          <a:xfrm>
            <a:off x="5980751" y="2689975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8" name="Hình tự do: Hình 197">
            <a:extLst>
              <a:ext uri="{FF2B5EF4-FFF2-40B4-BE49-F238E27FC236}">
                <a16:creationId xmlns:a16="http://schemas.microsoft.com/office/drawing/2014/main" id="{B5C7884C-916E-5066-40EA-4F7E9DD0608A}"/>
              </a:ext>
            </a:extLst>
          </p:cNvPr>
          <p:cNvSpPr/>
          <p:nvPr/>
        </p:nvSpPr>
        <p:spPr>
          <a:xfrm rot="10800000">
            <a:off x="6651042" y="2592953"/>
            <a:ext cx="996453" cy="97022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9" name="Hình tự do: Hình 198">
            <a:extLst>
              <a:ext uri="{FF2B5EF4-FFF2-40B4-BE49-F238E27FC236}">
                <a16:creationId xmlns:a16="http://schemas.microsoft.com/office/drawing/2014/main" id="{4A4E787E-7F81-B32D-AF01-AD2710E1A04F}"/>
              </a:ext>
            </a:extLst>
          </p:cNvPr>
          <p:cNvSpPr/>
          <p:nvPr/>
        </p:nvSpPr>
        <p:spPr>
          <a:xfrm rot="10800000">
            <a:off x="6592940" y="2117715"/>
            <a:ext cx="1112658" cy="21354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0" name="Hình tự do: Hình 199">
            <a:extLst>
              <a:ext uri="{FF2B5EF4-FFF2-40B4-BE49-F238E27FC236}">
                <a16:creationId xmlns:a16="http://schemas.microsoft.com/office/drawing/2014/main" id="{CC0645C9-C614-33AC-9E37-E8FE322F3A38}"/>
              </a:ext>
            </a:extLst>
          </p:cNvPr>
          <p:cNvSpPr/>
          <p:nvPr/>
        </p:nvSpPr>
        <p:spPr>
          <a:xfrm rot="10800000">
            <a:off x="6611322" y="2413595"/>
            <a:ext cx="1079826" cy="97022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Hình tự do: Hình 200">
            <a:extLst>
              <a:ext uri="{FF2B5EF4-FFF2-40B4-BE49-F238E27FC236}">
                <a16:creationId xmlns:a16="http://schemas.microsoft.com/office/drawing/2014/main" id="{7874129A-FF86-79B1-7FBA-77C8F6D812FE}"/>
              </a:ext>
            </a:extLst>
          </p:cNvPr>
          <p:cNvSpPr/>
          <p:nvPr/>
        </p:nvSpPr>
        <p:spPr>
          <a:xfrm>
            <a:off x="5980751" y="2685375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2" name="Hình tự do: Hình 201">
            <a:extLst>
              <a:ext uri="{FF2B5EF4-FFF2-40B4-BE49-F238E27FC236}">
                <a16:creationId xmlns:a16="http://schemas.microsoft.com/office/drawing/2014/main" id="{0F3E34FF-A96F-1D5D-1054-E574D855CC49}"/>
              </a:ext>
            </a:extLst>
          </p:cNvPr>
          <p:cNvSpPr/>
          <p:nvPr/>
        </p:nvSpPr>
        <p:spPr>
          <a:xfrm rot="10800000">
            <a:off x="5980751" y="4005633"/>
            <a:ext cx="2334304" cy="1438482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D1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3" name="Hình Bầu dục 202">
            <a:extLst>
              <a:ext uri="{FF2B5EF4-FFF2-40B4-BE49-F238E27FC236}">
                <a16:creationId xmlns:a16="http://schemas.microsoft.com/office/drawing/2014/main" id="{DC3EB92B-7200-C2D4-C134-EA55F1D1E11B}"/>
              </a:ext>
            </a:extLst>
          </p:cNvPr>
          <p:cNvSpPr/>
          <p:nvPr/>
        </p:nvSpPr>
        <p:spPr>
          <a:xfrm>
            <a:off x="6012872" y="3732488"/>
            <a:ext cx="2270060" cy="546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Hình tự do: Hình 205">
            <a:extLst>
              <a:ext uri="{FF2B5EF4-FFF2-40B4-BE49-F238E27FC236}">
                <a16:creationId xmlns:a16="http://schemas.microsoft.com/office/drawing/2014/main" id="{D6860ADD-714A-7E5A-FEAD-B3CE4AB8DD0F}"/>
              </a:ext>
            </a:extLst>
          </p:cNvPr>
          <p:cNvSpPr/>
          <p:nvPr/>
        </p:nvSpPr>
        <p:spPr>
          <a:xfrm>
            <a:off x="1100877" y="2671729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7" name="Hình tự do: Hình 206">
            <a:extLst>
              <a:ext uri="{FF2B5EF4-FFF2-40B4-BE49-F238E27FC236}">
                <a16:creationId xmlns:a16="http://schemas.microsoft.com/office/drawing/2014/main" id="{8AA21E37-89FB-FCF3-5EB3-71FE34051AAE}"/>
              </a:ext>
            </a:extLst>
          </p:cNvPr>
          <p:cNvSpPr/>
          <p:nvPr/>
        </p:nvSpPr>
        <p:spPr>
          <a:xfrm rot="10800000">
            <a:off x="1755108" y="2547693"/>
            <a:ext cx="996453" cy="97022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8" name="Hình tự do: Hình 207">
            <a:extLst>
              <a:ext uri="{FF2B5EF4-FFF2-40B4-BE49-F238E27FC236}">
                <a16:creationId xmlns:a16="http://schemas.microsoft.com/office/drawing/2014/main" id="{6A666AC2-E126-BA27-14FB-650BC9760870}"/>
              </a:ext>
            </a:extLst>
          </p:cNvPr>
          <p:cNvSpPr/>
          <p:nvPr/>
        </p:nvSpPr>
        <p:spPr>
          <a:xfrm rot="10800000">
            <a:off x="1697006" y="2072455"/>
            <a:ext cx="1112658" cy="21354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9" name="Hình tự do: Hình 208">
            <a:extLst>
              <a:ext uri="{FF2B5EF4-FFF2-40B4-BE49-F238E27FC236}">
                <a16:creationId xmlns:a16="http://schemas.microsoft.com/office/drawing/2014/main" id="{6769DAB0-E861-4D8D-66F5-64BDF7836326}"/>
              </a:ext>
            </a:extLst>
          </p:cNvPr>
          <p:cNvSpPr/>
          <p:nvPr/>
        </p:nvSpPr>
        <p:spPr>
          <a:xfrm rot="10800000">
            <a:off x="1715388" y="2368335"/>
            <a:ext cx="1079826" cy="97022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0" name="Hình tự do: Hình 209">
            <a:extLst>
              <a:ext uri="{FF2B5EF4-FFF2-40B4-BE49-F238E27FC236}">
                <a16:creationId xmlns:a16="http://schemas.microsoft.com/office/drawing/2014/main" id="{1511F477-9F41-1D56-8086-FA4914E82A4C}"/>
              </a:ext>
            </a:extLst>
          </p:cNvPr>
          <p:cNvSpPr/>
          <p:nvPr/>
        </p:nvSpPr>
        <p:spPr>
          <a:xfrm>
            <a:off x="1070399" y="2666297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1" name="Hình tự do: Hình 210">
            <a:extLst>
              <a:ext uri="{FF2B5EF4-FFF2-40B4-BE49-F238E27FC236}">
                <a16:creationId xmlns:a16="http://schemas.microsoft.com/office/drawing/2014/main" id="{27FCA8E3-5661-2231-4D56-F34D84F51D3A}"/>
              </a:ext>
            </a:extLst>
          </p:cNvPr>
          <p:cNvSpPr/>
          <p:nvPr/>
        </p:nvSpPr>
        <p:spPr>
          <a:xfrm rot="10800000">
            <a:off x="1084817" y="3960373"/>
            <a:ext cx="2334304" cy="1438482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2" name="Hình Bầu dục 211">
            <a:extLst>
              <a:ext uri="{FF2B5EF4-FFF2-40B4-BE49-F238E27FC236}">
                <a16:creationId xmlns:a16="http://schemas.microsoft.com/office/drawing/2014/main" id="{9BDD41AD-DF62-2338-428E-B6F68B9443B0}"/>
              </a:ext>
            </a:extLst>
          </p:cNvPr>
          <p:cNvSpPr/>
          <p:nvPr/>
        </p:nvSpPr>
        <p:spPr>
          <a:xfrm>
            <a:off x="1134643" y="3687382"/>
            <a:ext cx="2270060" cy="546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4" name="Hình tự do: Hình 213">
            <a:extLst>
              <a:ext uri="{FF2B5EF4-FFF2-40B4-BE49-F238E27FC236}">
                <a16:creationId xmlns:a16="http://schemas.microsoft.com/office/drawing/2014/main" id="{6E09D005-4D41-4D19-8FEB-8E2FED7A050F}"/>
              </a:ext>
            </a:extLst>
          </p:cNvPr>
          <p:cNvSpPr/>
          <p:nvPr/>
        </p:nvSpPr>
        <p:spPr>
          <a:xfrm>
            <a:off x="8669453" y="2830317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5" name="Hình tự do: Hình 214">
            <a:extLst>
              <a:ext uri="{FF2B5EF4-FFF2-40B4-BE49-F238E27FC236}">
                <a16:creationId xmlns:a16="http://schemas.microsoft.com/office/drawing/2014/main" id="{446EF1FC-9B88-7BA6-FD1B-B12C34DA31ED}"/>
              </a:ext>
            </a:extLst>
          </p:cNvPr>
          <p:cNvSpPr/>
          <p:nvPr/>
        </p:nvSpPr>
        <p:spPr>
          <a:xfrm rot="10800000">
            <a:off x="9468890" y="2715744"/>
            <a:ext cx="1188441" cy="114573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6" name="Hình tự do: Hình 215">
            <a:extLst>
              <a:ext uri="{FF2B5EF4-FFF2-40B4-BE49-F238E27FC236}">
                <a16:creationId xmlns:a16="http://schemas.microsoft.com/office/drawing/2014/main" id="{5D16094B-2528-71F8-331E-BB365BEF5E0F}"/>
              </a:ext>
            </a:extLst>
          </p:cNvPr>
          <p:cNvSpPr/>
          <p:nvPr/>
        </p:nvSpPr>
        <p:spPr>
          <a:xfrm rot="10800000">
            <a:off x="9399594" y="2154534"/>
            <a:ext cx="1327036" cy="25217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7" name="Hình tự do: Hình 216">
            <a:extLst>
              <a:ext uri="{FF2B5EF4-FFF2-40B4-BE49-F238E27FC236}">
                <a16:creationId xmlns:a16="http://schemas.microsoft.com/office/drawing/2014/main" id="{C3C7857F-5A7A-F713-2ED7-6D77207A1615}"/>
              </a:ext>
            </a:extLst>
          </p:cNvPr>
          <p:cNvSpPr/>
          <p:nvPr/>
        </p:nvSpPr>
        <p:spPr>
          <a:xfrm rot="10800000">
            <a:off x="9421517" y="2503939"/>
            <a:ext cx="1287878" cy="114573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8" name="Hình tự do: Hình 217">
            <a:extLst>
              <a:ext uri="{FF2B5EF4-FFF2-40B4-BE49-F238E27FC236}">
                <a16:creationId xmlns:a16="http://schemas.microsoft.com/office/drawing/2014/main" id="{2A170547-2C1F-08E4-019A-3528622F0994}"/>
              </a:ext>
            </a:extLst>
          </p:cNvPr>
          <p:cNvSpPr/>
          <p:nvPr/>
        </p:nvSpPr>
        <p:spPr>
          <a:xfrm>
            <a:off x="8669453" y="2824885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9" name="Hình tự do: Hình 218">
            <a:extLst>
              <a:ext uri="{FF2B5EF4-FFF2-40B4-BE49-F238E27FC236}">
                <a16:creationId xmlns:a16="http://schemas.microsoft.com/office/drawing/2014/main" id="{6E5D45A4-B483-8440-B466-6425E657060A}"/>
              </a:ext>
            </a:extLst>
          </p:cNvPr>
          <p:cNvSpPr/>
          <p:nvPr/>
        </p:nvSpPr>
        <p:spPr>
          <a:xfrm rot="10800000">
            <a:off x="8669453" y="4383978"/>
            <a:ext cx="2784058" cy="1698705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0" name="Hình Bầu dục 219">
            <a:extLst>
              <a:ext uri="{FF2B5EF4-FFF2-40B4-BE49-F238E27FC236}">
                <a16:creationId xmlns:a16="http://schemas.microsoft.com/office/drawing/2014/main" id="{48B809CC-38B9-A38C-F5EB-433491F8C9FD}"/>
              </a:ext>
            </a:extLst>
          </p:cNvPr>
          <p:cNvSpPr/>
          <p:nvPr/>
        </p:nvSpPr>
        <p:spPr>
          <a:xfrm>
            <a:off x="8707763" y="4061421"/>
            <a:ext cx="2707436" cy="645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8" name="Hình ảnh 227">
            <a:extLst>
              <a:ext uri="{FF2B5EF4-FFF2-40B4-BE49-F238E27FC236}">
                <a16:creationId xmlns:a16="http://schemas.microsoft.com/office/drawing/2014/main" id="{0DCFB16D-C45C-AF4F-2158-9F602A6CE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27" y="3770014"/>
            <a:ext cx="1549285" cy="1549285"/>
          </a:xfrm>
          <a:prstGeom prst="rect">
            <a:avLst/>
          </a:prstGeom>
        </p:spPr>
      </p:pic>
      <p:pic>
        <p:nvPicPr>
          <p:cNvPr id="230" name="Hình ảnh 229">
            <a:extLst>
              <a:ext uri="{FF2B5EF4-FFF2-40B4-BE49-F238E27FC236}">
                <a16:creationId xmlns:a16="http://schemas.microsoft.com/office/drawing/2014/main" id="{49F6A265-87E3-2246-23A5-8081EAF7B4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92" y="2860021"/>
            <a:ext cx="1448750" cy="1448750"/>
          </a:xfrm>
          <a:prstGeom prst="rect">
            <a:avLst/>
          </a:prstGeom>
        </p:spPr>
      </p:pic>
      <p:pic>
        <p:nvPicPr>
          <p:cNvPr id="232" name="Hình ảnh 231">
            <a:extLst>
              <a:ext uri="{FF2B5EF4-FFF2-40B4-BE49-F238E27FC236}">
                <a16:creationId xmlns:a16="http://schemas.microsoft.com/office/drawing/2014/main" id="{9282AA34-8422-EB5C-9EF1-29E0FDEFDB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241" y="2881772"/>
            <a:ext cx="1817095" cy="1817095"/>
          </a:xfrm>
          <a:prstGeom prst="rect">
            <a:avLst/>
          </a:prstGeom>
        </p:spPr>
      </p:pic>
      <p:sp>
        <p:nvSpPr>
          <p:cNvPr id="233" name="Hộp Văn bản 232">
            <a:extLst>
              <a:ext uri="{FF2B5EF4-FFF2-40B4-BE49-F238E27FC236}">
                <a16:creationId xmlns:a16="http://schemas.microsoft.com/office/drawing/2014/main" id="{A8D5E73B-3125-390A-C655-D0BCA0C1968E}"/>
              </a:ext>
            </a:extLst>
          </p:cNvPr>
          <p:cNvSpPr txBox="1"/>
          <p:nvPr/>
        </p:nvSpPr>
        <p:spPr>
          <a:xfrm>
            <a:off x="1302973" y="4233670"/>
            <a:ext cx="201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KHỞI ĐỘNG</a:t>
            </a:r>
          </a:p>
        </p:txBody>
      </p:sp>
      <p:sp>
        <p:nvSpPr>
          <p:cNvPr id="234" name="Hộp Văn bản 233">
            <a:extLst>
              <a:ext uri="{FF2B5EF4-FFF2-40B4-BE49-F238E27FC236}">
                <a16:creationId xmlns:a16="http://schemas.microsoft.com/office/drawing/2014/main" id="{7FC18B76-1F62-32A2-1599-F5E35C76AC52}"/>
              </a:ext>
            </a:extLst>
          </p:cNvPr>
          <p:cNvSpPr txBox="1"/>
          <p:nvPr/>
        </p:nvSpPr>
        <p:spPr>
          <a:xfrm>
            <a:off x="3112780" y="5511249"/>
            <a:ext cx="3013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HÌNH THÀNH KIẾN THỨC</a:t>
            </a:r>
          </a:p>
        </p:txBody>
      </p:sp>
      <p:sp>
        <p:nvSpPr>
          <p:cNvPr id="235" name="Hộp Văn bản 234">
            <a:extLst>
              <a:ext uri="{FF2B5EF4-FFF2-40B4-BE49-F238E27FC236}">
                <a16:creationId xmlns:a16="http://schemas.microsoft.com/office/drawing/2014/main" id="{3380811F-DB91-182A-FB7B-173848F81D3D}"/>
              </a:ext>
            </a:extLst>
          </p:cNvPr>
          <p:cNvSpPr txBox="1"/>
          <p:nvPr/>
        </p:nvSpPr>
        <p:spPr>
          <a:xfrm>
            <a:off x="6211767" y="4338619"/>
            <a:ext cx="201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LUYỆN TẬP</a:t>
            </a:r>
          </a:p>
        </p:txBody>
      </p:sp>
      <p:sp>
        <p:nvSpPr>
          <p:cNvPr id="236" name="Hộp Văn bản 235">
            <a:extLst>
              <a:ext uri="{FF2B5EF4-FFF2-40B4-BE49-F238E27FC236}">
                <a16:creationId xmlns:a16="http://schemas.microsoft.com/office/drawing/2014/main" id="{5372C6E6-55A2-3C4A-7154-92A7CCCB3F65}"/>
              </a:ext>
            </a:extLst>
          </p:cNvPr>
          <p:cNvSpPr txBox="1"/>
          <p:nvPr/>
        </p:nvSpPr>
        <p:spPr>
          <a:xfrm>
            <a:off x="9144241" y="4808009"/>
            <a:ext cx="201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VẬN DỤNG</a:t>
            </a:r>
          </a:p>
        </p:txBody>
      </p:sp>
      <p:sp>
        <p:nvSpPr>
          <p:cNvPr id="238" name="Mặt trăng 237">
            <a:extLst>
              <a:ext uri="{FF2B5EF4-FFF2-40B4-BE49-F238E27FC236}">
                <a16:creationId xmlns:a16="http://schemas.microsoft.com/office/drawing/2014/main" id="{6384AEE9-DBAE-71A4-5834-2965532839B0}"/>
              </a:ext>
            </a:extLst>
          </p:cNvPr>
          <p:cNvSpPr/>
          <p:nvPr/>
        </p:nvSpPr>
        <p:spPr>
          <a:xfrm rot="16551678">
            <a:off x="6075736" y="-4402069"/>
            <a:ext cx="1150612" cy="11063181"/>
          </a:xfrm>
          <a:prstGeom prst="moon">
            <a:avLst>
              <a:gd name="adj" fmla="val 29673"/>
            </a:avLst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3" name="Hình ảnh 42">
            <a:extLst>
              <a:ext uri="{FF2B5EF4-FFF2-40B4-BE49-F238E27FC236}">
                <a16:creationId xmlns:a16="http://schemas.microsoft.com/office/drawing/2014/main" id="{C4AB24F7-C7D2-2FD9-F3E2-0A4DFE6FF6D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16" y="2883936"/>
            <a:ext cx="1338943" cy="1338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43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3" grpId="0" animBg="1"/>
      <p:bldP spid="222" grpId="0" animBg="1"/>
      <p:bldP spid="221" grpId="0" animBg="1"/>
      <p:bldP spid="170" grpId="0" animBg="1"/>
      <p:bldP spid="123" grpId="0" animBg="1"/>
      <p:bldP spid="116" grpId="0" animBg="1"/>
      <p:bldP spid="149" grpId="0" animBg="1"/>
      <p:bldP spid="168" grpId="0" animBg="1"/>
      <p:bldP spid="186" grpId="0" animBg="1"/>
      <p:bldP spid="173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33" grpId="0"/>
      <p:bldP spid="234" grpId="0"/>
      <p:bldP spid="235" grpId="0"/>
      <p:bldP spid="2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F451F93-7AD6-518A-962C-152E53D72F67}"/>
              </a:ext>
            </a:extLst>
          </p:cNvPr>
          <p:cNvSpPr txBox="1"/>
          <p:nvPr/>
        </p:nvSpPr>
        <p:spPr>
          <a:xfrm>
            <a:off x="2019694" y="482382"/>
            <a:ext cx="8708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SỐ 01 </a:t>
            </a:r>
          </a:p>
        </p:txBody>
      </p:sp>
      <p:graphicFrame>
        <p:nvGraphicFramePr>
          <p:cNvPr id="11" name="Bảng 10">
            <a:extLst>
              <a:ext uri="{FF2B5EF4-FFF2-40B4-BE49-F238E27FC236}">
                <a16:creationId xmlns:a16="http://schemas.microsoft.com/office/drawing/2014/main" id="{2BAAA5BF-F573-7A6E-4781-51F7F1456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097164"/>
              </p:ext>
            </p:extLst>
          </p:nvPr>
        </p:nvGraphicFramePr>
        <p:xfrm>
          <a:off x="366559" y="1666978"/>
          <a:ext cx="11556147" cy="3951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406">
                  <a:extLst>
                    <a:ext uri="{9D8B030D-6E8A-4147-A177-3AD203B41FA5}">
                      <a16:colId xmlns:a16="http://schemas.microsoft.com/office/drawing/2014/main" val="2363448907"/>
                    </a:ext>
                  </a:extLst>
                </a:gridCol>
                <a:gridCol w="9844741">
                  <a:extLst>
                    <a:ext uri="{9D8B030D-6E8A-4147-A177-3AD203B41FA5}">
                      <a16:colId xmlns:a16="http://schemas.microsoft.com/office/drawing/2014/main" val="473210606"/>
                    </a:ext>
                  </a:extLst>
                </a:gridCol>
              </a:tblGrid>
              <a:tr h="4280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994249"/>
                  </a:ext>
                </a:extLst>
              </a:tr>
              <a:tr h="18519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6886525"/>
                  </a:ext>
                </a:extLst>
              </a:tr>
              <a:tr h="787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 vật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257611"/>
                  </a:ext>
                </a:extLst>
              </a:tr>
              <a:tr h="8556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107521"/>
                  </a:ext>
                </a:extLst>
              </a:tr>
            </a:tbl>
          </a:graphicData>
        </a:graphic>
      </p:graphicFrame>
      <p:pic>
        <p:nvPicPr>
          <p:cNvPr id="12" name="Hình ảnh 11">
            <a:extLst>
              <a:ext uri="{FF2B5EF4-FFF2-40B4-BE49-F238E27FC236}">
                <a16:creationId xmlns:a16="http://schemas.microsoft.com/office/drawing/2014/main" id="{BA0BADE3-8FC3-A922-D8B4-9309EBB5E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59" y="21981"/>
            <a:ext cx="1653135" cy="110098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F92140B-0BFB-F65F-1235-6B916E6B6D0A}"/>
              </a:ext>
            </a:extLst>
          </p:cNvPr>
          <p:cNvSpPr txBox="1"/>
          <p:nvPr/>
        </p:nvSpPr>
        <p:spPr>
          <a:xfrm>
            <a:off x="2241024" y="2105780"/>
            <a:ext cx="9496488" cy="1905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Răng,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Tay, Chân đang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tị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nạnh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-&gt;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2D0C06E-674F-2F90-A2FC-97AF08ECF530}"/>
              </a:ext>
            </a:extLst>
          </p:cNvPr>
          <p:cNvSpPr txBox="1"/>
          <p:nvPr/>
        </p:nvSpPr>
        <p:spPr>
          <a:xfrm>
            <a:off x="2241024" y="4058253"/>
            <a:ext cx="9496488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Răng, </a:t>
            </a:r>
            <a:r>
              <a:rPr lang="vi-VN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Tay, Chân,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237C272-1310-FAAB-8EF9-DA5A0C210882}"/>
              </a:ext>
            </a:extLst>
          </p:cNvPr>
          <p:cNvSpPr txBox="1"/>
          <p:nvPr/>
        </p:nvSpPr>
        <p:spPr>
          <a:xfrm>
            <a:off x="2241024" y="4779352"/>
            <a:ext cx="9496488" cy="522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8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66E9A26-71C6-E1D8-BB12-0C757FB6D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42262"/>
            <a:ext cx="2905112" cy="3989415"/>
          </a:xfrm>
          <a:prstGeom prst="rect">
            <a:avLst/>
          </a:prstGeom>
        </p:spPr>
      </p:pic>
      <p:sp>
        <p:nvSpPr>
          <p:cNvPr id="15" name="Bong bóng Lời nói: Hình chữ nhật với Góc Tròn 14">
            <a:extLst>
              <a:ext uri="{FF2B5EF4-FFF2-40B4-BE49-F238E27FC236}">
                <a16:creationId xmlns:a16="http://schemas.microsoft.com/office/drawing/2014/main" id="{57264208-4A58-6C31-CD37-50683E79D5D3}"/>
              </a:ext>
            </a:extLst>
          </p:cNvPr>
          <p:cNvSpPr/>
          <p:nvPr/>
        </p:nvSpPr>
        <p:spPr>
          <a:xfrm>
            <a:off x="2577738" y="1895842"/>
            <a:ext cx="8499234" cy="2653661"/>
          </a:xfrm>
          <a:prstGeom prst="wedgeRoundRectCallout">
            <a:avLst>
              <a:gd name="adj1" fmla="val -55273"/>
              <a:gd name="adj2" fmla="val 34360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Theo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0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BFAA68D-5BAF-AE04-8890-F2D62F15DA3F}"/>
              </a:ext>
            </a:extLst>
          </p:cNvPr>
          <p:cNvSpPr txBox="1"/>
          <p:nvPr/>
        </p:nvSpPr>
        <p:spPr>
          <a:xfrm>
            <a:off x="1246329" y="1973367"/>
            <a:ext cx="9113013" cy="105560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đầu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truyện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vật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hoà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thân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Bỗng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hôm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C37D01-5767-085F-709C-EAC6F5B57B09}"/>
              </a:ext>
            </a:extLst>
          </p:cNvPr>
          <p:cNvSpPr txBox="1"/>
          <p:nvPr/>
        </p:nvSpPr>
        <p:spPr>
          <a:xfrm>
            <a:off x="881316" y="1322653"/>
            <a:ext cx="7961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bì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b="1" i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Răng, </a:t>
            </a:r>
            <a:r>
              <a:rPr lang="vi-VN" sz="2800" b="1" i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b="1" i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Tay, Chân</a:t>
            </a:r>
            <a:r>
              <a:rPr lang="en-US" sz="2800" b="1" i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BE53670-E3BE-3F1F-AA60-90AAC00EB4D4}"/>
              </a:ext>
            </a:extLst>
          </p:cNvPr>
          <p:cNvSpPr txBox="1"/>
          <p:nvPr/>
        </p:nvSpPr>
        <p:spPr>
          <a:xfrm>
            <a:off x="1246328" y="3174916"/>
            <a:ext cx="10455677" cy="105560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Lí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bình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“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cong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lưng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”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còn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lại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sướng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hưởng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thụ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(Anh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ung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dung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chén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tràn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)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E450004-F2D5-652A-BBE6-2A31957E4F5D}"/>
              </a:ext>
            </a:extLst>
          </p:cNvPr>
          <p:cNvSpPr txBox="1"/>
          <p:nvPr/>
        </p:nvSpPr>
        <p:spPr>
          <a:xfrm>
            <a:off x="1246328" y="4473546"/>
            <a:ext cx="10455677" cy="57888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định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đình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tay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cùng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4DDB47A-5195-28DC-2C1F-6E38A7915677}"/>
              </a:ext>
            </a:extLst>
          </p:cNvPr>
          <p:cNvSpPr txBox="1"/>
          <p:nvPr/>
        </p:nvSpPr>
        <p:spPr>
          <a:xfrm>
            <a:off x="1246328" y="5331945"/>
            <a:ext cx="7909247" cy="105560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năng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nổ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họp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-&gt;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bì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tị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thói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xấu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đáng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phê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phán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451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BFAA68D-5BAF-AE04-8890-F2D62F15DA3F}"/>
              </a:ext>
            </a:extLst>
          </p:cNvPr>
          <p:cNvSpPr txBox="1"/>
          <p:nvPr/>
        </p:nvSpPr>
        <p:spPr>
          <a:xfrm>
            <a:off x="1246330" y="1973367"/>
            <a:ext cx="2862684" cy="57888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ứng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C37D01-5767-085F-709C-EAC6F5B57B09}"/>
              </a:ext>
            </a:extLst>
          </p:cNvPr>
          <p:cNvSpPr txBox="1"/>
          <p:nvPr/>
        </p:nvSpPr>
        <p:spPr>
          <a:xfrm>
            <a:off x="881316" y="1322653"/>
            <a:ext cx="7961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bì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b="1" i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Răng, </a:t>
            </a:r>
            <a:r>
              <a:rPr lang="vi-VN" sz="2800" b="1" i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b="1" i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Tay, Chân</a:t>
            </a:r>
            <a:r>
              <a:rPr lang="en-US" sz="2800" b="1" i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i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9BE53670-E3BE-3F1F-AA60-90AAC00EB4D4}"/>
              </a:ext>
            </a:extLst>
          </p:cNvPr>
          <p:cNvSpPr txBox="1"/>
          <p:nvPr/>
        </p:nvSpPr>
        <p:spPr>
          <a:xfrm>
            <a:off x="1385225" y="2685602"/>
            <a:ext cx="10455677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Tay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bỏ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hẳn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gắp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thịt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E450004-F2D5-652A-BBE6-2A31957E4F5D}"/>
              </a:ext>
            </a:extLst>
          </p:cNvPr>
          <p:cNvSpPr txBox="1"/>
          <p:nvPr/>
        </p:nvSpPr>
        <p:spPr>
          <a:xfrm>
            <a:off x="1385224" y="3264484"/>
            <a:ext cx="10455677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Miếng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chối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ăn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4DDB47A-5195-28DC-2C1F-6E38A7915677}"/>
              </a:ext>
            </a:extLst>
          </p:cNvPr>
          <p:cNvSpPr txBox="1"/>
          <p:nvPr/>
        </p:nvSpPr>
        <p:spPr>
          <a:xfrm>
            <a:off x="1385223" y="3843366"/>
            <a:ext cx="7909247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Răng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ngồi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535F4E3-1594-95C7-4CE0-13D0605CDC5E}"/>
              </a:ext>
            </a:extLst>
          </p:cNvPr>
          <p:cNvSpPr txBox="1"/>
          <p:nvPr/>
        </p:nvSpPr>
        <p:spPr>
          <a:xfrm>
            <a:off x="1674590" y="4410724"/>
            <a:ext cx="7909247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…………….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5E16A72-CE7B-7222-9B5A-7BF35D5242C0}"/>
              </a:ext>
            </a:extLst>
          </p:cNvPr>
          <p:cNvSpPr txBox="1"/>
          <p:nvPr/>
        </p:nvSpPr>
        <p:spPr>
          <a:xfrm>
            <a:off x="1674590" y="5333732"/>
            <a:ext cx="9294470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=&gt;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cách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ứng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rất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kiên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quyết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hợp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726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BFAA68D-5BAF-AE04-8890-F2D62F15DA3F}"/>
              </a:ext>
            </a:extLst>
          </p:cNvPr>
          <p:cNvSpPr txBox="1"/>
          <p:nvPr/>
        </p:nvSpPr>
        <p:spPr>
          <a:xfrm>
            <a:off x="1246330" y="1973367"/>
            <a:ext cx="10455676" cy="105560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bọn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đừ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mệt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mỏi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gần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tê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liệt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rời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Tay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oặt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ẹo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Miệng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đắng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ngắt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;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mệt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đến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mức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mang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nổi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thân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C37D01-5767-085F-709C-EAC6F5B57B09}"/>
              </a:ext>
            </a:extLst>
          </p:cNvPr>
          <p:cNvSpPr txBox="1"/>
          <p:nvPr/>
        </p:nvSpPr>
        <p:spPr>
          <a:xfrm>
            <a:off x="881316" y="1322653"/>
            <a:ext cx="7961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33CC33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b.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Hậu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sự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b="1" dirty="0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33CC33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bì</a:t>
            </a:r>
            <a:endParaRPr lang="en-US" sz="2400" dirty="0">
              <a:solidFill>
                <a:srgbClr val="33CC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5E16A72-CE7B-7222-9B5A-7BF35D5242C0}"/>
              </a:ext>
            </a:extLst>
          </p:cNvPr>
          <p:cNvSpPr txBox="1"/>
          <p:nvPr/>
        </p:nvSpPr>
        <p:spPr>
          <a:xfrm>
            <a:off x="1826933" y="3349623"/>
            <a:ext cx="9294470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-&gt;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đoàn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tập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suy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yếu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B017239-A58E-4CE1-C190-CA1CCFA130AA}"/>
              </a:ext>
            </a:extLst>
          </p:cNvPr>
          <p:cNvSpPr txBox="1"/>
          <p:nvPr/>
        </p:nvSpPr>
        <p:spPr>
          <a:xfrm>
            <a:off x="1826933" y="4094880"/>
            <a:ext cx="9294470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-&gt;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Cá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nhân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thể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tồn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nếu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tách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rời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cộng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đồng</a:t>
            </a:r>
            <a:endParaRPr lang="en-US" sz="2400" b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54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algn="just"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BFAA68D-5BAF-AE04-8890-F2D62F15DA3F}"/>
              </a:ext>
            </a:extLst>
          </p:cNvPr>
          <p:cNvSpPr txBox="1"/>
          <p:nvPr/>
        </p:nvSpPr>
        <p:spPr>
          <a:xfrm>
            <a:off x="1246330" y="1973367"/>
            <a:ext cx="10455676" cy="105560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Tất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ra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sai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lầm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mình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cũng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làm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như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E7C37D01-5767-085F-709C-EAC6F5B57B09}"/>
              </a:ext>
            </a:extLst>
          </p:cNvPr>
          <p:cNvSpPr txBox="1"/>
          <p:nvPr/>
        </p:nvSpPr>
        <p:spPr>
          <a:xfrm>
            <a:off x="881316" y="1322653"/>
            <a:ext cx="79617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c.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Bài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học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vi-VN" sz="2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Răng, </a:t>
            </a:r>
            <a:r>
              <a:rPr lang="vi-VN" sz="2800" b="1" i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vi-VN" sz="28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Tay, Chân</a:t>
            </a:r>
            <a:endParaRPr lang="en-US" sz="2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5E16A72-CE7B-7222-9B5A-7BF35D5242C0}"/>
              </a:ext>
            </a:extLst>
          </p:cNvPr>
          <p:cNvSpPr txBox="1"/>
          <p:nvPr/>
        </p:nvSpPr>
        <p:spPr>
          <a:xfrm>
            <a:off x="1144026" y="3156469"/>
            <a:ext cx="9294470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Hiểu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việc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Bụng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hề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chơi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chút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7B017239-A58E-4CE1-C190-CA1CCFA130AA}"/>
              </a:ext>
            </a:extLst>
          </p:cNvPr>
          <p:cNvSpPr txBox="1"/>
          <p:nvPr/>
        </p:nvSpPr>
        <p:spPr>
          <a:xfrm>
            <a:off x="1144026" y="3659233"/>
            <a:ext cx="9294470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thấy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mối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quan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hệ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mật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lão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BA495D8-4053-147E-7BEB-E3D773C65B16}"/>
              </a:ext>
            </a:extLst>
          </p:cNvPr>
          <p:cNvSpPr txBox="1"/>
          <p:nvPr/>
        </p:nvSpPr>
        <p:spPr>
          <a:xfrm>
            <a:off x="1144026" y="4155211"/>
            <a:ext cx="9294470" cy="1055608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Cần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đoàn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tạo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sức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chung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tuyệt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đối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được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kèn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cựa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so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bì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ghen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tị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nhau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FF8E39C-5C11-84F9-024A-A543E0556F78}"/>
              </a:ext>
            </a:extLst>
          </p:cNvPr>
          <p:cNvSpPr txBox="1"/>
          <p:nvPr/>
        </p:nvSpPr>
        <p:spPr>
          <a:xfrm>
            <a:off x="1286903" y="5277674"/>
            <a:ext cx="5187265" cy="578882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Mọi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chữa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hậu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quả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ED29F60-1933-AAF2-3B08-BA4409909A08}"/>
              </a:ext>
            </a:extLst>
          </p:cNvPr>
          <p:cNvSpPr txBox="1"/>
          <p:nvPr/>
        </p:nvSpPr>
        <p:spPr>
          <a:xfrm>
            <a:off x="868162" y="5943013"/>
            <a:ext cx="10455676" cy="578882"/>
          </a:xfrm>
          <a:prstGeom prst="round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+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Cuộc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sống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đoàn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hòa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thuận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vui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vẻ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khỏe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mạnh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13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  <p:bldP spid="17" grpId="0"/>
      <p:bldP spid="5" grpId="0"/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20B304F-E24B-E72D-6FA9-3C24CCE64E5F}"/>
              </a:ext>
            </a:extLst>
          </p:cNvPr>
          <p:cNvSpPr txBox="1"/>
          <p:nvPr/>
        </p:nvSpPr>
        <p:spPr>
          <a:xfrm>
            <a:off x="5221986" y="1210348"/>
            <a:ext cx="6096000" cy="323165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 DẪN TỰ HỌC</a:t>
            </a:r>
            <a:endParaRPr lang="en-US" sz="36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Vẽ sơ đồ tư duy về các đơn vị kiến thức của bài học hoặc vẽ tranh hình ảnh ấn tượng về bài học.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bị: thực hành đọc- hiểu văn bản: Tục ngữ về thiên nhiên, lao động và con người, xã hội (2).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6E30D779-045B-64BB-9D63-793B3A91E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6" y="1425702"/>
            <a:ext cx="4762500" cy="4762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425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CA014F84-9026-32F2-B6CB-9B37054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4" y="0"/>
            <a:ext cx="12225493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8" name="Bong bóng Lời nói: Hình chữ nhật với Góc Tròn 17">
            <a:extLst>
              <a:ext uri="{FF2B5EF4-FFF2-40B4-BE49-F238E27FC236}">
                <a16:creationId xmlns:a16="http://schemas.microsoft.com/office/drawing/2014/main" id="{ECA7104A-17D3-EC39-3D11-552DAC264150}"/>
              </a:ext>
            </a:extLst>
          </p:cNvPr>
          <p:cNvSpPr/>
          <p:nvPr/>
        </p:nvSpPr>
        <p:spPr>
          <a:xfrm>
            <a:off x="3347307" y="3421894"/>
            <a:ext cx="7109125" cy="1342470"/>
          </a:xfrm>
          <a:prstGeom prst="wedgeRoundRectCallout">
            <a:avLst>
              <a:gd name="adj1" fmla="val -55273"/>
              <a:gd name="adj2" fmla="val 34360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5864FF1-4215-4CD0-4A26-9822AC026B7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48232" y="0"/>
            <a:ext cx="1338943" cy="1338943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6AFF36C-9FF4-04F7-D45C-4E437CA7C2DA}"/>
              </a:ext>
            </a:extLst>
          </p:cNvPr>
          <p:cNvSpPr txBox="1"/>
          <p:nvPr/>
        </p:nvSpPr>
        <p:spPr>
          <a:xfrm flipH="1">
            <a:off x="4534345" y="-4293"/>
            <a:ext cx="3392631" cy="908864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93000">
                <a:srgbClr val="8DBA23"/>
              </a:gs>
              <a:gs pos="55000">
                <a:srgbClr val="4EA32A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KHỞI ĐỘNG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954CDDD-8933-7137-EB53-F7FEC45BC3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59056" y="2264564"/>
            <a:ext cx="4516326" cy="4516326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47881A2-C487-A430-BEA6-41A0B6F2A4B0}"/>
              </a:ext>
            </a:extLst>
          </p:cNvPr>
          <p:cNvSpPr txBox="1"/>
          <p:nvPr/>
        </p:nvSpPr>
        <p:spPr>
          <a:xfrm>
            <a:off x="3347306" y="1349279"/>
            <a:ext cx="710912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B0F0"/>
                </a:solidFill>
                <a:latin typeface="Bodoni MT Black" panose="02070A03080606020203" pitchFamily="18" charset="0"/>
              </a:rPr>
              <a:t>Trò</a:t>
            </a:r>
            <a:r>
              <a:rPr lang="en-US" sz="4400" b="1" dirty="0">
                <a:solidFill>
                  <a:srgbClr val="00B0F0"/>
                </a:solidFill>
                <a:latin typeface="Bodoni MT Black" panose="02070A03080606020203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Bodoni MT Black" panose="02070A03080606020203" pitchFamily="18" charset="0"/>
              </a:rPr>
              <a:t>chơi</a:t>
            </a:r>
            <a:r>
              <a:rPr lang="en-US" sz="4400" b="1" dirty="0">
                <a:solidFill>
                  <a:srgbClr val="00B0F0"/>
                </a:solidFill>
                <a:latin typeface="Bodoni MT Black" panose="02070A03080606020203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00B0F0"/>
                </a:solidFill>
                <a:latin typeface="Bodoni MT Black" panose="02070A03080606020203" pitchFamily="18" charset="0"/>
              </a:rPr>
              <a:t>Nhìn</a:t>
            </a:r>
            <a:r>
              <a:rPr lang="en-US" sz="4400" b="1" dirty="0">
                <a:solidFill>
                  <a:srgbClr val="00B0F0"/>
                </a:solidFill>
                <a:latin typeface="Bodoni MT Black" panose="02070A03080606020203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Bodoni MT Black" panose="02070A03080606020203" pitchFamily="18" charset="0"/>
              </a:rPr>
              <a:t>tranh</a:t>
            </a:r>
            <a:r>
              <a:rPr lang="en-US" sz="4400" b="1" dirty="0">
                <a:solidFill>
                  <a:srgbClr val="00B0F0"/>
                </a:solidFill>
                <a:latin typeface="Bodoni MT Black" panose="02070A03080606020203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Bodoni MT Black" panose="02070A03080606020203" pitchFamily="18" charset="0"/>
              </a:rPr>
              <a:t>đoán</a:t>
            </a:r>
            <a:r>
              <a:rPr lang="en-US" sz="4400" b="1" dirty="0">
                <a:solidFill>
                  <a:srgbClr val="00B0F0"/>
                </a:solidFill>
                <a:latin typeface="Bodoni MT Black" panose="02070A03080606020203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Bodoni MT Black" panose="02070A03080606020203" pitchFamily="18" charset="0"/>
              </a:rPr>
              <a:t>truyện</a:t>
            </a:r>
            <a:endParaRPr lang="en-US" sz="4400" dirty="0">
              <a:solidFill>
                <a:srgbClr val="00B0F0"/>
              </a:solidFill>
              <a:latin typeface="Bodoni MT Black" panose="02070A03080606020203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97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CA014F84-9026-32F2-B6CB-9B37054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4" y="0"/>
            <a:ext cx="12225493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FB7F0ACE-995A-68E7-1E78-8A0B290678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64" y="752718"/>
            <a:ext cx="5813244" cy="421724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F61CF56-7DA0-56EA-18AE-389021CF31AA}"/>
              </a:ext>
            </a:extLst>
          </p:cNvPr>
          <p:cNvSpPr txBox="1"/>
          <p:nvPr/>
        </p:nvSpPr>
        <p:spPr>
          <a:xfrm>
            <a:off x="3305274" y="5329206"/>
            <a:ext cx="1817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ABA96-DDA2-882C-5BAD-5A93871875D4}"/>
              </a:ext>
            </a:extLst>
          </p:cNvPr>
          <p:cNvSpPr txBox="1"/>
          <p:nvPr/>
        </p:nvSpPr>
        <p:spPr>
          <a:xfrm>
            <a:off x="8453849" y="2382468"/>
            <a:ext cx="2250709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bói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41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CA014F84-9026-32F2-B6CB-9B37054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4" y="0"/>
            <a:ext cx="12225493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3" name="Picture 12" descr="Truyện ngụ ngôn Rùa và thỏ">
            <a:extLst>
              <a:ext uri="{FF2B5EF4-FFF2-40B4-BE49-F238E27FC236}">
                <a16:creationId xmlns:a16="http://schemas.microsoft.com/office/drawing/2014/main" id="{098BEBD9-205F-D5B8-988D-254F5B5EDC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70" y="672101"/>
            <a:ext cx="6122660" cy="5200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D759F13-9760-5B2F-A01E-2400DC673038}"/>
              </a:ext>
            </a:extLst>
          </p:cNvPr>
          <p:cNvSpPr txBox="1"/>
          <p:nvPr/>
        </p:nvSpPr>
        <p:spPr>
          <a:xfrm>
            <a:off x="3458592" y="5960225"/>
            <a:ext cx="1817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69B5D14-88D1-067B-0678-095FF5B83854}"/>
              </a:ext>
            </a:extLst>
          </p:cNvPr>
          <p:cNvSpPr txBox="1"/>
          <p:nvPr/>
        </p:nvSpPr>
        <p:spPr>
          <a:xfrm>
            <a:off x="8453849" y="2382468"/>
            <a:ext cx="2250709" cy="10772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Rùa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278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CA014F84-9026-32F2-B6CB-9B37054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5493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5071DA31-E423-7F9E-0C76-09026EF920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729" y="883857"/>
            <a:ext cx="6024658" cy="473451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147F5C6-A1AD-DFB0-8020-B11D0180B276}"/>
              </a:ext>
            </a:extLst>
          </p:cNvPr>
          <p:cNvSpPr txBox="1"/>
          <p:nvPr/>
        </p:nvSpPr>
        <p:spPr>
          <a:xfrm>
            <a:off x="2901492" y="5653412"/>
            <a:ext cx="1817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7FF2B66-FA5C-799B-07CB-5D5BA8A36CCE}"/>
              </a:ext>
            </a:extLst>
          </p:cNvPr>
          <p:cNvSpPr txBox="1"/>
          <p:nvPr/>
        </p:nvSpPr>
        <p:spPr>
          <a:xfrm>
            <a:off x="7152949" y="2351782"/>
            <a:ext cx="3738151" cy="107721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cày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01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CA014F84-9026-32F2-B6CB-9B37054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494" y="0"/>
            <a:ext cx="12225493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7" name="Picture 15" descr="Câu chuyện bó đũa">
            <a:extLst>
              <a:ext uri="{FF2B5EF4-FFF2-40B4-BE49-F238E27FC236}">
                <a16:creationId xmlns:a16="http://schemas.microsoft.com/office/drawing/2014/main" id="{3945DA58-5EFF-E21C-28A5-39452EEFE4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93" y="749198"/>
            <a:ext cx="5724552" cy="443554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3BABA96-DDA2-882C-5BAD-5A93871875D4}"/>
              </a:ext>
            </a:extLst>
          </p:cNvPr>
          <p:cNvSpPr txBox="1"/>
          <p:nvPr/>
        </p:nvSpPr>
        <p:spPr>
          <a:xfrm>
            <a:off x="3253426" y="5524027"/>
            <a:ext cx="18170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2977AD2-201D-A3E0-AFD3-ECDEC6E3009E}"/>
              </a:ext>
            </a:extLst>
          </p:cNvPr>
          <p:cNvSpPr txBox="1"/>
          <p:nvPr/>
        </p:nvSpPr>
        <p:spPr>
          <a:xfrm>
            <a:off x="8453849" y="2382468"/>
            <a:ext cx="2250709" cy="156966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đũa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67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6AFF36C-9FF4-04F7-D45C-4E437CA7C2DA}"/>
              </a:ext>
            </a:extLst>
          </p:cNvPr>
          <p:cNvSpPr txBox="1"/>
          <p:nvPr/>
        </p:nvSpPr>
        <p:spPr>
          <a:xfrm flipH="1">
            <a:off x="2925621" y="325223"/>
            <a:ext cx="7561861" cy="908864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93000">
                <a:srgbClr val="8DBA23"/>
              </a:gs>
              <a:gs pos="55000">
                <a:srgbClr val="4EA32A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Black" panose="020B0A04020102020204" pitchFamily="34" charset="0"/>
              </a:rPr>
              <a:t>HÌNH THÀNH KIẾN THỨC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5993DE1-BF81-1E48-B50C-EC0E5FE55A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73" y="1277246"/>
            <a:ext cx="5410723" cy="55312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1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90"/>
            <a:ext cx="12192000" cy="6858000"/>
          </a:xfrm>
          <a:prstGeom prst="rect">
            <a:avLst/>
          </a:pr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B05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3600" dirty="0">
              <a:solidFill>
                <a:schemeClr val="bg1"/>
              </a:solidFill>
              <a:effectLst/>
              <a:highlight>
                <a:srgbClr val="00B05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E66E9A26-71C6-E1D8-BB12-0C757FB6D8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42262"/>
            <a:ext cx="2905112" cy="3989415"/>
          </a:xfrm>
          <a:prstGeom prst="rect">
            <a:avLst/>
          </a:prstGeom>
        </p:spPr>
      </p:pic>
      <p:sp>
        <p:nvSpPr>
          <p:cNvPr id="15" name="Bong bóng Lời nói: Hình chữ nhật với Góc Tròn 14">
            <a:extLst>
              <a:ext uri="{FF2B5EF4-FFF2-40B4-BE49-F238E27FC236}">
                <a16:creationId xmlns:a16="http://schemas.microsoft.com/office/drawing/2014/main" id="{57264208-4A58-6C31-CD37-50683E79D5D3}"/>
              </a:ext>
            </a:extLst>
          </p:cNvPr>
          <p:cNvSpPr/>
          <p:nvPr/>
        </p:nvSpPr>
        <p:spPr>
          <a:xfrm>
            <a:off x="3021394" y="2300140"/>
            <a:ext cx="5651265" cy="1630838"/>
          </a:xfrm>
          <a:prstGeom prst="wedgeRoundRectCallout">
            <a:avLst>
              <a:gd name="adj1" fmla="val -55273"/>
              <a:gd name="adj2" fmla="val 34360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072010C-0CB3-F15A-57D9-CFDE500A8D48}"/>
              </a:ext>
            </a:extLst>
          </p:cNvPr>
          <p:cNvSpPr txBox="1"/>
          <p:nvPr/>
        </p:nvSpPr>
        <p:spPr>
          <a:xfrm>
            <a:off x="3021394" y="2451558"/>
            <a:ext cx="49406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tabLst>
                <a:tab pos="1386840" algn="l"/>
              </a:tabLst>
            </a:pP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Bụng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Răng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Miệng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Tay,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ai?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95F491A-9DFD-7CCF-5AB8-865A95CE3B43}"/>
              </a:ext>
            </a:extLst>
          </p:cNvPr>
          <p:cNvSpPr txBox="1"/>
          <p:nvPr/>
        </p:nvSpPr>
        <p:spPr>
          <a:xfrm>
            <a:off x="881316" y="791481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Tác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giả</a:t>
            </a:r>
            <a:endParaRPr lang="en-US" sz="32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12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2B724B5-0B8F-4720-857B-15A929547EC2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,:\uFFFD{7E4926D4-D778-4E49-8EAA-4BB72FA0BC8B}&quot;,&quot;E:\\BÀI GIẢNG ĐIỆN TỬ 2024\\VĂN 7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ỤNG VÀ RĂNG, MIỆNG, TAY, CHÂ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15B6DF-8FCD-4FB9-965D-C46D4DC90EC7}:35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F7D714-E920-42DA-9C15-B883BF119EE4}:38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6C22B1-65AE-489F-867C-F0D935F9FC6F}:38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CB109F-93B2-49D7-A152-B003B5B26370}:4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F3F9AB-D15E-436B-9572-DDB2D5708C88}:4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7562359-0A64-46BE-8C62-E3AE1C2875F5}:4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DD6E6C3-D76E-41AC-A3C5-931717CCE23D}:43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DF6AD3-B148-4825-8F8B-B60B466B472E}:4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793D75-1286-4F05-9182-3F4E83D95163}:4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EB7102-5D10-45C2-8BC5-EE231BE47CC6}:4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4B2D290-B689-4EDF-B9BA-7716BF587D35}:26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E2DE6A-9BE4-4553-85B9-95CB6DC0D662}:4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9C7AA8-4429-4FE3-A666-BA67CA984B4A}:43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823FF6-B80D-4E9C-AC11-633BB1F102FB}:44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B2DC30-E485-426A-8A24-9E228EB417FC}:44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0ADE04-C091-4133-B999-57615DDE8E84}:44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BBDD18-AA38-4A3B-8CB3-262D0381CED4}:44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10D6B4-5ABF-4CD3-9CDB-950C2DF2E265}:44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CA286CC-C52E-4CCF-9BB4-16F7E435072A}:4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7FAB414-8D0C-4A82-8B55-545AFD837423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487D015-DE60-4655-A083-DD3A144692D5}:2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0C7FCB-A3D4-4E99-8673-73EACCF1E6E6}:42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F8D021-084D-4EA6-B7F1-33FAD597E7B2}:4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0F1DFD7-0868-41A7-AAD5-DF521DA5C809}:4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7AC68D-B299-4F46-ABCB-52860D5F0F22}:42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B0A711-3579-43AD-868C-670077E0D78B}:281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1332</Words>
  <Application>Microsoft Office PowerPoint</Application>
  <PresentationFormat>Widescreen</PresentationFormat>
  <Paragraphs>150</Paragraphs>
  <Slides>26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Black</vt:lpstr>
      <vt:lpstr>Bodoni MT Black</vt:lpstr>
      <vt:lpstr>Calibri</vt:lpstr>
      <vt:lpstr>Calibri Light</vt:lpstr>
      <vt:lpstr>MS Mincho</vt:lpstr>
      <vt:lpstr>Tahoma</vt:lpstr>
      <vt:lpstr>Times New Roman</vt:lpstr>
      <vt:lpstr>Wingdings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BỤNG VÀ RĂNG, MIỆNG, TAY, CHÂN</dc:title>
  <dc:creator>Thúy Mai</dc:creator>
  <cp:lastModifiedBy>DELL</cp:lastModifiedBy>
  <cp:revision>4</cp:revision>
  <dcterms:created xsi:type="dcterms:W3CDTF">2022-11-30T13:27:53Z</dcterms:created>
  <dcterms:modified xsi:type="dcterms:W3CDTF">2025-02-06T09:58:00Z</dcterms:modified>
</cp:coreProperties>
</file>