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46"/>
    <a:srgbClr val="E90A33"/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817-4600-4C7D-B609-0E3DA3204C7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DE7D-CD59-4125-A599-C7484F5A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hoa để tới câu hỏi. Tại slide câu hỏi, click vào hoa để quay về</a:t>
            </a:r>
          </a:p>
          <a:p>
            <a:pPr marL="228600" indent="-228600">
              <a:buAutoNum type="arabicPeriod"/>
            </a:pPr>
            <a:r>
              <a:rPr lang="en-US" baseline="0"/>
              <a:t>Click vào nền hoặc nhấn enter để ra hình ảnh các bạn nhỏ tặng quà cô ngày 20/11</a:t>
            </a:r>
          </a:p>
          <a:p>
            <a:pPr marL="228600" indent="-228600">
              <a:buAutoNum type="arabicPeriod"/>
            </a:pPr>
            <a:r>
              <a:rPr lang="en-US" baseline="0"/>
              <a:t>Click vào hình 4 bạn nhỏ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28E775-3D75-5944-33CE-671CFCD59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ACA267-774D-18E8-8209-9B75AA17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43A877-756F-90FD-8CC2-077D0F8A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49B1AC-3EC4-5355-9417-2F7F6C7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437C7-57F0-063B-D6EA-B5114C4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B88886-3304-47F5-819F-92E709CA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E68A99-90E4-984B-A72A-73CB94176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B5CC5C-3289-1C1E-4E42-AC3BD00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CACABD-3756-1D20-C26A-89EDCB0F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582030-3617-1582-6E38-934F6A91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FDA3D14-7A21-BB0A-2170-CD8C60042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7B2A7FB-9EBD-5F64-4E5E-490ADC8F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10B168-2803-7BE8-8575-A9D55B65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C006B9-91E4-A9E9-0E67-E97C1F2C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B2EAA2-DACC-96D0-3396-FFD9D357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F3EC18-C0F3-AF74-2426-4884A8DE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0B247E-3CBE-048E-25EE-DE8065DC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5FCB18-1CA3-3FC8-2883-198AFE33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743F9-767C-7B69-2D51-1F65F092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0F2F5A-FF05-1BB8-0A1D-CA341B82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55F94-6D23-2CD9-B2E1-1F9A915C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04863A-3C02-A038-0888-8F3C7136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337242-2920-9822-DC13-F09FD3BB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297BAA-F0AC-C110-D856-A4D413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BABDFA-63DF-1F70-0BB6-C5ACDF0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E22CE5-7F14-9516-9944-C49B1FAE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585D19-86C9-4716-9A5C-19CE1F04D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9B6A0C-D311-0482-FB2D-552365D4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1D0747-C96C-3D8C-2207-2961CAC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98F8F2-D62E-1566-6B49-08381EB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B4C059-3179-20D0-F1C1-7E74694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ABF398-B739-4CA9-F993-F285D60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3CEE55-3773-E190-C52E-A6568F1B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8F1AFC-C6BA-6A42-7197-83FD3790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42CCBC-A1BF-5FB1-D854-B6CCD67E0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D6C4677-3A1F-FA13-F6E9-403A1E0C9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AFD872-7DBE-018E-23EB-6A10302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1E9587-7688-7BEF-79F1-4FE1A13D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9E04E76-15E6-8F38-24CF-E41E396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667EFE-3F9B-131B-29B4-323E6221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D25B84-E8E7-B18B-21C6-42B8B3C8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C75D9C-3B41-3F4B-4C37-1A411B6A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2F0336-0161-F037-CCF7-11DC43B2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8E8878-0228-EB10-7E55-C98D75C8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A9F6650-308E-6414-41E8-70E374A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2FA92D5-51E7-238A-FC7B-1C2B8833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ED79FF-2FE3-508F-5DEE-6ED9FBBD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A0B921-BCDF-567C-EEAC-6E72F6C9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99204D-E88A-AB85-6D8E-0BF0C680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4DC177-4B84-5077-391A-6F150A24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C6AF5A-6AF4-CC36-5821-C021845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0C89CD-5678-2E8C-494D-61A44E0A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745885-3748-D6C1-7FED-EF455FB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48A1827-C69C-C867-D5F2-B2B433257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D291D32-1DC8-1CA7-4660-F6D65BEA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691AD6-941F-6F39-B761-B233051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573F27-4099-D814-15F1-206CAB27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FC2CAB-3984-4CCB-9BEC-23777CBE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E2E9F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5E3EF67-401F-3703-9E50-9B385F1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3177F3-A7CD-DCFB-8E7C-4D786810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394B45-7CED-5412-75A3-24475C88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1ABC-0F53-4C0B-9462-5458838803A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ED42FA-B51E-78C1-C6BA-BDD65218D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4EB83F-7C2C-2860-7693-8B10402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21" Type="http://schemas.openxmlformats.org/officeDocument/2006/relationships/slide" Target="slide4.xml"/><Relationship Id="rId7" Type="http://schemas.openxmlformats.org/officeDocument/2006/relationships/audio" Target="../media/audio2.wav"/><Relationship Id="rId12" Type="http://schemas.microsoft.com/office/2007/relationships/hdphoto" Target="../media/hdphoto1.wdp"/><Relationship Id="rId17" Type="http://schemas.openxmlformats.org/officeDocument/2006/relationships/slide" Target="slide6.xml"/><Relationship Id="rId25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5" Type="http://schemas.openxmlformats.org/officeDocument/2006/relationships/slide" Target="slide5.xml"/><Relationship Id="rId23" Type="http://schemas.openxmlformats.org/officeDocument/2006/relationships/slide" Target="slide10.xml"/><Relationship Id="rId10" Type="http://schemas.openxmlformats.org/officeDocument/2006/relationships/slide" Target="slide9.xml"/><Relationship Id="rId19" Type="http://schemas.openxmlformats.org/officeDocument/2006/relationships/slide" Target="slide8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CC646A2-6C64-801F-6AA6-D1FDF1F6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0"/>
            <a:ext cx="12005388" cy="7031333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9284" y="2245678"/>
            <a:ext cx="8340046" cy="1828800"/>
          </a:xfrm>
        </p:spPr>
        <p:txBody>
          <a:bodyPr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VỀ </a:t>
            </a:r>
            <a: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VẤN ĐỀ TRONG ĐỜI SỐNG</a:t>
            </a:r>
            <a:endParaRPr lang="en-US" sz="45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655182" y="1212044"/>
            <a:ext cx="3068250" cy="483638"/>
          </a:xfrm>
        </p:spPr>
        <p:txBody>
          <a:bodyPr rtlCol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200" b="1" dirty="0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</a:t>
            </a:r>
            <a:endParaRPr lang="en-US" sz="3200" dirty="0">
              <a:solidFill>
                <a:srgbClr val="A72C1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4" y="1001096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61" y="2292997"/>
            <a:ext cx="2585747" cy="1723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FD9F11-8FA1-5F85-6B21-4B9154C4F649}"/>
              </a:ext>
            </a:extLst>
          </p:cNvPr>
          <p:cNvSpPr txBox="1"/>
          <p:nvPr/>
        </p:nvSpPr>
        <p:spPr>
          <a:xfrm>
            <a:off x="1359937" y="1281659"/>
            <a:ext cx="245628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38CE7C-2C4D-20B7-566D-822698B59DE0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AA8CF80-C327-C52A-F97C-D0D926967ED9}"/>
              </a:ext>
            </a:extLst>
          </p:cNvPr>
          <p:cNvSpPr txBox="1"/>
          <p:nvPr/>
        </p:nvSpPr>
        <p:spPr>
          <a:xfrm>
            <a:off x="5035639" y="2344130"/>
            <a:ext cx="6838681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 lên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600" b="1" dirty="0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6885A6C-1C58-E263-F767-A0FEF4F1245C}"/>
              </a:ext>
            </a:extLst>
          </p:cNvPr>
          <p:cNvSpPr/>
          <p:nvPr/>
        </p:nvSpPr>
        <p:spPr>
          <a:xfrm>
            <a:off x="352592" y="3582321"/>
            <a:ext cx="4172755" cy="12019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9D849C7-9E64-8B1C-06F7-CE93DC4C1D93}"/>
              </a:ext>
            </a:extLst>
          </p:cNvPr>
          <p:cNvSpPr txBox="1"/>
          <p:nvPr/>
        </p:nvSpPr>
        <p:spPr>
          <a:xfrm>
            <a:off x="5204148" y="4888611"/>
            <a:ext cx="6837598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 ra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nghe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CC915B43-69E8-4E62-76F8-132EE42D4110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4525347" y="2790406"/>
            <a:ext cx="510292" cy="13929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0539C734-8DB0-FC06-8818-3BBED458E355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525347" y="4183315"/>
            <a:ext cx="678801" cy="11515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19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54523A-8451-8CCA-3C77-D40A1E5AC779}"/>
              </a:ext>
            </a:extLst>
          </p:cNvPr>
          <p:cNvSpPr txBox="1"/>
          <p:nvPr/>
        </p:nvSpPr>
        <p:spPr>
          <a:xfrm>
            <a:off x="1219978" y="1201219"/>
            <a:ext cx="609755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532540-4CE3-DAFD-9F63-E08093D6874E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iểm Kết Thúc 9">
            <a:extLst>
              <a:ext uri="{FF2B5EF4-FFF2-40B4-BE49-F238E27FC236}">
                <a16:creationId xmlns:a16="http://schemas.microsoft.com/office/drawing/2014/main" id="{C96ECE55-486D-CB49-BE40-16C7054D66EA}"/>
              </a:ext>
            </a:extLst>
          </p:cNvPr>
          <p:cNvSpPr/>
          <p:nvPr/>
        </p:nvSpPr>
        <p:spPr>
          <a:xfrm>
            <a:off x="1465297" y="2442288"/>
            <a:ext cx="4059740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iểm Kết Thúc 10">
            <a:extLst>
              <a:ext uri="{FF2B5EF4-FFF2-40B4-BE49-F238E27FC236}">
                <a16:creationId xmlns:a16="http://schemas.microsoft.com/office/drawing/2014/main" id="{24548854-9DAE-8DD6-516A-433D7A5B0C27}"/>
              </a:ext>
            </a:extLst>
          </p:cNvPr>
          <p:cNvSpPr/>
          <p:nvPr/>
        </p:nvSpPr>
        <p:spPr>
          <a:xfrm>
            <a:off x="6945474" y="2442288"/>
            <a:ext cx="3937174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cho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iểm Kết Thúc 11">
            <a:extLst>
              <a:ext uri="{FF2B5EF4-FFF2-40B4-BE49-F238E27FC236}">
                <a16:creationId xmlns:a16="http://schemas.microsoft.com/office/drawing/2014/main" id="{86BC66C9-4A65-D5AC-DA86-9A481DB34661}"/>
              </a:ext>
            </a:extLst>
          </p:cNvPr>
          <p:cNvSpPr/>
          <p:nvPr/>
        </p:nvSpPr>
        <p:spPr>
          <a:xfrm>
            <a:off x="4037822" y="4539343"/>
            <a:ext cx="5531181" cy="1957194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tranh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Nhóm 20">
            <a:extLst>
              <a:ext uri="{FF2B5EF4-FFF2-40B4-BE49-F238E27FC236}">
                <a16:creationId xmlns:a16="http://schemas.microsoft.com/office/drawing/2014/main" id="{DFD2B376-BC3B-8713-8799-9F77B23F281C}"/>
              </a:ext>
            </a:extLst>
          </p:cNvPr>
          <p:cNvGrpSpPr/>
          <p:nvPr/>
        </p:nvGrpSpPr>
        <p:grpSpPr>
          <a:xfrm>
            <a:off x="241605" y="290143"/>
            <a:ext cx="11421661" cy="2603988"/>
            <a:chOff x="241605" y="290143"/>
            <a:chExt cx="11421661" cy="2603988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89EBA64-9242-984A-86AD-6C2913F00A0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ộn: Ngang 6">
              <a:extLst>
                <a:ext uri="{FF2B5EF4-FFF2-40B4-BE49-F238E27FC236}">
                  <a16:creationId xmlns:a16="http://schemas.microsoft.com/office/drawing/2014/main" id="{D8625EF6-8B2B-5475-0B0F-69439B4BD016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64C9A9B-BC54-41CE-C50E-CD04F64A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21E241-D1B7-280E-3B30-3A217B845902}"/>
              </a:ext>
            </a:extLst>
          </p:cNvPr>
          <p:cNvSpPr txBox="1"/>
          <p:nvPr/>
        </p:nvSpPr>
        <p:spPr>
          <a:xfrm>
            <a:off x="1662234" y="5290239"/>
            <a:ext cx="8241264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thiết kế bài trình 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47812D-37E9-74BB-3D70-E92ABA57C08C}"/>
              </a:ext>
            </a:extLst>
          </p:cNvPr>
          <p:cNvSpPr txBox="1"/>
          <p:nvPr/>
        </p:nvSpPr>
        <p:spPr>
          <a:xfrm>
            <a:off x="716124" y="2931454"/>
            <a:ext cx="21017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A4BE3A9-F07B-7EE3-F768-F9CD52307B6C}"/>
              </a:ext>
            </a:extLst>
          </p:cNvPr>
          <p:cNvSpPr txBox="1"/>
          <p:nvPr/>
        </p:nvSpPr>
        <p:spPr>
          <a:xfrm>
            <a:off x="1662234" y="3702260"/>
            <a:ext cx="609755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nội dung của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 đã 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7357CC-96B4-4A3B-4FD0-8B20071C5245}"/>
              </a:ext>
            </a:extLst>
          </p:cNvPr>
          <p:cNvSpPr txBox="1"/>
          <p:nvPr/>
        </p:nvSpPr>
        <p:spPr>
          <a:xfrm>
            <a:off x="1662234" y="4437771"/>
            <a:ext cx="8698463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nội dung thể hiện lòng yêu nước trong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1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45018" y="172340"/>
            <a:ext cx="638725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:a16="http://schemas.microsoft.com/office/drawing/2014/main" id="{7AF6853A-49B4-5245-7666-FB8FF016B8F4}"/>
              </a:ext>
            </a:extLst>
          </p:cNvPr>
          <p:cNvSpPr/>
          <p:nvPr/>
        </p:nvSpPr>
        <p:spPr>
          <a:xfrm>
            <a:off x="3585456" y="1052567"/>
            <a:ext cx="6160796" cy="534968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27168ED-839F-1359-3E39-9C9459BF4E38}"/>
              </a:ext>
            </a:extLst>
          </p:cNvPr>
          <p:cNvSpPr/>
          <p:nvPr/>
        </p:nvSpPr>
        <p:spPr>
          <a:xfrm>
            <a:off x="4499722" y="1932793"/>
            <a:ext cx="6869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kern="1800" spc="-75" dirty="0">
                <a:solidFill>
                  <a:srgbClr val="C000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dirty="0">
              <a:solidFill>
                <a:srgbClr val="C00000"/>
              </a:solidFill>
              <a:effectLst/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15E6C65-EFB7-84BD-B60E-E7A04C72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963" y="2804051"/>
            <a:ext cx="2541037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C5C7C35-3603-50A0-0422-3A796ED7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7" y="5241593"/>
            <a:ext cx="3343724" cy="161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134E3699-12A8-A9BE-8BD7-48E5E16E1544}"/>
              </a:ext>
            </a:extLst>
          </p:cNvPr>
          <p:cNvSpPr/>
          <p:nvPr/>
        </p:nvSpPr>
        <p:spPr>
          <a:xfrm>
            <a:off x="4945018" y="3138745"/>
            <a:ext cx="4519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TRI THỨC</a:t>
            </a:r>
            <a:endParaRPr lang="en-US" sz="6600" dirty="0">
              <a:solidFill>
                <a:srgbClr val="008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artoon Flowers Stock Illustrations – 158,486 Cartoon Flowers Stock  Illustrations, Vectors &amp;amp; Clipart - Dreamstime">
            <a:hlinkClick r:id="rId6" action="ppaction://hlinksldjump"/>
            <a:extLst>
              <a:ext uri="{FF2B5EF4-FFF2-40B4-BE49-F238E27FC236}">
                <a16:creationId xmlns:a16="http://schemas.microsoft.com/office/drawing/2014/main" id="{1CF6C174-6B7E-4BF8-4578-C4BB51D0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211745" y="1416167"/>
            <a:ext cx="1447373" cy="1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8" y="-206841"/>
            <a:ext cx="8297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88890"/>
            <a:ext cx="3204262" cy="5087651"/>
          </a:xfrm>
          <a:prstGeom prst="rect">
            <a:avLst/>
          </a:prstGeom>
        </p:spPr>
      </p:pic>
      <p:pic>
        <p:nvPicPr>
          <p:cNvPr id="7" name="Picture 6" descr="Cartoon Flowers Stock Illustrations – 158,486 Cartoon Flowers Stock  Illustrations, Vectors &amp;amp; Clipart - Dreamstim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5800548" y="3319833"/>
            <a:ext cx="1306106" cy="13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Flowers Stock Illustrations – 158,486 Cartoon Flowers Stock  Illustrations, Vectors &amp;amp; Clipart - Dreamstime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8024019" y="53340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Flowers Stock Illustrations – 158,486 Cartoon Flowers Stock  Illustrations, Vectors &amp;amp; Clipart - Dreamstime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7214035" y="2114549"/>
            <a:ext cx="1381484" cy="1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toon Flowers Stock Illustrations – 158,486 Cartoon Flowers Stock  Illustrations, Vectors &amp;amp; Clipart - Dreamstime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9167019" y="1923166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on Flowers Stock Illustrations – 158,486 Cartoon Flowers Stock  Illustrations, Vectors &amp;amp; Clipart - Dreamstime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8811130" y="3554829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lowers Stock Illustrations – 158,486 Cartoon Flowers Stock  Illustrations, Vectors &amp;amp; Clipart - Dreamstime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5410200" y="128291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00548" y="863730"/>
            <a:ext cx="1259506" cy="317865"/>
          </a:xfrm>
          <a:prstGeom prst="wedgeRoundRectCallout">
            <a:avLst>
              <a:gd name="adj1" fmla="val -18111"/>
              <a:gd name="adj2" fmla="val 14355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điểm tốt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147495" y="2903185"/>
            <a:ext cx="1306106" cy="370073"/>
          </a:xfrm>
          <a:prstGeom prst="wedgeRoundRectCallout">
            <a:avLst>
              <a:gd name="adj1" fmla="val 28517"/>
              <a:gd name="adj2" fmla="val 13298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chăm chỉ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052601" y="672322"/>
            <a:ext cx="1259506" cy="288968"/>
          </a:xfrm>
          <a:prstGeom prst="wedgeRoundRectCallout">
            <a:avLst>
              <a:gd name="adj1" fmla="val -46039"/>
              <a:gd name="adj2" fmla="val 9122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tốt bụng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940519" y="1634800"/>
            <a:ext cx="1145005" cy="288968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biết ơn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386850" y="3222159"/>
            <a:ext cx="1145005" cy="288968"/>
          </a:xfrm>
          <a:prstGeom prst="wedgeRoundRectCallout">
            <a:avLst>
              <a:gd name="adj1" fmla="val -19967"/>
              <a:gd name="adj2" fmla="val 1203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903699" y="1828835"/>
            <a:ext cx="1624893" cy="288968"/>
          </a:xfrm>
          <a:prstGeom prst="wedgeRoundRectCallout">
            <a:avLst>
              <a:gd name="adj1" fmla="val -10417"/>
              <a:gd name="adj2" fmla="val 952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ngoan ngoãn</a:t>
            </a:r>
          </a:p>
        </p:txBody>
      </p:sp>
      <p:pic>
        <p:nvPicPr>
          <p:cNvPr id="5" name="Picture 4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1" r="-251"/>
          <a:stretch/>
        </p:blipFill>
        <p:spPr>
          <a:xfrm>
            <a:off x="1269862" y="4576639"/>
            <a:ext cx="4990979" cy="2934017"/>
          </a:xfrm>
          <a:prstGeom prst="rect">
            <a:avLst/>
          </a:prstGeom>
        </p:spPr>
      </p:pic>
      <p:pic>
        <p:nvPicPr>
          <p:cNvPr id="8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005681" y="413063"/>
            <a:ext cx="609600" cy="609600"/>
          </a:xfrm>
          <a:prstGeom prst="rect">
            <a:avLst/>
          </a:prstGeom>
        </p:spPr>
      </p:pic>
      <p:sp>
        <p:nvSpPr>
          <p:cNvPr id="22" name="Mặt trời 21">
            <a:hlinkClick r:id="rId23" action="ppaction://hlinksldjump"/>
            <a:extLst>
              <a:ext uri="{FF2B5EF4-FFF2-40B4-BE49-F238E27FC236}">
                <a16:creationId xmlns:a16="http://schemas.microsoft.com/office/drawing/2014/main" id="{63900CD0-0D4D-3CF7-752F-496B494E71CF}"/>
              </a:ext>
            </a:extLst>
          </p:cNvPr>
          <p:cNvSpPr/>
          <p:nvPr/>
        </p:nvSpPr>
        <p:spPr>
          <a:xfrm>
            <a:off x="11411339" y="6186196"/>
            <a:ext cx="559087" cy="5683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numSld="99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Flowers Stock Illustrations – 158,486 Cartoon Flowers Stock  Illustrations, Vectors &amp;amp; Clipart - Dreamstime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0820400" y="12742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7635" y="667557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1: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trình bày ý kiến về một vấn đề cần tạo lập kiểu văn bản nào?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5FE7DC-9CC4-6F56-42BA-78C624B30EF3}"/>
              </a:ext>
            </a:extLst>
          </p:cNvPr>
          <p:cNvSpPr txBox="1"/>
          <p:nvPr/>
        </p:nvSpPr>
        <p:spPr>
          <a:xfrm>
            <a:off x="5100194" y="3429000"/>
            <a:ext cx="6202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5" name="Cuộn: Ngang 14">
            <a:extLst>
              <a:ext uri="{FF2B5EF4-FFF2-40B4-BE49-F238E27FC236}">
                <a16:creationId xmlns:a16="http://schemas.microsoft.com/office/drawing/2014/main" id="{D4F48692-D1EB-C8A6-FFFE-F06C60031222}"/>
              </a:ext>
            </a:extLst>
          </p:cNvPr>
          <p:cNvSpPr/>
          <p:nvPr/>
        </p:nvSpPr>
        <p:spPr>
          <a:xfrm>
            <a:off x="4235793" y="258840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6" descr="Cartoon Flowers Stock Illustrations – 158,486 Cartoon Flowers Stock  Illustrations, Vectors &amp;amp; Clipart - Dreamstime">
            <a:hlinkClick r:id="rId4" action="ppaction://hlinksldjump"/>
            <a:extLst>
              <a:ext uri="{FF2B5EF4-FFF2-40B4-BE49-F238E27FC236}">
                <a16:creationId xmlns:a16="http://schemas.microsoft.com/office/drawing/2014/main" id="{E519A679-1086-1A93-4CC5-88D2162DC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664293" y="227351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64A36C7-2B8C-542B-C6FE-CDB74B865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10892979" y="146591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103" y="393400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179FEC-2DDC-891F-4035-CEF72C97A571}"/>
              </a:ext>
            </a:extLst>
          </p:cNvPr>
          <p:cNvSpPr txBox="1"/>
          <p:nvPr/>
        </p:nvSpPr>
        <p:spPr>
          <a:xfrm>
            <a:off x="6649075" y="3429000"/>
            <a:ext cx="3260035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36BAE934-EA85-68D8-47A2-6DD8F098A1E8}"/>
              </a:ext>
            </a:extLst>
          </p:cNvPr>
          <p:cNvSpPr/>
          <p:nvPr/>
        </p:nvSpPr>
        <p:spPr>
          <a:xfrm>
            <a:off x="4432313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2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200A2C17-A698-0046-5FAD-ADA4C6599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4208558" y="2629365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279C432-F19E-F83E-4DE7-9F4831153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11071609" y="152401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500" y="523548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5469E6-BBF8-27C9-9F7A-FA39C9F13204}"/>
              </a:ext>
            </a:extLst>
          </p:cNvPr>
          <p:cNvSpPr txBox="1"/>
          <p:nvPr/>
        </p:nvSpPr>
        <p:spPr>
          <a:xfrm>
            <a:off x="5871559" y="3667487"/>
            <a:ext cx="4678288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EE76AA3E-4C3E-1B9B-DEB5-AAAD6F8EC33D}"/>
              </a:ext>
            </a:extLst>
          </p:cNvPr>
          <p:cNvSpPr/>
          <p:nvPr/>
        </p:nvSpPr>
        <p:spPr>
          <a:xfrm>
            <a:off x="4540358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2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BC440D00-8F83-B1EA-E2A1-1A8AA4E3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4202289" y="2837535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E56FD6F-B685-4279-6FF5-E6C5986A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8747" y="577744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A6ECC8-E152-4959-14F9-C63BF018B3EB}"/>
              </a:ext>
            </a:extLst>
          </p:cNvPr>
          <p:cNvSpPr txBox="1"/>
          <p:nvPr/>
        </p:nvSpPr>
        <p:spPr>
          <a:xfrm>
            <a:off x="4297761" y="3143793"/>
            <a:ext cx="7971994" cy="152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uộn: Ngang 15">
            <a:extLst>
              <a:ext uri="{FF2B5EF4-FFF2-40B4-BE49-F238E27FC236}">
                <a16:creationId xmlns:a16="http://schemas.microsoft.com/office/drawing/2014/main" id="{051142B7-2122-C93A-0EC3-A51A32E458C5}"/>
              </a:ext>
            </a:extLst>
          </p:cNvPr>
          <p:cNvSpPr/>
          <p:nvPr/>
        </p:nvSpPr>
        <p:spPr>
          <a:xfrm>
            <a:off x="4088301" y="2603963"/>
            <a:ext cx="7971994" cy="2630510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2A7A1EBA-600F-0AB7-48C9-73D50F11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54B32CAD-52B8-25AD-4BA8-545A8F57B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3621531" y="248055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58C3375-1FB9-1D1B-7E68-54D3C3F1F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0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3500" y="478142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10934700" y="14515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A078BD8-08A9-E0FC-2883-F53AF9932292}"/>
              </a:ext>
            </a:extLst>
          </p:cNvPr>
          <p:cNvSpPr txBox="1"/>
          <p:nvPr/>
        </p:nvSpPr>
        <p:spPr>
          <a:xfrm>
            <a:off x="6387818" y="3509656"/>
            <a:ext cx="6202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ập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2448709-2554-9C70-E144-1875FD864159}"/>
              </a:ext>
            </a:extLst>
          </p:cNvPr>
          <p:cNvSpPr/>
          <p:nvPr/>
        </p:nvSpPr>
        <p:spPr>
          <a:xfrm>
            <a:off x="4310437" y="266932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2A8D8371-B8E4-BE81-4EA8-3D335FBF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3929202" y="257855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1C161B5-2574-8318-91F8-FDC8B952C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053" y="554748"/>
            <a:ext cx="10237177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10961401" y="74532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115E831-709C-ED78-A2E9-5ED251B97AEF}"/>
              </a:ext>
            </a:extLst>
          </p:cNvPr>
          <p:cNvSpPr txBox="1"/>
          <p:nvPr/>
        </p:nvSpPr>
        <p:spPr>
          <a:xfrm>
            <a:off x="4415409" y="3363376"/>
            <a:ext cx="7626761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DBEBE43-6C1D-3CA3-ACB0-50993502C516}"/>
              </a:ext>
            </a:extLst>
          </p:cNvPr>
          <p:cNvSpPr/>
          <p:nvPr/>
        </p:nvSpPr>
        <p:spPr>
          <a:xfrm>
            <a:off x="3959157" y="2743973"/>
            <a:ext cx="8083013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C34D27F6-32C6-0C71-E42E-3DC3ECB4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3671420" y="2528170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D375E31-6BD5-B3B5-C96A-55EBC7E52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C0BEB3-7874-46B3-BFEC-ED5BAB9F8E6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:\uFFFD{7E4926D4-D778-4E49-8EAA-4BB72FA0BC8B}&quot;,&quot;E:\\BÀI GIẢNG ĐIỆN TỬ 2024\\VĂ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ÌNH BÀY Ý KIẾN -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A05759-0C74-42B9-A33D-70ED01736C25}:3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C1BFB0-1EA4-44D1-8655-6D10548D2371}: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B3216A-959B-4102-AB67-55E4FBC45D75}:3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F59782-7EB5-4AE2-A543-95EC843EB360}:3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51E67A-504D-40B6-B883-7AACE261F101}: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E5E652-73EC-4EB4-8919-0C8B04F100A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66F29A-CE16-497F-8C89-74CB4C648BA6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CF94A-C2D8-480E-89F5-B5898AEA0D38}:3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2912DE-911E-4A8A-89A0-04139F4A0C23}: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A9B4CE-3D63-41E9-A8AC-42DC998FBA10}:3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2EC6A5-BC74-444E-A3D4-116F0F03F771}: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03E864-4246-4DC9-A701-8AD3BF00D32C}:3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03F9E6-89A0-4F84-9EC7-11358C14FDF9}:33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488</Words>
  <Application>Microsoft Office PowerPoint</Application>
  <PresentationFormat>Widescreen</PresentationFormat>
  <Paragraphs>46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Monotype Corsiva</vt:lpstr>
      <vt:lpstr>Old English Text MT</vt:lpstr>
      <vt:lpstr>Times New Roman</vt:lpstr>
      <vt:lpstr>Chủ đề Office</vt:lpstr>
      <vt:lpstr> TRÌNH BÀY Ý KIẾN VỀ  MỘT VẤN ĐỀ TRONG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-T1</dc:title>
  <dc:creator>Thúy Mai</dc:creator>
  <cp:lastModifiedBy>DELL</cp:lastModifiedBy>
  <cp:revision>22</cp:revision>
  <dcterms:created xsi:type="dcterms:W3CDTF">2022-05-21T08:56:14Z</dcterms:created>
  <dcterms:modified xsi:type="dcterms:W3CDTF">2025-01-14T08:36:10Z</dcterms:modified>
</cp:coreProperties>
</file>